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198CFF"/>
    <a:srgbClr val="AD65BB"/>
    <a:srgbClr val="D4AEDB"/>
    <a:srgbClr val="8E459D"/>
    <a:srgbClr val="95091F"/>
    <a:srgbClr val="BD575B"/>
    <a:srgbClr val="FDCD6C"/>
    <a:srgbClr val="9D2A32"/>
    <a:srgbClr val="98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พระองค์ทรงกระทำให้กองทัพอียิปต์จมลงในทะเลแดง (อพยพ 14:24-28)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พระองค์ทรงใช้ลูกเห็บโจมตีชาวคานาอัน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(ยชว. 10:11)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พระองค์ทรงทำลายล้างผู้ที่ดูหมิ่นเอลียาห์ (2 พงศ์กษัตริย์ 1:9-10)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พระองค์ทรงส่งหมีไปโจมตีผู้ที่เยาะเย้ยเอลีชา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​​พงศ์กษัตริย์ 2:23-24)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พระองค์ทรงสร้างสันติภาพโดยทำให้กองทัพซีเรียตาบอด (2 พงศ์กษัตริย์ 6:14-23)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พระองค์ทรงทำให้ชาวอัมโมนและชาวโมอับต่อสู้กัน (2 พงศาวดาร 20:15-17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22-24)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พระองค์ทรงสังหารชาวอัสซีเรีย 185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000 คนในคืนเดียว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พงศ์กษัตริย์ 19:35)</a:t>
          </a:r>
          <a:endParaRPr lang="en-US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พระองค์ทรงส่งโรคระบาดร้ายแรงมายังเฮโรด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(กิจการ 12:21-23)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พระองค์ทรงกระทำให้กองทัพอียิปต์จมลงในทะเลแดง (อพยพ 14:24-28)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พระองค์ทรงใช้ลูกเห็บโจมตีชาวคานาอัน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(ยชว. 10:11)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พระองค์ทรงทำลายล้างผู้ที่ดูหมิ่นเอลียาห์ (2 พงศ์กษัตริย์ 1:9-10)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พระองค์ทรงส่งหมีไปโจมตีผู้ที่เยาะเย้ยเอลีชา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​​พงศ์กษัตริย์ 2:23-24)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พระองค์ทรงสร้างสันติภาพโดยทำให้กองทัพซีเรียตาบอด (2 พงศ์กษัตริย์ 6:14-23)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พระองค์ทรงทำให้ชาวอัมโมนและชาวโมอับต่อสู้กัน (2 พงศาวดาร 20:15-17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22-24)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พระองค์ทรงสังหารชาวอัสซีเรีย 185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000 คนในคืนเดียว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พงศ์กษัตริย์ 19:35)</a:t>
          </a:r>
          <a:endParaRPr lang="en-US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พระองค์ทรงส่งโรคระบาดร้ายแรงมายังเฮโรด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(กิจการ 12:21-23)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-81280" y="83835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ความขัดแย้งเบื้องหลัง</a:t>
            </a:r>
            <a:r>
              <a:rPr lang="th-TH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ความขัดแย้งทั้งปวง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for October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</a:t>
            </a:r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ราต่อสู้เพื่อพระเจ้า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266700" y="713419"/>
            <a:ext cx="11658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แล้ว​พวก​เขา​ก็​ทำลาย​ทุก​สิ่ง​ที่​อยู่​ใน​เมือง​นั้น​เสีย​สิ้น​ด้วย​คม​ดาบ ทั้ง​ชาย​และ​หญิง คน​หนุ่ม​และ​คน​อาวุ​โส ทั้ง​วัว แกะ​และ​ลา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6:21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เช่นเดียวกับชาวก่อนน้ำท่วมโลก หรือเมืองโซโดมและโกโมราห์ ชาวคานาอันได้ละเมิดขอบเขตแห่งพระคุณ และได้เข้าร่วมกับซาตาน (ปฐมกาล 6:5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18:20-21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15:16)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279087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279088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4756" y="2752188"/>
            <a:ext cx="90555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พวกเขาทั้งหมดถูกกำหนดให้พบกับความตายครั้งที่สอง คือความตายนิรันดร์ การยืดชีวิตของพวกเขาออกไปอีกนั้นก็จะไม่เปลี่ยนแปลงชะตากรรมสุดท้ายของพวกเขาได้  และพระเจ้าทรงอนุญาตให้อิสราเอลใช้โอกาสนี้ (การยึดครองคานาอัน) มีส่วนร่วมกับพระองค์อย่างเต็มที่ในการทำลายความบาปนี้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4756" y="3860184"/>
            <a:ext cx="54175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เหตุใดพระองค์จึงไม่ทรงกระทำเองตามที่พระองค์ทรงวางแผนไว้แต่แรก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ก็เพราะความไม่เชื่อของชาวอิสราเอล  พวกเขาได้รับรู้รสชาติของสงคราม  ในครั้งนี้สงครามที่เกิดขึ้นทำให้ชาวอิสราเอลได้ประกาศว่า “พระยาห์เวห์ทรงอยู่ท่ามกลางพวกเราหรือไม่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 17:7-9)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750004"/>
            <a:ext cx="52921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โดยการมีส่วนร่วมในการต่อสู้ (ทางกายภาพสำหรับพวกเขา และทางจิตวิญญาณสำหรับเรา) ทำให้เราพัฒนาความไว้วางใจอย่างไม่มีเงื่อนไขในความช่วยเหลือจากพระเจ้า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517240" y="1698558"/>
            <a:ext cx="95124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การต่อสู้ต้องเกิดขึ้นทุกวัน สงครามใหญ่กำลังดำเนินอยู่เหนือทุกดวงวิญญาณ ระหว่างเจ้าแห่งความมืดและเจ้าแห่งชีวิต... ในฐานะตัวแทนของพระเจ้า ท่านทั้งหลายจงยอมจำนนต่อพระองค์ เพื่อพระองค์จะทรงวางแผน ชี้นำ และต่อสู้แทนท่าน โดยความร่วมมือของท่าน เจ้าชายแห่งชีวิตทรงเป็นประมุขแห่งพระราชกิจของพระองค์ พระองค์จะทรงสถิตอยู่กับท่านในการต่อสู้ประจำวันกับตนเอง เพื่อท่านจะยึดมั่นในหลักการ เพื่อความปรารถนาที่จะต่อสู้กับอำนาจมืด  ซึ่งจะได้ถูกปราบปรามด้วยพระคุณของพระคริสต์ เพื่อท่านจะได้เป็นผู้มีชัยยิ่งกว่าใครโดยพระองค์ผู้ทรงรักเรา</a:t>
            </a:r>
            <a:r>
              <a:rPr lang="en-US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284800" y="1289953"/>
            <a:ext cx="443906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ทั้ง​ใน​สมัย​ก่อน​หรือ​ใน​สมัย​ต่อ​มา ไม่​มี​วัน​อย่าง​นั้น​อีก​แล้ว​ที่​พระ​ยาห์​เวห์​ทรง​สดับ​ฟัง​เสียง​ของ​มนุษย์ เพราะ​ว่า​พระ​ยาห์​เวห์​ทรง​ต่อ​สู้​เพื่อ​อิส​รา​เอล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10:14 </a:t>
            </a:r>
            <a:endParaRPr kumimoji="0" lang="en-US" sz="3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625226" y="3724275"/>
            <a:ext cx="4185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ฝ่ายที่ขัดแย้งกัน</a:t>
            </a:r>
            <a:r>
              <a:rPr lang="en-US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เจ้าชายแห่งกองทัพของพระเจ้า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เจ้าชายแห่งกองทัพของความชั่วร้าย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นักรบที่ทรงพลังที่สุด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th-TH" sz="2000" b="1" dirty="0"/>
              <a:t>กลยุทธแห่งความขัดแย้ง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พระเจ้าท</a:t>
            </a:r>
            <a:r>
              <a:rPr lang="th-TH" sz="2000" b="1" dirty="0"/>
              <a:t>รงต่อสู้เพื่อเรา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th-TH" sz="2000" b="1" noProof="0" dirty="0"/>
              <a:t>เราต่อสู้เพื่อพระเจ้า0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-951"/>
            <a:ext cx="703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การพิชิตคานาอันคือสงครามทำลายล้างที่พระเจ้าทรงบัญชา แต่หากพระเจ้าทรงเป็นความรัก เหตุใดพระองค์จึงทรงสั่งให้มีการสังหารหมู่เช่นนี้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143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143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3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3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3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3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3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07737"/>
            <a:ext cx="70389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เราต้องมองให้กว้างกว่าสิ่งที่มองเห็น จนกระทั่งเราสามารถสังเกตเห็นความขัดแย้งที่อยู่เบื้องหลังความขัดแย้งทั้งหมด (รวมถึงการพิชิตคานาอัน) นั่นคือความขัดแย้งอันยิ่งใหญ่ระหว่างพระคริสต์กับซาตาน ระหว่างความดีกับความชั่ว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07281"/>
            <a:ext cx="70389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เพื่อให้เข้าใจเหตุผลของเหตุการณ์เหล่านี้ เราต้องมองให้ลึกลงไปอีก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3031374"/>
            <a:ext cx="5774531" cy="13106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th-TH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ฝ่ายที่ขัดแย้งกัน</a:t>
            </a:r>
            <a:endParaRPr lang="en-US" sz="72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72051" y="203926"/>
            <a:ext cx="70485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เจ้าชายแห่งกองทัพของพระเจ้า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107996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ผู้​นั้น​จึง​ตอบ​ว่า “ไม่​ใช่ เรา​มา​ใน​ฐานะ​จอม​ทัพ​ของ​พระ​ยาห์​เวห์” ฝ่าย​โย​ชู​วา​ก็​กราบ​ลง​ถึง​ดิน​นมัส​การ​แล้ว​ถาม​ว่า “เจ้า​นาย​ของ​ข้าพ​เจ้า ท่าน​จะ​ให้​ผู้​รับ​ใช้​ของ​ท่าน​ทำ​อะไร?”</a:t>
            </a:r>
            <a:r>
              <a:rPr lang="en-US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5:14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586007"/>
            <a:ext cx="659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ขณะที่โยชูวาอธิษฐานใกล้เมืองเยรีโคเพื่อแสวงหาการชี้นำจากพระเจ้าเพื่อยึดเมืองนั้น ภาพของนักรบคนหนึ่งชักดาบออกมายืนตรงหน้าเขา (ยชว. 5:13)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591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คำอธิษฐานได้รับคำตอบแล้ว โยชูวารู้สึกโล่งใจที่พระเจ้าเองทรงบัญชาการในปฏิบัติการนี้ ในฐานะผู้บัญชาการที่มองเห็นได้ของอิสราเอล โยชูวาจะต้องปฏิบัติตามคำสั่งของผู้บัญชาการสูงสุดที่แท้จริง นั่นคือพระเจ้าเท่านั้น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79456" y="4441953"/>
            <a:ext cx="6591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โดยมีการเรียกร้องให้นมัสการ เขาแสดงให้เห็นว่าเขาคือพระเจ้า ในพระลักษณะของบุคคลของพระเยซู ซึ่งในหนังสือดาเนียลมีนามว่ามิคาเอล (ยชว. 5:15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ดาเนียล 12:1)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573988"/>
            <a:ext cx="6591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เมื่อถูกโยชูวาซักถาม ชายคนนี้ปฏิเสธว่าไม่ได้เกี่ยวข้องกับกองทัพใดๆ บนโลก เขาคือผู้บัญชาการกองทัพของพระเจ้า (ยชว. 5:14)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เจ้าชายของกองทัพแห่งความชั่วร้าย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“โอ เจ้า​ร่วง​ลง​จาก​ฟ้า​สวรรค์​อย่างไร​หนอ เจ้า​ผู้​ส่อง​แสง คือ​โอรส​แห่ง​รุ่ง​อรุณ เจ้า​ถูก​เหวี่ยง​ลง​มา​ยัง​พื้น​ดิน​อย่าง​ไร​หนอ เจ้า​ผู้​ทำ​ให้​ประ​ชา​ชาติ​ทั้งหลาย​ตก​ต่ำ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14:12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88900">
                  <a:srgbClr val="81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82517" y="1288435"/>
            <a:ext cx="8880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เราอาจกล่าวได้ว่าพระองค์เป็นผู้ทรงสร้างสงคราม พระองค์ทรงถูกสร้างให้เป็นเจ้าชาย เป็นเครูบผู้มีตำแหน่งสูงส่ง  อยู่เคียงข้างพระเจ้า  ดำเนินอยู่บนถ่านเพลิงที่ลุกโชน ทรงมีคุณค่าและทรงสมบูรณ์แบบ... (เอเสเคียล 28:12-15)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33294" y="3263384"/>
            <a:ext cx="35192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แม้ว่าการกบฏบนสวรรค์ของมันจะล้มเหลว แต่จักรวาลนี้ก็ตกอยู่ในสงครามนับตั้งแต่นั้นมา หลังจากยึดครองโลกแล้ว ซาตานและเหล่าทูตสวรรค์ของมันมีจุดประสงค์เดียว นั่นคือการขัดขวางแผนการของพระเจ้าที่จะช่วยเหลือมนุษยชาติ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ด้วยความคิดที่มีอิสระเสรี – เช่นเดียวกับสิ่งมีชีวิตที่มีปัญญาทั้งปวงที่พระเจ้าทรงสร้างขึ้น – ลูซิเฟอร์กลับตัดสินใจกบฏและแย่งชิงบัลลังก์ของพระเจ้า (อิสยาห์ 14:12-14)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การพิชิตคานาอันเป็นการต่อสู้ครั้งสำคัญในสงครามครั้งนี้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นักรบที่ทรงพลังที่สุด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พระ​ยาห์​เวห์​ทรง​เป็น​นัก​รบ ยาห์​เวห์​คือ​พระ​นาม​ของ​พระ​องค์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15:3</a:t>
            </a:r>
            <a:endParaRPr lang="en-US" sz="2200" b="1" noProof="0" dirty="0"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พระเจ้าเองทรงถูกนำเสนอในฐานะ “นักรบ” นักรบผู้ทรงพลังที่สุดในสมรภูมิ (อพยพ 15:3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24:8)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พระเจ้าทรงปรารถนาที่จะกำจัดความชั่วร้ายออกไปจากโลก ดังนั้นพระองค์จึงทรงขับไล่ผู้ที่เลือกเข้าข้างซาตานออกจากคานาอัน และทรงมอบดินแดนให้แก่ผู้ที่เข้าข้างพระองค์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แต่พระเจ้าไม่ได้ทรงทำสงครามกับมนุษย์ แต่ทรงทำสงครามกับอำนาจฝ่ายวิญญาณที่พวกเขายึดถือ ดังนั้น ภัยพิบัติจึงถูกนำเสนอว่าเป็นสงครามกับเทพเจ้าแห่งอียิปต์ นั่นคือ เหล่าปีศาจ (อพยพ 12:12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เฉลยธรรมบัญญัติ 32:17)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45728" y="5052655"/>
            <a:ext cx="44244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ทุกวันนี้สงครามยังคงดำเนินต่อไป แต่ไม่ได้ต่อสู้เพื่อดินแดน การต่อสู้นี้เกิดขึ้นเพื่อแต่ละครอบครัว เพื่อแต่ละบุคคล ไม่มีพื้นที่ที่เป็นกลาง เราอยู่ฝ่ายพระเจ้าหรือศัตรู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62073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6600" b="1" dirty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36000" dir="5400000" sy="-100000" algn="bl" rotWithShape="0"/>
                </a:effectLst>
              </a:rPr>
              <a:t>กลยุทธแห่งความขัดแย้ง</a:t>
            </a:r>
            <a:endParaRPr lang="en-US" sz="6600" b="1" noProof="0" dirty="0">
              <a:ln/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36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พระเจ้าทรงต่อสู้เพื่อเรา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พระ​ยาห์​เวห์​จะ​ทรง​รบ​แทน​ท่าน​ทั้ง​หลาย พวก​ท่าน​จง​สงบ​อยู่​เถิด”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14:14</a:t>
            </a:r>
            <a:endParaRPr lang="en-US" sz="22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243797"/>
            <a:ext cx="33921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แผนการดั้งเดิมของพระเจ้าคือการพิชิตคานาอันด้วยวิธีเหนือธรรมชาติ โดยที่อิสราเอลไม่ต้องสู้รบ (อพยพ 23:28) หากไม่ใช่เพราะความไม่เชื่อของประชาชน สิ่งนี้คงเกิดขึ้นแล้ว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556258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934396"/>
            <a:ext cx="33921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พระคัมภีร์บันทึกตัวอย่างบางส่วนเกี่ยวกับสิ่งที่พระเจ้าทรงกระทำเพื่อปลดปล่อยประชากรของพระองค์ โดยที่พวกเขาไม่ต้องหยิบอาวุธใดๆ ขึ้นมาต่อสู้กับศัตรูเลย</a:t>
            </a:r>
            <a:endParaRPr lang="en-U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1550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2025-10-04T16:02:48Z</dcterms:created>
  <dcterms:modified xsi:type="dcterms:W3CDTF">2025-10-09T05:56:11Z</dcterms:modified>
</cp:coreProperties>
</file>