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7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A1730B"/>
              </a:solidFill>
            </a:rPr>
            <a:t>เรื่องของความอยุติธรรม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207D0D"/>
              </a:solidFill>
            </a:rPr>
            <a:t>เรื่องของความยุติธรรม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0F6F68"/>
              </a:solidFill>
            </a:rPr>
            <a:t>แนวคิดเรื่องสงครามตามพระคัมภีร์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232098"/>
              </a:solidFill>
            </a:rPr>
            <a:t>ถูกทำลายโดยทางเลือกของตนเอง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842076"/>
              </a:solidFill>
            </a:rPr>
            <a:t>แสวงหาสันติภาพ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ไม่อนุญาตให้มีกองทัพที่เป็นอาชีพ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ทหารไม่ได้รับค่าจ้าง และบางครั้งไม่สามารถรับสิ่งของที่ปล้นสะดมได้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ได้รับอนุญาตเฉพาะเพื่อการพิชิตหรือป้องกันดินแดนแห่งพันธสัญญาในช่วงเวลาประวัติศาสตร์นั้นๆ เท่านั้น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พวกเขานำโดยผู้เผยพระวจนะที่ได้รับการดลใจจากพระเจ้า (เช่น โมเสสหรือโยชูวา)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จำเป็นต้องมีการเตรียมความพร้อมทางวิญญาณก่อนการสู้รบ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ชาวอิสราเอลคนใดที่ไม่ปฏิบัติตามกฎของสงครามจะถูกปฏิบัติเหมือนเป็นศัตรู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ในหลายโอกาส พระเจ้าทรงเข้าแทรกแซงโดยตรงในการสู้รบ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ผู้ที่ถูกกำหนดให้พินาศแต่เชื่อฟังพระเจ้าก็สามารถที่จะมีชีวิตอยู่ได้ (เช่น ราหับ)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แต่ชาวอิสราเอลเองที่ไม่เชื่อฟังพระเจ้า กลับจะต้องถูกประหารชีวิต (เช่น อาคาน)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A1730B"/>
              </a:solidFill>
            </a:rPr>
            <a:t>เรื่องของความอยุติธรรม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207D0D"/>
              </a:solidFill>
            </a:rPr>
            <a:t>เรื่องของความยุติธรรม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0F6F68"/>
              </a:solidFill>
            </a:rPr>
            <a:t>แนวคิดเรื่องสงครามตามพระคัมภีร์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232098"/>
              </a:solidFill>
            </a:rPr>
            <a:t>ถูกทำลายโดยทางเลือกของตนเอง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842076"/>
              </a:solidFill>
            </a:rPr>
            <a:t>แสวงหาสันติภาพ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ไม่อนุญาตให้มีกองทัพที่เป็นอาชีพ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ทหารไม่ได้รับค่าจ้าง และบางครั้งไม่สามารถรับสิ่งของที่ปล้นสะดมได้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ได้รับอนุญาตเฉพาะเพื่อการพิชิตหรือป้องกันดินแดนแห่งพันธสัญญาในช่วงเวลาประวัติศาสตร์นั้นๆ เท่านั้น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พวกเขานำโดยผู้เผยพระวจนะที่ได้รับการดลใจจากพระเจ้า (เช่น โมเสสหรือโยชูวา)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จำเป็นต้องมีการเตรียมความพร้อมทางวิญญาณก่อนการสู้รบ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ชาวอิสราเอลคนใดที่ไม่ปฏิบัติตามกฎของสงครามจะถูกปฏิบัติเหมือนเป็นศัตรู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ในหลายโอกาส พระเจ้าทรงเข้าแทรกแซงโดยตรงในการสู้รบ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ผู้ที่ถูกกำหนดให้พินาศแต่เชื่อฟังพระเจ้าก็สามารถที่จะมีชีวิตอยู่ได้ (เช่น ราหับ)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แต่ชาวอิสราเอลเองที่ไม่เชื่อฟังพระเจ้า กลับจะต้องถูกประหารชีวิต (เช่น อาคาน)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573520" y="111294"/>
            <a:ext cx="55422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พระเจ้าทรงต่อสู้เพื่อท่าน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Lesson 5 for November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342899" y="353199"/>
            <a:ext cx="5981701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กษัตริย์​เหล่า​นี้​ทั้ง​หมด​พร้อม​ทั้ง​แผ่น​ดิน​ของ​พระองค์ โย​ชู​วา​ยึด​ได้​ใน​คราว​เดียว เพราะ​พระ​ยาห์​เวห์​พระ​เจ้า​ของ​อิส​รา​เอล​ได้​ทรง​สู้​รบ​เพื่อ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​อิส​รา​เอล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10:42 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516026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การทำความเข้าใจสงครามที่นำพาอิสราเอลเข้ายึดครองดินแดนคานาอันนั้นไม่ใช่เรื่องง่าย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743764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เพื่อทำความเข้าใจปัญหานี้ เราต้องเจาะลึกแนวคิดเรื่องสงครามในพระคัมภีร์ และคุณค่าทางศีลธรรมที่ตกอยู่ในห้วงเวลาสำคัญยิ่งในประวัติศาสตร์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963879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แล้วเหตุใดจึงมีผู้คนล้มตายมากมาย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สงครามนั้นถือได้ว่าเป็น "สิ่งศักดิ์สิทธิ์" 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เช่นเดียวกับที่พระเจ้าไม่เคยทรงตั้งพระทัยให้บาปเกิดขึ้น พระองค์ก็มิได้ทรงตั้งพระทัยให้สงครามเกิดขึ้นเช่นกัน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เรื่องของความอยุติธรรม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516378" y="690591"/>
            <a:ext cx="9527541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ใน​ชั่ว​อายุ​ที่​สี่ เชื้อ​สาย​ของ​เจ้า​จะ​กลับ​มา​ที่​นี่​อีก ด้วย​ว่า​ความ​บาป​ชั่ว​ของ​คน​อา​โม​ไรต์​ยัง​ไม่​ครบ​ถ้วน” ปฐก. 15:16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โบราณคดีได้เปิดเผยว่าศาสนาของคานาอันเป็นไปตามที่พระคัมภีร์กล่าวไว้ทุกประการ นั่นคือ เวทมนตร์คาถา การทำนายดวงชะตา การติดต่อสื่อสารกับคนตาย พิธีกรรมผี... และการบูชายัญเด็ก! (ฉธบ. 18:9-12)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50" y="4373856"/>
            <a:ext cx="34027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ท้ายที่สุด พิธีกรรมที่ผิดเพี้ยนเหล่านี้ ซึ่งลดทอนศีลธรรมของผู้คนและส่งเสริมความชั่วร้ายทุกประเภท จะต้องยุติลง การกำจัดชาวคานาอันจะช่วยป้องกัน – อย่างน้อยก็ชั่วระยะเวลาหนึ่ง – ไม่ให้มนุษยชาติเสื่อมถอยทางศีลธรรม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7" y="3299340"/>
            <a:ext cx="9315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แม้ว่าพิธีกรรมเหล่านี้จะเป็นเรื่องปกติอยู่แล้วในสมัยอับราฮัม แต่พระเจ้าก็ทรงให้เวลาพวกเขามากกว่า 400 ปีในการแก้ไขพฤติกรรม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ต้องเพิ่มเติมพิธีกรรม “การบูชาด้วยประเวณีศักดิ์สิทธิ์” ซึ่งแทบไม่เกี่ยวข้องกับความศักดิ์สิทธิ์เลย ซึ่งทั้งปุโรหิตและปุโรหิตหญิงต่างก็ปฏิบัติกันเช่นนั้น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เรื่องของความยุติธรรม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พระ​เจ้า​ทรง​เป็น​ผู้​พิพาก​ษา​ที่​ชอบ​ธรรม และ​ทรง​ลง​โทษ​คน​อธรรม​ทุก​วัน  ถ้า​คน​ไม่​กลับ​ใจ พระ​องค์​จะ​ทรง​ลับ​ดาบ​ของ​พระ​องค์​ให้​คม พระ​องค์​ทรง​โก่ง​ธนู​เตรียม​พร้อม” สดด. 7:11-12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873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ความรักและความยุติธรรมเป็นรากฐานแห่งพระลักษณะของพระเจ้า ซึ่งทำให้พระองค์เป็นผู้พิพากษาที่ยุติธรรมและเที่ยงธรรม ผู้ทรงเลื่อนการลงโทษออกไปเพื่อให้คนบาปกลับใจใหม่ แต่พระองค์จะไม่ทรงทนต่อความชั่วร้ายตลอดไป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1299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พระประสงค์ของพระเจ้าคือการสถาปนารัฐบาลที่ยุติธรรมในดินแดนนั้น ซึ่งจะเป็นแบบอย่างแก่ทุกชาติ กระตุ้นให้พวกเขายกระดับแนวคิดทางศีลธรรม และบรรลุถึงสภาวะแห่งสันติภาพและความยุติธรรมทั่วโลก (เฉลยธรรมบัญญัติ 4:5-6)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01527" y="2675454"/>
            <a:ext cx="77716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สงครามเพื่อยึดครองคานาอันไม่ได้เกิดขึ้นด้วยเหตุผลของลัทธิจักรวรรดินิยม แต่เกิดขึ้นโดยพระบัญชาของพระเจ้าเพื่อลงโทษผู้ที่อาศัยอยู่ในดินแดนนั้นที่ชั่วร้ายสมควรได้รับ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ในฐานะนักรบและผู้พิพากษา พระเจ้าทรงมุ่งมั่นที่จะบังคับใช้ รักษาเสถียรภาพ และธำรงไว้ซึ่งหลักนิติธรรม ซึ่งสะท้อนถึงพระลักษณะของพระองค์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แนวคิดเรื่องสงครามตามแนวทางของพระคัมภีร์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564945"/>
            <a:ext cx="10791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วัน​นี้​ท่าน​จง​ทราบ​เถิด​ว่า ผู้​ที่​ไป​ดุจ​เพลิง​เผา​ผลาญ​ข้าง​หน้า​ท่าน​นั้น​คือ​พระ​ยาห์​เวห์​พระ​เจ้า​ของ​ท่าน พระ​องค์​จะ​ทรง​ทำลาย​พวก​เขา​และ​ทรง​ทำ​ให้​เขา​พ่าย​แพ้​ต่อ​หน้า​ท่าน ดัง​นั้น​ท่าน​จะ​ขับ​ไล่​เขา​ออก​ไป และ​ทำ​ลาย​เขา​อย่าง​รวด​เร็ว ดัง​ที่​พระ​ยาห์​เวห์​ทรง​สัญญา​ไว้​กับ​ท่าน​แล้ว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ฉธบ. 9:3</a:t>
            </a:r>
            <a:endParaRPr lang="en" sz="2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ตามพระคัมภีร์ สงครามจะถูกจำกัดเฉพาะเจาะจงในสถานการณ์เฉพาะ และถูกกำหนดโดยพระเจ้าเอง นี่คือกฎที่ควบคุมสงครามที่พระเจ้าทรงอนุมัติ: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893106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5" y="-126804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ถูกทำลายโดยการเลือกของตนเอง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โย​ชู​วา​ก็​โจม​ตี​แผ่น​ดิน​นั้น​ได้​ทั้ง​หมด คือ​แดน​เทือก​เขา เน​เกบ ที่​ลุ่ม และ​ที่​ลาด ทั้ง​กษัตริย์​ทั้ง​หมด​ของ​เมือง​เหล่า​นั้น​ด้วย ท่าน​ไม่​ให้​เหลือ​สัก​คน​เดียว แต่​ได้​ทำลาย​ทุก​สิ่ง​ที่​หาย​ใจ​เสีย ดัง​ที่​พระ​ยาห์​เวห์​พระ​เจ้า​ของ​อิส​รา​เอล​ได้​ทรง​บัญชา​ไว้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10:40</a:t>
            </a:r>
            <a:endParaRPr lang="en" sz="1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11138" y="1646439"/>
            <a:ext cx="617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ดินแดนทั้งหมดของคานาอันถูกประกาศว่าเป็นดินแดนต้องห้าม นั่นคือ ดินแดนที่ถูกสาปแช่งให้ถูกทำลาย สิ่งมีชีวิตทุกชนิดต้องตาย (ฉธบ. 20:16-18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10:40)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468482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ต่อหน้าพระเจ้า ชาวคานาอันและชาวอิสราเอลถูกมองอย่างเท่าเทียมกัน คือ เป็นกลาง ความแตกต่างคือบางคนเลือกที่จะกบฏต่อพระเจ้าต่อไป ในขณะที่บางคนเลือกที่จะเชื่อฟังพระองค์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มีข้อยกเว้น: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บัดนี้ การตัดสินใจยังคงเป็นของเรา เมื่อพระเยซูเสด็จมา เราจะรอดหรือถูกทำลายด้วยการเลือกของเราเอง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แสวงหาสันติภาพ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352804" y="586971"/>
            <a:ext cx="69254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เรา​จะ​ตั้ง​สันติ​ภาพ​เป็น​ผู้​ปก​ครอง​ของ​เจ้า  และ​ความ​ชอบ​ธรรม​เป็น​นาย​งาน​ของ​เจ้า </a:t>
            </a:r>
            <a:r>
              <a:rPr lang="en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อิสยาห์</a:t>
            </a:r>
            <a:r>
              <a:rPr lang="en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 60:17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b)</a:t>
            </a:r>
            <a:endParaRPr lang="en" sz="2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1F6AB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พระเยซูทรงถูกเรียกว่า “องค์สันติราช” (อิสยาห์ 9:6) พระองค์เสด็จมาเพื่อนำสันติสุขมาให้ และพระองค์จะทรงครองราชย์ด้วยสันติสุข (ยอห์น 14:27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อิสยาห์ 60:17)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เมื่อกองทัพซีเรียโอบล้อมโดธานเพื่อจับตัวผู้เผยพระวจนะเอลีชา พระองค์ไม่ได้ทรงขอให้พระเจ้าให้กองทัพสวรรค์ที่โอบล้อมพระองค์ทำลายชาวซีเรีย แต่ทรงขอให้นำกองทัพซีเรียที่ตาบอดมายังสะมาเรีย เพื่อที่เมื่อไปถึงที่นั่นแล้ว พระองค์จะทรงนำสันติสุขมาสู่ระหว่างสองชาติที่ทำสงครามกัน (2 พงศ์กษัตริย์ 6:12-23)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แต่จนกว่าอาณาจักรแห่งสันติสุขของพระองค์จะกลายเป็นความจริง เรายังคงอยู่ในดินแดนแห่งสงคราม จมอยู่กับความขัดแย้งระหว่างความดีและความชั่ว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นี่คือตัวอย่างที่พระเยซูทรงสอนเรา: จงแสวงหาสันติสุขเสมอในยามที่ขัดแย้ง จงเอาชนะความชั่วด้วยความดี (โรม 12:20-21)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ลายล้างชาวเมืองเยรีโคอย่างสิ้นเชิงนั้นเป็นเพียงการปฏิบัติตามพระบัญญัติที่พระเจ้าได้ประทานไว้ก่อนหน้านี้เกี่ยวกับชาวคานาอัน [...] สำหรับหลายคน พระบัญญัติเหล่านี้ดูเหมือนจะขัดต่อจิตวิญญาณแห่งความรักและความเมตตาที่บัญญัติไว้ในพระคัมภีร์ตอนอื่นๆ แต่แท้จริงแล้วพระบัญญัติเหล่านี้คือพระปรีชาญาณและความดีงามอันหาที่สุดมิได้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พระเจ้ากำลังจะสถาปนาอิสราเอลในคานาอัน เพื่อพัฒนาชาติและรัฐบาลในหมู่พวกเขา ซึ่งควรจะเป็นการแสดงถึงอาณาจักรของพระองค์บนโลก พวกเขาไม่เพียงแต่จะเป็นผู้รับมรดกของศาสนาที่แท้จริงเท่านั้น แต่ยังจะเผยแพร่หลักการของศาสนาไปทั่วโลก ชาวคานาอันได้ละทิ้งตนเองให้กับลัทธินอกศาสนาที่ชั่วร้ายและต่ำช้าที่สุด และจำเป็นอย่างยิ่งที่ดินแดนนี้จะต้องถูกกำจัดสิ่งที่จะขัดขวางการบรรลุพระประสงค์อันเปี่ยมด้วยพระคุณของพระเจ้าอย่างแน่นอน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1625</Words>
  <Application>Microsoft Office PowerPoint</Application>
  <PresentationFormat>Panorámica</PresentationFormat>
  <Paragraphs>54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2025-10-06T14:35:36Z</dcterms:created>
  <dcterms:modified xsi:type="dcterms:W3CDTF">2025-10-15T05:16:07Z</dcterms:modified>
</cp:coreProperties>
</file>