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6364" autoAdjust="0"/>
  </p:normalViewPr>
  <p:slideViewPr>
    <p:cSldViewPr snapToGrid="0">
      <p:cViewPr varScale="1">
        <p:scale>
          <a:sx n="92" d="100"/>
          <a:sy n="92" d="100"/>
        </p:scale>
        <p:origin x="12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ได้มีการประกาศ และเลื่อนวันพิจารณาสอบสวนเป็นวันถัดไป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โยชูวา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7:14-15)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เผ่าของยูดาห์เป็นผู้ถูกเลือก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โยชูวา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ครอบครัวของเซราห์ถูกเลือก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โยชูวร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หัวหน้าครอบครัวซับดีห์ถูกเลือก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โยชูวา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อาคานถูกเลือก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โยชูวา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1400" b="1" dirty="0"/>
            <a:t>อาคานเงียบ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1400" b="1" dirty="0"/>
            <a:t>อาคานเงียบ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1400" b="1" dirty="0"/>
            <a:t>อาคานเงียบ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1400" b="1" dirty="0"/>
            <a:t>อาคานเงียบ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1400" b="1" dirty="0"/>
            <a:t>อาคานเงียบ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ราหับ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th-TH" sz="1800" b="1" dirty="0"/>
            <a:t>เธอได้ซ่อนผู้สอดแนมไว้บนหลังคา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th-TH" sz="1800" b="1" dirty="0"/>
            <a:t>เธอแสดงความกรุณาต่อชาวอิสราเอล</a:t>
          </a:r>
          <a:endParaRPr lang="en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effectLst/>
            </a:rPr>
            <a:t>อาคาน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th-TH" sz="1800" b="1" dirty="0"/>
            <a:t>เชาซ่อนสิ่งที่ปล้นมาไว้ที่ใต้แผ่นดิน</a:t>
          </a:r>
          <a:endParaRPr lang="en" sz="18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th-TH" sz="1800" b="1" dirty="0"/>
            <a:t>สิ่งนี้ได้นำปัญหามาสู่ชาวอิสราเอล</a:t>
          </a:r>
          <a:endParaRPr lang="en" sz="18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th-TH" sz="1800" b="1" dirty="0"/>
            <a:t>เธอได้รับชัยชนะก็เพราะความเชื่อ</a:t>
          </a:r>
          <a:endParaRPr lang="en" sz="18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th-TH" sz="1800" b="1" dirty="0"/>
            <a:t>สิ่งที่เขากระทำเป็นสาเหตุให้อิสราเอลพ่ายแพ้</a:t>
          </a:r>
          <a:endParaRPr lang="en" sz="18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th-TH" sz="1800" b="1" dirty="0"/>
            <a:t>เธอทำพันธสัญญากับชาวอิสราเอล</a:t>
          </a:r>
          <a:endParaRPr lang="en" sz="18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th-TH" sz="1800" b="1" dirty="0"/>
            <a:t>เขาทำลายพันธสัญญาของชาวอิราเอล</a:t>
          </a:r>
          <a:endParaRPr lang="en" sz="18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th-TH" sz="1800" b="1" dirty="0"/>
            <a:t>เธอสามารถช่วยเหลือชีวิตของตนเองและครอบครัว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th-TH" sz="1800" b="1" dirty="0"/>
            <a:t>เขาตายพร้อมกับครอบครัวของเขา</a:t>
          </a:r>
          <a:endParaRPr lang="en" sz="18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ได้มีการประกาศ และเลื่อนวันพิจารณาสอบสวนเป็นวันถัดไป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โยชูวา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7:14-15)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อาคานเงียบ</a:t>
          </a:r>
          <a:endParaRPr lang="es-ES" sz="14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เผ่าของยูดาห์เป็นผู้ถูกเลือก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โยชูวา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อาคานเงียบ</a:t>
          </a:r>
          <a:endParaRPr lang="es-ES" sz="14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ครอบครัวของเซราห์ถูกเลือก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โยชูวร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อาคานเงียบ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หัวหน้าครอบครัวซับดีห์ถูกเลือก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โยชูวา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อาคานเงียบ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อาคานถูกเลือก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โยชูวา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1" kern="1200" dirty="0"/>
            <a:t>อาคานเงียบ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ราหับ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เธอได้ซ่อนผู้สอดแนมไว้บนหลังคา</a:t>
          </a:r>
          <a:endParaRPr lang="en" sz="18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เธอแสดงความกรุณาต่อชาวอิสราเอล</a:t>
          </a:r>
          <a:endParaRPr lang="en" sz="18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เธอได้รับชัยชนะก็เพราะความเชื่อ</a:t>
          </a:r>
          <a:endParaRPr lang="en" sz="18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เธอทำพันธสัญญากับชาวอิสราเอล</a:t>
          </a:r>
          <a:endParaRPr lang="en" sz="18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เธอสามารถช่วยเหลือชีวิตของตนเองและครอบครัว</a:t>
          </a:r>
          <a:endParaRPr lang="es-ES" sz="18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effectLst/>
            </a:rPr>
            <a:t>อาคาน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เชาซ่อนสิ่งที่ปล้นมาไว้ที่ใต้แผ่นดิน</a:t>
          </a:r>
          <a:endParaRPr lang="en" sz="18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สิ่งนี้ได้นำปัญหามาสู่ชาวอิสราเอล</a:t>
          </a:r>
          <a:endParaRPr lang="en" sz="18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สิ่งที่เขากระทำเป็นสาเหตุให้อิสราเอลพ่ายแพ้</a:t>
          </a:r>
          <a:endParaRPr lang="en" sz="18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เขาทำลายพันธสัญญาของชาวอิราเอล</a:t>
          </a:r>
          <a:endParaRPr lang="en" sz="18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เขาตายพร้อมกับครอบครัวของเขา</a:t>
          </a:r>
          <a:endParaRPr lang="en" sz="18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2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61388" y="1028219"/>
            <a:ext cx="3826711" cy="1015663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ศัตรูจากภายใน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November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325360" y="1579999"/>
            <a:ext cx="4695188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“เรา​คือ​พระ​ยาห์​เวห์​ตรวจ​ค้น​ดู​จิต และ​ทด​สอบ​ดู​ใจ เพื่อ​ให้​แก่​ทุก​คน​ตาม​พฤติ​การณ์​ของ​เขา ตาม​ผล​แห่ง​การ​กระ​ทำ​ของ​เขา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algn="ctr"/>
            <a:r>
              <a:rPr lang="th-TH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ยรม. 17:10 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399894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B2760"/>
                  </a:solidFill>
                </a:uFill>
              </a:rPr>
              <a:t>สาเหตุของความพ่ายแพ้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7:1-5, 10-13)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ความหวาดผวาและความทุกข์ทรมาน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7:6-9)</a:t>
            </a:r>
          </a:p>
          <a:p>
            <a:pPr>
              <a:spcBef>
                <a:spcPts val="1800"/>
              </a:spcBef>
            </a:pPr>
            <a:r>
              <a:rPr lang="th-TH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การเปิดเผยผู้ที่ล่วงละเมิด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7:14-19)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บาปของผู้ล่วงละเมิด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7:20-26)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ชัยชนะอีกครั้ง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67968" y="177144"/>
            <a:ext cx="662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หลังจากกลยุทธ์ทางทหารที่ไร้เหตุผล กำแพงเมืองเยริโคก็พังทลายลง อิสราเอลบุกเข้าโจมตีเมืองและทำลายล้างจนราบเป็นหน้ากลอง ชัยชนะ! ของใคร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ของพระเจ้า เพราะอิสราเอลแทบไม่มีส่วนเกี่ยวข้องใดๆ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3857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0461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0461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0105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5876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2990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4334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7219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76875"/>
            <a:ext cx="6476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เมื่อพวกเขาตั้งคำถามกับพระเจ้าในที่สุด คำตอบก็ดังก้องกังวาน: อิสราเอลทำบาปและไม่สามารถเอาชนะศัตรูได้อีกต่อไป อิสราเอลจะได้รับความโปรดปรานจากพระเจ้ากลับคืนมาได้อย่างไร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68208"/>
            <a:ext cx="6476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หลังจากกลยุทธ์ทางทหารที่วางแผนมาอย่างดี อัยก็ชนะ เกิดความพ่ายแพ้! พ่ายแพ้โดยใคร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พ่ายแพ้โดยชาวอิสราเอลเอง  เพราะพวกเขาไม่เคยพึ่งพาพระเจ้า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สาเหตุของความพ่ายแพ้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อิส​รา​เอล​ได้​ทำ​บาป เขา​ได้​ละเมิด​พันธ​สัญ​ญา​ซึ่ง​เรา​ได้​บัญชา​เขา​ไว้ เขา​ได้​ยัก​ยอก​สิ่ง​ที่​ต้อง​ทำลาย​ถวาย เขา​ได้​ขโมย​และ​หลอก​ลวง และ​ได้​เอา​ของ​นั้น​รวม​ไว้​กับ​ข้าว​ของ​ของ​ตน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7:11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203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หลังจากได้รับรายงานอันเป็นที่น่าพอใจจากสายลับที่ถูกส่งมายังเมืองเยรีโค โยชูวาจึงได้ทูลปรึกษากับพระเจ้าและได้รับแผนการยึดเมืองจากพระองค์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พระเจ้าทรงเห็นว่า “อิสราเอลได้ทำบาป” ไม่มีส่วนใดในพระคัมภีร์ที่กล่าวถึงบาปอย่างแยบยลเช่นนี้: “พวกเขาละเมิด... พวกเขาฉวย... พวกเขาลักขโมย... พวกเขาโกหก... พวกเขาเอาทรัพย์สินที่ไม่ใช่ของพวกเขาไป”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269987"/>
            <a:ext cx="820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แต่อะไรคือเหตุผลที่แท้จริงของความพ่ายแพ้ หรือเหตุผลที่พระเจ้าตรัสกับโยชูวาว่าอย่าโจมตีเมืองอัย (โยชูวา 7:11)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2" y="2433852"/>
            <a:ext cx="82032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หากโยชูวาได้ทำเช่นเดียวกันหลังจากได้รับรายงานจากสายลับที่ถูกส่งมายังเมืองไอ การเสียชีวิตของผู้คน 36 คนก็คงจะหลีกเลี่ยงได้ (โยชูวา 7:1-5)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0075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โปรดสังเกตคำนั้นเป็นรูปพหูพจน์ บาปนั้นกระทำโดยคนคนเดียว แต่พระเจ้าทรงถือว่าประชากรทั้งหมดต้องรับผิดชอบ พวกเขาได้ละเมิดพันธสัญญา บาปต้องถูกกำจัดเพื่อจะได้รับการฟื้นฟู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ความหวาดผวา และความทุกข์ทรมาน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769441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โย​ชู​วา​กราบ​ทูล​ว่า “ข้า​แต่​พระ​ยาห์​เวห์​องค์​เจ้า​นาย ทำไม​พระ​องค์​จึง​ทรง​นำ​ชน​ชาติ​นี้​ข้าม​แม่​น้ำ​จอร์​แดน​มา เพื่อ​จะ​มอบ​พวก​ข้า​พระ​องค์​ไว้​ใน​มือ​ของ​คน​อา​โม​ไรต์​ให้​ทำลาย​เสีย? พวก​ข้า​พระ​องค์​น่า​จะ​พอใจ​อยู่​เพียง​ฟาก​ตะวัน​ออก​ของ​จอร์​แดน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7:7</a:t>
            </a:r>
            <a:endParaRPr lang="en" sz="22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โยชูวาและพวกผู้อาวุโสต่างตกตะลึงกับความพ่ายแพ้ที่เมืองอัย และพวกเขาแสดงอาการโศกเศร้าอย่างชัดเจน (ยชว. 7:6)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จิตวิญญาณของโยชูวาไม่เหมือนกับจิตวิญญาณของชาวอิสราเอลในทะเลทราย การบ่นของเขาไม่ได้เกิดจากความผิดหวัง แต่เกิดจากความกลัวว่าพระนามของพระเจ้าจะถูกทำให้เสื่อมเสียเกียรติในหมู่คนต่างชาติ (ยชว. 7:8-9)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528386"/>
            <a:ext cx="86606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จากนั้นโยชูวาก็แสดงอาการฉุนเฉียวคล้ายกับปฏิกิริยาซ้ำแล้วซ้ำเล่าของอิสราเอลตลอดระยะเวลา 40 ปีแห่งการพเนจร: “ทำไมเจ้าจึงพาพวกเราข้ามไป…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ถ้าเพียงแต่พวกเราพอใจที่จะอยู่ต่อ…!” (ยชว. 7:7)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77097"/>
            <a:ext cx="51770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เห็นอย่างชัดเจนว่าพระลักษณะของพระเจ้าจะถูกตีความโดยผู้ที่ไม่เชื่อโดยพิจารณาจากการกระทำของประชากรของพระองค์ ปัจจุบันนี้ เรายังคงเป็นพยานหลักฐานของพระเจ้าในโลก ช่างเป็นความรับผิดชอบอันยิ่งใหญ่!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การเปิดเผยผู้ที่ล่วงละเมิด</a:t>
            </a:r>
            <a:endParaRPr lang="en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พอ​รุ่ง​เช้า​พวก​ท่าน​จง​เข้า​มา​ที​ละ​เผ่า เผ่า​ใด​ที่​พระ​ยาห์​เวห์​ทรง​จับ​ไว้​ก็​ต้อง​เข้า​มา​ที​ละ​ตระ​กูล ตระ​กูล​ใด​ที่​พระ​ยาห์​เวห์​ทรง​จับ​ไว้​ก็​ให้​เข้า​มา​ที​ละ​ครอบ​ครัว ครอบ​ครัว​ใด​ที่​พระ​ยาห์​เวห์​ทรง​จับ​ไว้​ก็​ให้​เข้า​มา​ที​ละ​คน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7:14</a:t>
            </a:r>
            <a:endParaRPr lang="en" sz="1400" b="1" dirty="0">
              <a:solidFill>
                <a:srgbClr val="C2E49C"/>
              </a:solidFill>
              <a:effectLst>
                <a:glow rad="88900">
                  <a:srgbClr val="8F3503"/>
                </a:glow>
                <a:outerShdw blurRad="38100" dist="38100" dir="2700000" algn="tl">
                  <a:srgbClr val="973803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16746"/>
            <a:ext cx="8437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เพื่อขจัดบาปของมวลมนุษยชาติ (ความผิดของคนทั้งมวล) คนบาปต้องถูกกำจัด (ยชว. 7:15) ถูกกำจัดหรือ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เขาจะได้รับการอภัยหรือไม่หากเขากลับใจ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แน่นอน เขาจะได้รับการอภัย! แต่อาคานไม่แสดงท่าทีสำนึกผิดอย่างจริงใจ (ทั้งๆ ที่เขามีโอกาสมากมายที่จะทำเช่นนั้น)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33296"/>
            <a:ext cx="7826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โยชูวาสะท้อนถึงพระเมตตาและความรักของพระเจ้า จึงขอให้อาคานสารภาพบาปของเขา (ยชว. 7:19)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94457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คดีของอาคานพ่ายแพ้ เขาสารภาพ แต่ไม่ได้ขอการอภัย (ยชว. 7:20) กระนั้นพระเจ้าทรงโศกเศร้าต่อใจที่แข็งกระด้างของเขา ซึ่งแสดงให้เห็นทุกครั้งที่เรียกร้องให้กลับใจ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th-TH" sz="4400" b="1" spc="600" dirty="0">
                <a:ln/>
                <a:solidFill>
                  <a:srgbClr val="FFD03B"/>
                </a:solidFill>
              </a:rPr>
              <a:t>ความบาปของอาคาน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ท่าม​กลาง​สิ่ง​ของ​ที่​ริบ​มา ข้าพ​เจ้า​เห็น​เสื้อ​คลุม​งาม​ตัว​หนึ่ง​ของ​เมือง​บา​บิ​โลน​กับ​เงิน​สอง​กิโล​กรัม และ​ทอง​คำ​แท่ง​หนึ่ง​หนัก​ประ​มาณ​ครึ่ง​กิโล​กรัม ข้าพ​เจ้า​ก็​โลภ​อยาก​ได้​ของ​เหล่า​นั้น ข้าพ​เจ้า​จึง​เอา​มา นี่แน่ะ ของ​เหล่า​นั้น​ซ่อน​อยู่​ใต้​ดิน​ใน​เต็นท์​ของ​ข้าพ​เจ้า เงิน​นั้น​อยู่​ข้าง​ล่าง”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7:21</a:t>
            </a:r>
            <a:endParaRPr lang="en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718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โยชูวาขอให้อาคานถวายพระเกียรติแด่พระเจ้าและสารภาพบาปของเขา (ยชว. 7:19) นั่นเป็นโอกาสสุดท้ายของเขา ถ้าหากเมื่อเขาสารภาพบาป เขาจะได้รับการอภัยโทษ... แต่เขาไม่ได้ทำ จึงไม่มีการอภัยโทษสำหรับเขา (กันดารวิถี 15:30-31)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030089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5246656"/>
            <a:ext cx="22230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การตัดสินใจของอาคานในเมืองเยรีโคนั้นตรงกันข้ามกับการตัดสินใจของราหับอย่างสิ้นเชิง: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7" y="3436314"/>
            <a:ext cx="67180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เช่นเดียวกับเอวา อาคาน “เห็น” “ปรารถนา” และ “รับ” และบาปของเขาส่งผลกระทบต่อคนจำนวนมาก (ปฐมกาล 3:6) เช่นเดียวกับอะนาเนียและสะฟีรา อาคานรับเอาสิ่งของที่ถูกสาปแช่งบางส่วนที่อุทิศแด่พระเจ้าไปและต้องจ่ายราคาแห่งบาปนั้น (กิจการ 5:1-2)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th-TH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ชัยชนะอีกครั้งหนึ่ง 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พระ​ยาห์​เวห์​ตรัส​กับ​โย​ชู​วา​ว่า “อย่า​กลัว​หรือ​ตก​ใจ​เลย จง​นำ​ทหาร​ทั้ง​หมด​ไป​กับ​เจ้า ลุก​ขึ้น​ไป​ยัง​เมือง​อัย​เถิด นี่​แน่ะ เรา​ได้​มอบ​กษัตริย์​แห่ง​อัย​ไว้​ใน​มือ​เจ้า​แล้ว พร้อม​ทั้ง​ประ​ชา​ชน​ของ​เขา เมือง​ของ​เขา​และ​แผ่น​ดิน​ของ​เขา​ด้วย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ยชว. 8:1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เช่นเดียวกับในเมืองเยรีโค พระเจ้าทรงประทานกลยุทธ์ให้แก่โยชูวาเพื่อชัยชนะเหนือเมืองอัย (ยชว. 8:1-2)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1241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ขณะที่โมเสสยกไม้เท้าขึ้นจนมีชัยชนะเหนือชาวอามาเลข ตามพระบัญชาของพระเจ้า โยชูวาก็ยก “อาวุธ” ของเขา (น่าจะเป็นดาบเคียวแบบที่ชาวอียิปต์ใช้) ขึ้น และชูมันขึ้นเรื่อย ๆ จนกระทั่งได้รับชัยชนะอย่างสมบูรณ์ (ยชว. 8:18-22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273267"/>
            <a:ext cx="46583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ในเวลากลางคืน มีการตั้งซุ่มโจมตีไว้ด้านหลังเมือง พอรุ่งสาง กองทัพก็เข้ามาใกล้เมืองอัยและแสร้งทำเป็นหนีหน้าจากพวกเขาอีกครั้ง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6" y="5997725"/>
            <a:ext cx="71241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เมื่อเรายอมรับการอภัยโทษจากพระเจ้าด้วยศรัทธา พระเจ้าจะฝังบาปของเราไว้ในอาโคร์ และเปิดประตูสู่ความหวัง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7" y="4905867"/>
            <a:ext cx="71241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พระเจ้าทรงประทานชัยชนะแก่ประชากรของพระองค์อีกครั้ง หุบเขาอาโคร์ ซึ่งอาคานและครอบครัวถูกประหารชีวิต ได้เปิดประตูสู่ชัยชนะ “ประตูแห่งความหวัง” (โฮเชยา 2:15)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อิทธิพลที่คริสตจักรกลัวที่สุดไม่ใช่อิทธิพลจากผู้ต่อต้านอย่างเปิดเผย, คนนอกศาสนา และผู้ที่หมิ่นประมาท หากแต่มาจากผู้ที่สอนเรื่องของพระคริสต์อย่างไม่สอดคล้องกับความจริงในพระคัมภีร์  คนเหล่านี้คือผู้ที่ปิดกั้นพระพรของพระเจ้าแห่งอิสราเอล และนำความอ่อนแอมาสู่คริสตจักร ซึ่งเป็นคำหมิ่นประมาทที่ลบล้างได้ยาก...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ศาสนาคริสต์ไม่ได้ถูกนำมาอวดอ้างเพียงแค่ในวันสะบาโตและแสดงไว้ในสถานนมัสการเท่านั้น แต่มีไว้สำหรับทุกวันในสัปดาห์และทุกสถานที่ คำกล่าวอ้างของศาสนาคริสต์ต้องได้รับการยอมรับและปฏิบัติตามในที่ทำงาน ที่บ้าน และในการติดต่อธุรกิจกับพี่น้องและกับโลก…”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2016</Words>
  <Application>Microsoft Office PowerPoint</Application>
  <PresentationFormat>Panorámica</PresentationFormat>
  <Paragraphs>70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Constantia</vt:lpstr>
      <vt:lpstr>Arial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81</cp:revision>
  <dcterms:created xsi:type="dcterms:W3CDTF">2025-10-11T15:20:58Z</dcterms:created>
  <dcterms:modified xsi:type="dcterms:W3CDTF">2025-10-17T15:30:14Z</dcterms:modified>
</cp:coreProperties>
</file>