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98" d="100"/>
          <a:sy n="98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86972" y="856112"/>
            <a:ext cx="4828065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th-TH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ความภักดีอย่างสูงสุด</a:t>
            </a:r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: </a:t>
            </a:r>
            <a:r>
              <a:rPr lang="th-TH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การนมัสการในพื้นที่สงคราม</a:t>
            </a:r>
            <a:endParaRPr lang="en" sz="5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Lesson 7 for November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สถานที่พิเศษสำหรับ</a:t>
            </a:r>
          </a:p>
          <a:p>
            <a:pPr algn="ctr"/>
            <a:r>
              <a:rPr lang="th-TH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การนมัสการ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0" y="-5190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การยกระดับการถวายบูชา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06030"/>
            <a:ext cx="9478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ชุม​นุม​ชน​อิส​รา​เอล​ทั้ง​หมด​ได้​มา​ประ​ชุม​กัน​ที่​ชิโลห์ และ​ตั้ง​เต็นท์​นัด​พบ​ขึ้น​ที่​นั่น แผ่น​ดิน​นั้น​ก็​ตก​อยู่​ใน​การ​ครอบ​ครอง​ของ​พวก​เขา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โ</a:t>
            </a:r>
            <a:r>
              <a:rPr lang="th-TH" sz="2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ยชูวา. 18:1</a:t>
            </a:r>
            <a:endParaRPr lang="en" sz="1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610964"/>
            <a:ext cx="710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ดินแดนนั้นถูกอิสราเอลยึดครอง ดินแดนนั้นถูกแบ่งให้แก่ชนเผ่าที่โดดเด่นที่สุด แม้ว่าจะยังไม่ได้รับส่วนแบ่งจากเจ็ดเผ่าก็ตาม นักรบแห่งเผ่ารูเบน กาด และเผ่ามนัสเสห์ครึ่งเผ่าจะถูกส่งตัวไปยังดินแดนที่พวกเขาครอบครองอยู่ฝั่งตรงข้ามแม่น้ำจอร์แดน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269454"/>
            <a:ext cx="59593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สถานศักดิ์สิทธิ์ในฐานะที่ประทับของพระเจ้าที่มองเห็นได้ เป็นจุดรวมใจที่ทุกคนร่วมใจกันนมัสการ หากปราศจากการประทับอยู่ของพระเจ้า การครอบครองดินแดนนั้นก็ไร้ความหมาย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242180"/>
            <a:ext cx="7108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ก่อนที่ชนเผ่าต่างๆ จะแยกย้ายกันไป มีการกระทำพิเศษและสำคัญยิ่ง นั่นคือ การสร้างพลับพลา ซึ่งเป็นศูนย์กลางการนมัสการของอิสราเอล (ยชว. 18:1)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642827"/>
            <a:ext cx="62769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ในปัจจุบัน ขณะที่ยังมีสิ่งสำคัญที่ยิ่งใหญ่ทั้งในยุคปัจจุบันและยุคหลังสมัยใหม่ที่ต้องเอาชนะ สิ่งสำคัญอย่างยิ่งคือเราต้องมุ่งความสนใจไปที่สถานศักดิ์สิทธิ์แห่งสวรรค์ ซึ่งพระเยซูทรงวิงวอนแทนเรา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229938"/>
            <a:ext cx="905413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“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ไม่กี่สัปดาห์ผ่านไปนับตั้งแต่โมเสสได้มอบหนังสือเฉลยธรรมบัญญัติทั้งเล่มให้แก่ประชาชน บัดนี้โยชูวาได้อ่านธรรมบัญญัติอีกครั้ง”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ไม่เพียงแต่ชาวอิสราเอลเท่านั้น แต่ “ผู้หญิงและเด็กทุกคน” ต่างก็ฟังธรรมบัญญัติ เพราะเป็นเรื่องสำคัญที่พวกเขาควรรู้และปฏิบัติหน้าที่ของตนด้วย […]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พระคัมภีร์ทุกบทและทุกข้อล้วนเป็นการสื่อสารจากพระเจ้าถึงมนุษย์ เราควรผูกมัดบัญญัติไว้เป็นเครื่องหมายบนมือและที่หว่างคิ้ว หากศึกษาและเชื่อฟัง ก็จะนำพาประชากรของพระเจ้า เช่นเดียวกับที่ชาวอิสราเอลได้นำพา โดยเสาเมฆในเวลากลางวันและเสาไฟในเวลากลางคืน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86226" y="4035372"/>
            <a:ext cx="410180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แต่​พวก​ท่าน​จง​แสวง​หา​แผ่น​ดิน​ของ​พระ​เจ้า และ​ความ​ชอบ​ธรรม​ของ​พระ​องค์​ก่อน แล้ว​พระ​องค์​จะ​ทรง​เพิ่ม​เติม​สิ่ง​ทั้งปวง​นี้​ให้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มธ. 6:33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6605192" y="3313436"/>
            <a:ext cx="547656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การนมัสการก่อนเข้าสู่ชัยชนะ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การสืบต่อพันธสัญญา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โยชูวา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5:1-9)</a:t>
            </a:r>
          </a:p>
          <a:p>
            <a:pPr lvl="1">
              <a:spcBef>
                <a:spcPts val="600"/>
              </a:spcBef>
            </a:pP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พิธีปัสกาครั้งแรกในคานาอัน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โยชูวา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การนมัสการท่ามกลางภูเขา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แท่นบูชาสำหรับการนมัสการ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โยชูวา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8:30-31)</a:t>
            </a:r>
          </a:p>
          <a:p>
            <a:pPr lvl="1">
              <a:spcBef>
                <a:spcPts val="600"/>
              </a:spcBef>
            </a:pP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จดจำพระบัญญัติ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โยชูวา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สถานที่พิเศษสำหรับการนมัสการ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การยกระดับการถวายบูชา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th-TH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โยชูวา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เมื่อข้ามแม่น้ำจอร์แดนอย่างอัศจรรย์ กษัตริย์คานาอันทั้งปวงต่างหวาดกลัว (โยชูวา 5:1) พื้นดินถูกเตรียมไว้สำหรับการพิชิตในทันที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13" y="413565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13" y="6358518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13" y="5040898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13" y="3764098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13" y="5442690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984188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320" y="468962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14" y="338762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เมื่อเกือบจะสิ้นสุดการพิชิตดินแดน พวกเขาได้บรรลุถึงหลักชัยใหม่ในการนมัสการ นั่นคือการสร้างสถานศักดิ์สิทธิ์ในชิโลห์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ท่ามกลางการต่อสู้เพื่อพิชิตดินแดน พวกเขายังตัดสินใจหยุดพักเพื่ออุทิศตนแด่พระเจ้าอีกครั้งในการประชุมอันยิ่งใหญ่ระหว่างภูเขาเอบาลและเกริซิม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2" y="798968"/>
            <a:ext cx="92542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อย่างไรก็ตาม นี่ไม่ใช่สิ่งที่อิสราเอลให้ความสำคัญ พวกเขาต้องแสวงหาการสนทนากับพระเจ้าก่อน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การนมัสการก่อนการ</a:t>
            </a:r>
          </a:p>
          <a:p>
            <a:pPr algn="ctr"/>
            <a:r>
              <a:rPr lang="th-TH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เข้าสู่ชัยชนะ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การสืบต่อพันธสัญญา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คราว​นั้น พระ​ยาห์​เวห์​ตรัส​กับ​โย​ชู​วา​ว่า “จง​ทำ​มีด​ด้วย​หิน​คม​และ​ให้​ประ​ชา​ชน​อิส​รา​เอล​เข้า​สุหนัต​เป็น​ครั้ง​ที่​สอง”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endParaRPr lang="th-TH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th-TH" sz="2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โ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ยชูวา. 5:2 </a:t>
            </a:r>
            <a:endParaRPr lang="es-ES" sz="2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กิลกาลเป็นชื่อที่ตั้งให้กับค่ายของอิสราเอล ซึ่งเป็นศูนย์บัญชาการในช่วงต้นของการพิชิต ชื่อนี้มีความหมายว่าอย่างไร (ยชว. 5:9)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673150"/>
            <a:ext cx="56310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เพื่อสืบต่อพันธสัญญา จำเป็นต้องทำสัญลักษณ์ทางกายภาพนั้นซ้ำอีกครั้ง (ปฐมกาล 17:10) การกระทำนี้ให้ความสำคัญกับสิ่งที่สำคัญเป็นอันดับแรก สำหรับเรา นี่คือตัวอย่างให้ปฏิบัติตาม: “แต่จงแสวงหาแผ่นดินของพระเจ้าและความชอบธรรมของพระองค์ก่อน แล้วพระองค์จะทรงเพิ่มเติมสิ่งทั้งปวงเหล่านี้ให้แก่ท่านด้วย” (มัทธิว 6:33)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ก่อนรับประทานปัสกาครั้งแรก ชายชาวอิสราเอลจะต้องเข้าสุหนัต เพราะไม่มีผู้ใดที่ไม่ได้เข้าสุหนัตสามารถรับประทานได้ (อพยพ 12:48) แต่เนื่องจากพวกเขาปฏิเสธที่จะเข้าคานาอันในครั้งแรก พันธสัญญาจึงถูกละเมิด และไม่มีชาวอิสราเอลคนใดเข้าสุหนัตในถิ่นทุรกันดาร (ยชว. 5:5)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แม้ว่าจะผ่านมากว่า 40 ปีแล้วนับตั้งแต่พวกเขาออกจากอียิปต์ แต่อิสราเอลก็ยังไม่ได้เข้าสู่ดินแดนแห่งพันธสัญญา บัดนี้ เท้าของพวกเขาได้ก้าวเดินบนแผ่นดินนั้นแล้ว ถึงเวลาที่จะขจัด “ความอับอายขายหน้าของอียิปต์” และต่อพันธสัญญากับพระเจ้า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พิธีปัสกาครั้งแรกในคานาอัน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ประ​ชา​ชน​อิส​รา​เอล​ได้​ตั้ง​ค่าย​ที่​กิล​กาล และ​ถือ​เทศ​กาล​ปัส​กา​ใน​วัน​ที่​สิบ​สี่​เวลา​เย็น ณ ที่​ราบ​เมือง​เย​รี​โค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th-T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โ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ยชูวา. 5:10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อิยิปต์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คานาอัน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การเข้าสุนัตและพิธีปัสกา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การข้ามทะเลแดง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ทะเลทราย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การเข้าสุนัต และพิธีปัสกา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ข้ามแม่น้นำจอร์แดน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จากอียิปต์ถึงคานาอัน อิสราเอลดำเนินตามกระบวนการ “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chiastic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โดยเหตุการณ์ต่างๆ เกิดขึ้นซ้ำในลำดับย้อนกลับ: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ปัสกาครั้งแรกเป็นสัญลักษณ์ของการปลดปล่อยจากอียิปต์ ปัสกาครั้งที่สอง ซึ่งคนรุ่นใหม่เฉลิมฉลอง เป็นสัญลักษณ์ของการที่พวกเขาได้ครอบครองดินแดนแห่งพันธสัญญา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4931" y="5573845"/>
            <a:ext cx="58413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บัดนี้ พิธีกรรมเหล่านี้เป็นสัญลักษณ์ของพระกายและพระโลหิตของพระผู้ไถ่ของเรา ผู้ทรงนำเราออกจากอียิปต์ (นั่นคือ หลุดพ้นจากบาปของเรา) และนำเราไปสู่ดินแดนแห่งพันธสัญญา (1 โครินธ์ 11:23-26)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299609"/>
            <a:ext cx="58413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ไม่นานก่อนการถูกตรึงกางเขน พระเยซูได้ทรงประทานความหมายใหม่ให้กับพิธีกรรมนี้ ด้วยสัญลักษณ์ใหม่: ลูกแกะกลายเป็นขนมปัง และเลือดกลายเป็นเหล้าองุ่น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0" y="833040"/>
            <a:ext cx="824299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การนมัสการท่ามกลางภูเขา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แท่นบูชาสำหรับการนมัสการ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ยชว. 8:30 แล้ว​โย​ชู​วา​ได้​สร้าง​แท่น​บูชา​ที่​ภูเขา​เอบาล​ถวาย​แด่​พระ​ยาห์​เวห์​พระ​เจ้า​ของ​อิส​รา​เอล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13389" y="1164586"/>
            <a:ext cx="7568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โมเสสได้บัญชาไว้ว่าเมื่อเข้าสู่คานาอันแล้ว จะต้องสร้างแท่นบูชาบนภูเขาเอบาล และถวายคำสรรเสริญแด่พระเจ้า (ฉธบ. 27:5-7) เหตุใดจึงต้องสร้างบนภูเขาเอบาล ไม่ใช่บนเกริซิม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ท่ามกลางการพิชิตดินแดน อิสราเอลแสวงหาช่วงเวลาที่จะอุทิศตนแด่พระเจ้าอีกครั้ง นี่เป็นการเชื้อเชิญให้เราเลียนแบบพวกเขา อุทิศตนแด่พระเจ้าอีกครั้ง ไม่เพียงแต่ในฐานะปัจเจกบุคคลเท่านั้น แต่ยังรวมถึงในฐานะชนชาติที่พระเจ้าทรงเลือกสรรด้วย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13389" y="3728359"/>
            <a:ext cx="37267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พระเยซูทรงกลายเป็นผู้ได้รับคำสาปแช่งแทนเรา เพื่อเราจะได้รับพร (กาลาเทีย 3:13-14) แท่นบูชานี้เป็นภาพที่ชัดเจนของการเสียสละของพระเยซูเพื่อเรา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341138"/>
            <a:ext cx="77686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ทั้งแท่นบูชาและบัญญัติที่จารึกไว้บนอนุสาวรีย์และอ่านให้ประชาชนฟัง ล้วนเกี่ยวข้องกับพรและคำสาปแช่ง (ฉธบ. 27:12-13) พระพรถูกประกาศบนเกริซิม และคำสาปแช่งถูกประกาศบนเอบาล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th-TH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จดจำพระบัญญัติ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ณ ที่​นั้น​ท่าน​เขียน​ธรรม​บัญ​ญัติ​ของ​โมเสส​บน​หิน​ต่อ​หน้า​ประ​ชา​ชน​อิส​รา​เอล ซึ่ง​เป็น​สิ่ง​ที่​โมเสส​ได้​เขียน​ไว้</a:t>
            </a: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ยชว. 8:32</a:t>
            </a:r>
            <a:endParaRPr lang="en" sz="22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หลังจากสร้างแท่นบูชาบนภูเขาเอบาลแล้ว โยชูวาได้ตั้งศิลาบางก้อนและฉาบปูนขาว จากนั้นท่านได้จารึกพระบัญญัติ [เฉลยธรรมบัญญัติ ซึ่งประกอบด้วยพระบัญญัติสิบประการและกฎหมายต่างๆ พร้อมด้วยพรและคำสาปแช่ง] ไว้บนศิลาเหล่านั้น (ยชว. 8:32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ฉธบ. 27:2-3)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นอกเหนือจากการฟื้นฟูส่วนตัวของเราแล้ว พิธีมหาสนิทยังมอบช่วงเวลาแห่งการฟื้นฟูพิเศษให้แก่เราในฐานะประชากรของพระเจ้าอีกด้วย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นี่คือการทรงเรียกสำหรับเราเช่นกัน ในฐานะประชากรที่เหลืออยู่ของพระเจ้า เราต้องต่ออายุพันธสัญญากับพระองค์เป็นระยะๆ โดยระลึกถึงวิธีที่พระองค์ทรงนำเรามาไกลถึงขนาดนี้ และพระพรที่พระองค์ประทานแก่เรา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ในที่สุด ได้มีการอ่านพระบัญญัติให้ประชาชนฟัง โดยแบ่งออกเป็นสองส่วน คือ ครั้งละหนึ่งส่วนบนภูเขาแต่ละด้าน (ยชว. 8:33-35) ด้วยวิธีนี้ พันธสัญญาระหว่างพระเจ้ากับประชากรของพระองค์จึงได้รับการต่ออายุ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1660</Words>
  <Application>Microsoft Office PowerPoint</Application>
  <PresentationFormat>Panorámica</PresentationFormat>
  <Paragraphs>64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101</cp:revision>
  <dcterms:created xsi:type="dcterms:W3CDTF">2025-10-14T06:18:54Z</dcterms:created>
  <dcterms:modified xsi:type="dcterms:W3CDTF">2025-10-22T05:16:17Z</dcterms:modified>
</cp:coreProperties>
</file>