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DC5DA"/>
    <a:srgbClr val="CFCDFF"/>
    <a:srgbClr val="FFF8A3"/>
    <a:srgbClr val="FFA542"/>
    <a:srgbClr val="D5DEFE"/>
    <a:srgbClr val="9FAF66"/>
    <a:srgbClr val="BBE4FA"/>
    <a:srgbClr val="50C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 custT="1"/>
      <dgm:spPr>
        <a:solidFill>
          <a:schemeClr val="accent2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แผ่นดินที่สูญเสียไป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แผ่นดินที่พระเจ้าประทานให้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การพิชิตดินแดน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 custT="1"/>
      <dgm:spPr>
        <a:solidFill>
          <a:schemeClr val="accent5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การรักษาสิ่งที่ได้รับมา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 custT="1"/>
      <dgm:spPr>
        <a:solidFill>
          <a:schemeClr val="accent6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ดินแดนที่ได้รับคืนมา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แผ่นดินที่สูญเสียไป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แผ่นดินที่พระเจ้าประทานให้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การพิชิตดินแดน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การรักษาสิ่งที่ได้รับมา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ดินแดนที่ได้รับคืนมา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ทายาทแห่งพระสัญญา</a:t>
            </a:r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เชลยแห่งความหวัง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5840373" y="6427505"/>
            <a:ext cx="406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9 for November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162559" y="791457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 เชลย​ที่​มี​ความ​หวัง​เอ๋ย จง​กลับ​ไป​ยัง​ที่​กำ​บัง​เข้ม​แข็ง​ของ​เจ้า 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วัน​นี้​เรา​ประ​กาศ​ว่า เรา​จะ​คืน​แก่​เจ้า​สอง​เท่า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3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ศคย. 9:12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203445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หนังสือโยชูวา บทที่ 13 ถึง 21 ส่วนใหญ่กล่าวถึงการแบ่งสรรดินแดนคานาอันในหมู่ชนเผ่าต่างๆ ของอิสราเอล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/>
                <a:t>อิสราเอล</a:t>
              </a:r>
              <a:r>
                <a:rPr lang="en" sz="2000" b="1" dirty="0"/>
                <a:t> 12 </a:t>
              </a:r>
              <a:r>
                <a:rPr lang="th-TH" sz="2000" b="1" dirty="0"/>
                <a:t>เผ่า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ความตายของพระเยซูรับรองกับเราว่าบัดนี้เราได้รับมรดกเป็นแผ่นดินที่อาดัมและเอวาเคยสูญเสียไปแล้ว อย่างไรก็ตาม เรายังคงเป็น “เชลยแห่งความหวัง” ที่จะได้รับสิ่งนี้อย่างแน่นอน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ระหว่างการอ้างอิงถึงสถานที่ ชนชาติ และเผ่าต่างๆ เราเห็นแผ่นดินที่อิสราเอลเป็นมรดกอยู่แล้ว แต่ในขณะเดียวกันพวกเขายังไม่ได้ครอบครองอย่างสมบูรณ์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แผ่นดินที่สูญเสียไป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4028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เพราะ​ฉะนั้น​พระ​ยาห์​เวห์​พระ​เจ้า​จึง​ทรง​ไล่​เขา​ออก​ไป​จาก​สวน​เอเดน ให้​เพาะ​ปลูก​บน​ดิน​ซึ่ง​ใช้​สร้าง​เขา​ขึ้น​มา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ปฐก.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3:23 )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เมื่อพวกเขาไม่เชื่อฟังพระเจ้า พวกเขาก็ถูกขับไล่ออกจากที่นั่น (ปฐมกาล 3:23) พวกเขาสูญเสียอำนาจครอบครองโลก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พระเจ้าทรงแต่งตั้งอาดัมและเอวาให้เป็นผู้ปกครองโลกนี้ (ปฐมกาล 1:27-28) และทรงให้พวกเขาอยู่ในสวนเอเดน (ปฐมกาล 2:8)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495845" y="5515085"/>
            <a:ext cx="61344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การไม่เชื่อฟังของอิสราเอลนำไปสู่การเปลี่ยนแปลงแผนการเดิม พระเจ้าทรงยกลูกหลานของอับราฮัมขึ้นจากก้อนหินที่ไร้ค่าเพื่อรับมรดกแห่งพระสัญญาของพระองค์ นั่นคือ พวกเรา (ลูกา 3:8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ฮีบรู 6:11-12)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495845" y="4486329"/>
            <a:ext cx="61344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การครอบครองจะค่อยๆ ขยายไปทั่วทั้งโลก เมื่อความรู้เกี่ยวกับพระเจ้าเข้าถึงทุกชนชาติและทุกประชาชาติ (อิสยาห์ 11:9)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166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แต่พระเจ้าทรงมีแผนการสำหรับมนุษยชาติที่จะกอบกู้ดินแดนที่สูญเสียไป ในระยะแรก พระองค์ทรงประทานที่ดินผืนเล็กๆ ให้แก่อับราฮัม อิสอัค และยาโคบ คือ คานาอัน (ปฐมกาล 13:14-15)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แผ่นดินที่พระเจ้าทรงประทานให้</a:t>
            </a:r>
            <a:endParaRPr lang="en" sz="44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เช่นเดียวกับที่อาดัมและเอวาไม่ได้ทำอะไรเลยเพื่อให้คู่ควรกับสวนเอเดน อับราฮัมและลูกหลานของเขาก็ไม่ได้ทำอะไรเลยเพื่อให้คู่ควรกับแผ่นดินแห่งพันธสัญญา สิ่งนี้เป็นของขวัญจากพระเจ้า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2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โลก​กับ​สรรพ​สิ่ง​ใน​โลก​เป็น​ของ​พระ​ยาห์​เวห์ ทั้ง​พิภพ​กับ​บรร​ดา​ผู้​ที่​อยู่​ใน​พิภพ​นั้น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24:1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80945" y="2015966"/>
            <a:ext cx="7713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เราสามารถเปรียบเทียบของขวัญนี้กับบ้านเช่า แม้ว่าอิสราเอลจะสามารถอาศัยอยู่ในคานาอันได้ แต่แผ่นดินนั้นยังคงเป็นกรรมสิทธิ์ของพระเจ้า (สดุดี 24:1)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4635" y="4763860"/>
            <a:ext cx="29146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เช่นเดียวกับในสวนเอเดน มีค่าเช่าที่ต้อง “จ่าย” นั่นคือการเชื่อฟัง (เลวีนิติ 20:22) แท้จริงแล้วเป็นเรื่องของความสัมพันธ์ คือ การรักพระเจ้าและชื่นชมพระพรของพระองค์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94710" y="2889928"/>
            <a:ext cx="77136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เจ้าของบ้านคือผู้ดูแลรักษาหลังคา ระบบประปา และอื่นๆ ในทำนองเดียวกัน พระเจ้าคือผู้ที่ประทานฝน ปกป้องพืชผล และอื่นๆ เพื่อให้อิสราเอลสามารถดำรงชีวิตอย่างมั่นใจในแผ่นดินที่พระเจ้าประทานให้พวกเขา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812933" y="6198776"/>
            <a:ext cx="4283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วานนี้,</a:t>
            </a:r>
            <a:r>
              <a:rPr kumimoji="0" lang="th-TH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วันนี้, ความเชื่อก็ยังคงอยู่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ฮิบรู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11:9-13)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</a:rPr>
              <a:t>การพิชิตดินแดน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ด​นี้​จง​แบ่ง​แผ่น​ดิน​นี้​ให้​เป็น​มรดก​แก่​คน​เก้า​เผ่า​รวม​กับ​คน​มนัส​เสห์​ครึ่ง​เผ่า​ด้วย”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13:7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เมื่อโยชูวาชราภาพ พระเจ้าทรงบัญชาให้ท่านแบ่งดินแดนให้แก่เผ่าต่างๆ ของอิสราเอล รวมถึงดินแดนที่ยังไม่ถูกพิชิต (ยชว. 13:1-7)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01203" y="3186939"/>
            <a:ext cx="43800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แม้ว่าพวกเขาจะต่อสู้เพื่อชัยชนะ แต่ความสำเร็จของพวกเขาไม่ใช่ความดีความชอบของพวกเขาเอง แต่เป็นของพระเจ้า (ฉธบ. 9:5) เช่นเดียวกับอิสราเอล เราไม่สามารถทำอะไรได้เลยเพื่อให้ได้รับความรอดและได้รับมรดกตามพระสัญญา (เอเฟซัส 2:8-9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กาลาเทีย 3:29) แต่ถ้าพวกเขาต่อสู้เขาจะได้รับ....พวกเราควรทำอย่างไรในวันนี้?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01203" y="5736610"/>
            <a:ext cx="44771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เมื่อได้รับความรอดแล้ว พระเจ้าทรงเรียกร้องสองสิ่งจากทายาทของพระองค์ นั่นคือ การเชื่อฟัง (ฟิลิปปี 2:12) และความกตัญญู (ฮีบรู 12:28)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78594" y="2332959"/>
            <a:ext cx="69151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ดินแดนนั้นเป็นของพวกเขา แต่พวกเขายังคงต้องพยายามครอบครองมัน พระเจ้าไม่ได้ทรงกระทำการโดยอิสระจากมนุษย์ พระองค์ทรงต้องการให้เราทำในส่วนของเรา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รักษาสิ่งที่ได้รับมา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ส่วน​ที่​ดิน​นั้น​เจ้า​ห้าม​ขาย​ขาด เพราะ​ว่า​ที่​ดิน​นั้น​เป็น​ของ​เรา พวก​เจ้า​เป็น​เพียง​คน​ต่าง​ด้าว​และ​แขก​เมือง​ที่​อาศัย​อยู่​กับ​เรา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ลนต. 25:23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เมื่อได้รับมรดกแล้ว ก็มีกฎเกณฑ์พิเศษที่ควบคุมการใช้ที่ดิน ได้แก่ ปีสะบาโตและปีแห่งการปลดปล่อย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ปีแห่งการปลดปล่อยเกี่ยวข้องกับการคืนที่ดินให้แก่เจ้าของเดิม เพื่อหลีกเลี่ยงความไม่เท่าเทียมกันทางสังคม (เลวีนิติ 25:10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40-41)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ปีสะบาโต ซึ่งเป็นการขยายวันสะบาโตออกไปอย่างกว้างขวาง ทำให้ที่ดินได้พักผ่อน (เลวีนิติ 25:2-5) การไม่ปฏิบัติตามบัญญัตินี้เป็นสาเหตุหนึ่งของการถูกเนรเทศ (2 พงศาวดาร 36:20-21)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โดยพื้นฐานแล้ว นี่คือจุดประสงค์หลักของพระกิตติคุณ: เพื่อลบล้างความแตกต่างระหว่างคนรวยและคนจน นายจ้างและลูกจ้าง ผู้มีสิทธิพิเศษและผู้ด้อยโอกาส ทำให้เราทุกคนเท่าเทียมกันโดยตระหนักถึงความจำเป็นอย่างยิ่งในพระคุณของพระเจ้า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ดินแดนที่ได้รับคืนมา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เขา​ทั้ง​หลาย​จะ​อาศัย​อยู่​ใน​แผ่น​ดิน​ที่​เรา​ได้​ให้​แก่​ยา​โคบ​ผู้​รับ​ใช้​ของ​เรา ซึ่ง​บรร​ดา​บรรพ​บุรุษ​ของ​พวก​เจ้า​อาศัย​อยู่ พวก​เขา​และ​ลูก​ของ​เขา รวม​ทั้ง​หลาน​ของ​เขา​จะ​อาศัย​อยู่​ที่​นั่น​เป็น​นิตย์ และ​ดาวิด​ผู้​รับ​ใช้​ของ​เรา​จะ​เป็น​เจ้า​นาย​ของ​เขา​เป็น​นิตย์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อสค. 37:25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เพราะการไม่เชื่อฟังของพวกเขา อิสราเอลจึงถูกถอนรากถอนโคนจากดินแดนของตนและถูกโยนเข้าไปในบาบิโลน แต่พระเจ้ามิได้ทรงทอดทิ้งพวกเขา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7" y="2448566"/>
            <a:ext cx="72961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พระองค์ทรงสัญญาว่าจะนำพวกเขากลับมา มอบดินแดนให้พวกเขาตลอดไป และตั้งดาวิดเป็นกษัตริย์ปกครองพวกเขา (เอเสเคียล 37:25) แต่อิสราเอลไม่ได้ครอบครองดินแดนนั้นตลอดไป และดาวิดก็สิ้นพระชนม์มานานแล้ว แล้วคำพยากรณ์นี้หมายความว่าอย่างไร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856127"/>
            <a:ext cx="40539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พระองค์ทรงทำให้พระสัญญาทั้งหมดเป็นจริง (โรม 15:8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โครินธ์ 1:20) ในพระองค์ เราได้รับพรทั้งในปัจจุบันและในอนาคต มรดกที่ทรงสัญญาไว้ (1 เปโตร 1:3-4) ในไม่ช้า เท้าของเราจะก้าวเข้าสู่ดินแดนแห่งพันธสัญญา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27676"/>
            <a:ext cx="89593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ในที่นี้ พระเยซูได้รับการประกาศ กษัตริย์องค์แท้จริงผู้ทรงครองราชย์ชั่วนิรันดร์ พระองค์ผู้ทรงรับรองกับเราโดยพระโลหิตของพระองค์ถึงมรดกนิรันดร์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554261"/>
            <a:ext cx="74961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ด้วยการไม่เชื่อฟังพระเจ้า อาดัมและเอวาได้สูญเสียสวนเอเดน และเพราะบาป โลกทั้งใบจึงถูกสาปแช่ง แต่หากประชากรของพระเจ้าปฏิบัติตามพระบัญชาของพระองค์ แผ่นดินของพวกเขาจะได้รับการฟื้นฟูให้อุดมสมบูรณ์และงดงาม พระเจ้าเองทรงประทานคำแนะนำเกี่ยวกับการเพาะปลูกของผืนดิน และพวกเขาจะต้องร่วมมือกับพระองค์ในการฟื้นฟูผืนดิน ดังนั้น แผ่นดินทั้งหมดภายใต้การควบคุมของพระเจ้าจะกลายเป็นบทเรียนแห่งความจริงทางจิตวิญญาณ เช่นเดียวกับที่แผ่นดินโลกควรผลิตสมบัติอันล้ำค่าโดยการเชื่อฟังกฎธรรมชาติของพระองค์ จิตใจของผู้คนก็ควรสะท้อนคุณลักษณะแห่งพระลักษณะของพระองค์เช่นกัน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1575</Words>
  <Application>Microsoft Office PowerPoint</Application>
  <PresentationFormat>Panorámica</PresentationFormat>
  <Paragraphs>70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2025-10-25T14:24:07Z</dcterms:created>
  <dcterms:modified xsi:type="dcterms:W3CDTF">2025-11-14T07:27:29Z</dcterms:modified>
</cp:coreProperties>
</file>