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20" r:id="rId3"/>
    <p:sldId id="323" r:id="rId4"/>
    <p:sldId id="257" r:id="rId5"/>
    <p:sldId id="321" r:id="rId6"/>
    <p:sldId id="259" r:id="rId7"/>
    <p:sldId id="260" r:id="rId8"/>
    <p:sldId id="264" r:id="rId9"/>
    <p:sldId id="322" r:id="rId10"/>
    <p:sldId id="262" r:id="rId11"/>
    <p:sldId id="318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EE0"/>
    <a:srgbClr val="736FC7"/>
    <a:srgbClr val="4743AC"/>
    <a:srgbClr val="B6BCD8"/>
    <a:srgbClr val="7A84B8"/>
    <a:srgbClr val="4C578F"/>
    <a:srgbClr val="BEC4E0"/>
    <a:srgbClr val="7785BF"/>
    <a:srgbClr val="344070"/>
    <a:srgbClr val="F6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C5240-8CFD-40DC-91D5-5979507B04BB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D7F8419-2D07-49D4-B58F-3A8E3E663CB5}">
      <dgm:prSet custT="1"/>
      <dgm:spPr/>
      <dgm:t>
        <a:bodyPr lIns="0" rIns="0"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การปลอบโยนในพระคริสต์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902ECB-696D-4306-9B2A-74737C112DE2}" type="parTrans" cxnId="{A76317FF-46CF-4112-97E4-8B6D4B900787}">
      <dgm:prSet/>
      <dgm:spPr/>
      <dgm:t>
        <a:bodyPr/>
        <a:lstStyle/>
        <a:p>
          <a:endParaRPr lang="es-ES" sz="2000"/>
        </a:p>
      </dgm:t>
    </dgm:pt>
    <dgm:pt modelId="{A076DEE4-FA44-4778-9161-DF660CFE9885}" type="sibTrans" cxnId="{A76317FF-46CF-4112-97E4-8B6D4B900787}">
      <dgm:prSet/>
      <dgm:spPr/>
      <dgm:t>
        <a:bodyPr/>
        <a:lstStyle/>
        <a:p>
          <a:endParaRPr lang="es-ES" sz="2000"/>
        </a:p>
      </dgm:t>
    </dgm:pt>
    <dgm:pt modelId="{EC6CCAEB-6E49-4B97-9F6E-42936A927667}">
      <dgm:prSet custT="1"/>
      <dgm:spPr/>
      <dgm:t>
        <a:bodyPr lIns="0" rIns="0"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การปลอบโนในความรัก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7DAC6-F7B9-4808-A9DE-1DC76AFACCBB}" type="parTrans" cxnId="{81FDB6DE-F677-4552-8449-0E7AF68BC42C}">
      <dgm:prSet/>
      <dgm:spPr/>
      <dgm:t>
        <a:bodyPr/>
        <a:lstStyle/>
        <a:p>
          <a:endParaRPr lang="es-ES" sz="2000"/>
        </a:p>
      </dgm:t>
    </dgm:pt>
    <dgm:pt modelId="{92F046A5-1128-4F58-B411-CA449BAB5588}" type="sibTrans" cxnId="{81FDB6DE-F677-4552-8449-0E7AF68BC42C}">
      <dgm:prSet/>
      <dgm:spPr/>
      <dgm:t>
        <a:bodyPr/>
        <a:lstStyle/>
        <a:p>
          <a:endParaRPr lang="es-ES" sz="2000"/>
        </a:p>
      </dgm:t>
    </dgm:pt>
    <dgm:pt modelId="{6FF28BD9-7C2B-4E16-8F82-567B14F3EB72}">
      <dgm:prSet custT="1"/>
      <dgm:spPr/>
      <dgm:t>
        <a:bodyPr lIns="0" rIns="0"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การร่วมกันในพิธีมหาสนิท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9E9C65-9A14-4881-AC16-32F0CAC47E5C}" type="parTrans" cxnId="{3CDEB68A-33C9-4904-B847-7F9CAA825EE6}">
      <dgm:prSet/>
      <dgm:spPr/>
      <dgm:t>
        <a:bodyPr/>
        <a:lstStyle/>
        <a:p>
          <a:endParaRPr lang="es-ES" sz="2000"/>
        </a:p>
      </dgm:t>
    </dgm:pt>
    <dgm:pt modelId="{0D8540FB-6BF1-464C-9F63-6FD03B91DEE1}" type="sibTrans" cxnId="{3CDEB68A-33C9-4904-B847-7F9CAA825EE6}">
      <dgm:prSet/>
      <dgm:spPr/>
      <dgm:t>
        <a:bodyPr/>
        <a:lstStyle/>
        <a:p>
          <a:endParaRPr lang="es-ES" sz="2000"/>
        </a:p>
      </dgm:t>
    </dgm:pt>
    <dgm:pt modelId="{56A9467D-88B3-4059-93A8-2F095C499A4F}">
      <dgm:prSet custT="1"/>
      <dgm:spPr/>
      <dgm:t>
        <a:bodyPr lIns="0" rIns="0"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การแสดงความรักอันจริงใจ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F101F9-F905-49B0-B7F9-6E9114D615E2}" type="parTrans" cxnId="{95D7A3E7-1B61-4D2E-9690-7D72BFDFC4AE}">
      <dgm:prSet/>
      <dgm:spPr/>
      <dgm:t>
        <a:bodyPr/>
        <a:lstStyle/>
        <a:p>
          <a:endParaRPr lang="es-ES" sz="2000"/>
        </a:p>
      </dgm:t>
    </dgm:pt>
    <dgm:pt modelId="{3FCFD674-8903-4536-AB67-1E329E19C8CC}" type="sibTrans" cxnId="{95D7A3E7-1B61-4D2E-9690-7D72BFDFC4AE}">
      <dgm:prSet/>
      <dgm:spPr/>
      <dgm:t>
        <a:bodyPr/>
        <a:lstStyle/>
        <a:p>
          <a:endParaRPr lang="es-ES" sz="2000"/>
        </a:p>
      </dgm:t>
    </dgm:pt>
    <dgm:pt modelId="{8F80357D-8326-4909-AB5C-D3F69333F0F3}">
      <dgm:prSet custT="1"/>
      <dgm:spPr/>
      <dgm:t>
        <a:bodyPr lIns="0" rIns="0"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ความเมตตากรุณา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51C7D3-34B8-4A9F-B54E-66CC59F0C674}" type="parTrans" cxnId="{4295B46C-F812-4952-8D96-7670EB827785}">
      <dgm:prSet/>
      <dgm:spPr/>
      <dgm:t>
        <a:bodyPr/>
        <a:lstStyle/>
        <a:p>
          <a:endParaRPr lang="es-ES" sz="2000"/>
        </a:p>
      </dgm:t>
    </dgm:pt>
    <dgm:pt modelId="{E8876D48-1B82-44E9-A890-9CEE1E740717}" type="sibTrans" cxnId="{4295B46C-F812-4952-8D96-7670EB827785}">
      <dgm:prSet/>
      <dgm:spPr/>
      <dgm:t>
        <a:bodyPr/>
        <a:lstStyle/>
        <a:p>
          <a:endParaRPr lang="es-ES" sz="2000"/>
        </a:p>
      </dgm:t>
    </dgm:pt>
    <dgm:pt modelId="{94B0EDF4-6967-4D3D-A099-3A55A81223E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</a:gradFill>
      </dgm:spPr>
      <dgm:t>
        <a:bodyPr lIns="0" rIns="0"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ความเป็นอันหนี่งอันเดียวกันในความรู้สึก และความรัก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CEBDD-0D69-4D26-ABDC-FF356676ED89}" type="parTrans" cxnId="{A06E8EEA-4B86-4909-B2BE-1D44C003238A}">
      <dgm:prSet/>
      <dgm:spPr/>
      <dgm:t>
        <a:bodyPr/>
        <a:lstStyle/>
        <a:p>
          <a:endParaRPr lang="es-ES" sz="2000"/>
        </a:p>
      </dgm:t>
    </dgm:pt>
    <dgm:pt modelId="{983C17E3-2632-428F-B392-408AB5BECCA3}" type="sibTrans" cxnId="{A06E8EEA-4B86-4909-B2BE-1D44C003238A}">
      <dgm:prSet/>
      <dgm:spPr/>
      <dgm:t>
        <a:bodyPr/>
        <a:lstStyle/>
        <a:p>
          <a:endParaRPr lang="es-ES" sz="2000"/>
        </a:p>
      </dgm:t>
    </dgm:pt>
    <dgm:pt modelId="{E4A382FF-2984-43EB-87BE-8E359BEF2DD1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เขาให้กำลังใจพวกเขาให้ศึกษาและเลียนแบบแบบอย่างชีวิตของพระคริสต์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44033-10BD-49FB-91FC-8681A76742E5}" type="parTrans" cxnId="{17C8008B-DB9F-456F-8D8A-BF689D3413F6}">
      <dgm:prSet/>
      <dgm:spPr/>
      <dgm:t>
        <a:bodyPr/>
        <a:lstStyle/>
        <a:p>
          <a:endParaRPr lang="es-ES" sz="2000"/>
        </a:p>
      </dgm:t>
    </dgm:pt>
    <dgm:pt modelId="{F6EF2498-00B4-4CA2-90F2-B870C0340A93}" type="sibTrans" cxnId="{17C8008B-DB9F-456F-8D8A-BF689D3413F6}">
      <dgm:prSet/>
      <dgm:spPr/>
      <dgm:t>
        <a:bodyPr/>
        <a:lstStyle/>
        <a:p>
          <a:endParaRPr lang="es-ES" sz="2000"/>
        </a:p>
      </dgm:t>
    </dgm:pt>
    <dgm:pt modelId="{58139FC0-3CA8-4712-9CEA-20CE99BF9FAE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ความรักที่มีต่อพระคริสต์เป็นพลังกระตุ้นจิตใจของพวกเขา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011D1C-DB4D-4596-950C-9741D603101C}" type="parTrans" cxnId="{732490F2-E54B-4E84-8AA3-445DEDCBBC5D}">
      <dgm:prSet/>
      <dgm:spPr/>
      <dgm:t>
        <a:bodyPr/>
        <a:lstStyle/>
        <a:p>
          <a:endParaRPr lang="es-ES" sz="2000"/>
        </a:p>
      </dgm:t>
    </dgm:pt>
    <dgm:pt modelId="{6750EB8B-7579-41B3-9A67-910D9AB8101E}" type="sibTrans" cxnId="{732490F2-E54B-4E84-8AA3-445DEDCBBC5D}">
      <dgm:prSet/>
      <dgm:spPr/>
      <dgm:t>
        <a:bodyPr/>
        <a:lstStyle/>
        <a:p>
          <a:endParaRPr lang="es-ES" sz="2000"/>
        </a:p>
      </dgm:t>
    </dgm:pt>
    <dgm:pt modelId="{831C5BFB-C584-41A1-9FE6-1BE13AAE9586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พวกเขาต้องยอมจำนนต่อการควบคุมโดยพระวิญญาณบริสุทธิ์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98B1E7-9979-4D7F-891D-EBE67C9D33A8}" type="parTrans" cxnId="{FE2BE666-D7E4-4245-A6EE-4DA2CBEBD80B}">
      <dgm:prSet/>
      <dgm:spPr/>
      <dgm:t>
        <a:bodyPr/>
        <a:lstStyle/>
        <a:p>
          <a:endParaRPr lang="es-ES" sz="2000"/>
        </a:p>
      </dgm:t>
    </dgm:pt>
    <dgm:pt modelId="{4B1B8985-36A4-4563-9E8D-C05BE95F10C3}" type="sibTrans" cxnId="{FE2BE666-D7E4-4245-A6EE-4DA2CBEBD80B}">
      <dgm:prSet/>
      <dgm:spPr/>
      <dgm:t>
        <a:bodyPr/>
        <a:lstStyle/>
        <a:p>
          <a:endParaRPr lang="es-ES" sz="2000"/>
        </a:p>
      </dgm:t>
    </dgm:pt>
    <dgm:pt modelId="{A52085F7-1359-4E6E-9534-A77E007B1756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พวกเขาควรสะท้อนอารมณ์ความรู้สึกที่อ่อนโยนและอบอุ่นของความรักความผูกพันของมนุษย์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D8A6BF-FF8D-4EF6-9F29-EB11625F012A}" type="parTrans" cxnId="{B2903920-FFF7-4830-A952-D33880BEA88B}">
      <dgm:prSet/>
      <dgm:spPr/>
      <dgm:t>
        <a:bodyPr/>
        <a:lstStyle/>
        <a:p>
          <a:endParaRPr lang="es-ES" sz="2000"/>
        </a:p>
      </dgm:t>
    </dgm:pt>
    <dgm:pt modelId="{6826BB39-2AD7-4336-83BF-3DF9A3A2AB2B}" type="sibTrans" cxnId="{B2903920-FFF7-4830-A952-D33880BEA88B}">
      <dgm:prSet/>
      <dgm:spPr/>
      <dgm:t>
        <a:bodyPr/>
        <a:lstStyle/>
        <a:p>
          <a:endParaRPr lang="es-ES" sz="2000"/>
        </a:p>
      </dgm:t>
    </dgm:pt>
    <dgm:pt modelId="{BECD3B4E-C305-45FA-83F9-305E02E34FF9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ให้พวกเขาแสดงออกถึงความรักความผูกพันที่แท้จริงผ่านการกระทำแห่งความเมตตาของแต่ละบุคคล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D2FB5B-3614-475E-8815-5038F12C926D}" type="parTrans" cxnId="{CD97C8FC-188B-4712-A43B-EC7744E2FE21}">
      <dgm:prSet/>
      <dgm:spPr/>
      <dgm:t>
        <a:bodyPr/>
        <a:lstStyle/>
        <a:p>
          <a:endParaRPr lang="es-ES" sz="2000"/>
        </a:p>
      </dgm:t>
    </dgm:pt>
    <dgm:pt modelId="{DF479058-5044-4E96-8B85-AF2EBB35446D}" type="sibTrans" cxnId="{CD97C8FC-188B-4712-A43B-EC7744E2FE21}">
      <dgm:prSet/>
      <dgm:spPr/>
      <dgm:t>
        <a:bodyPr/>
        <a:lstStyle/>
        <a:p>
          <a:endParaRPr lang="es-ES" sz="2000"/>
        </a:p>
      </dgm:t>
    </dgm:pt>
    <dgm:pt modelId="{1B6D6EAF-DEE1-48AA-97B9-D8EB4672A963}">
      <dgm:prSet custT="1"/>
      <dgm:spPr>
        <a:solidFill>
          <a:srgbClr val="9DFDE6"/>
        </a:solidFill>
        <a:ln>
          <a:solidFill>
            <a:srgbClr val="9DFDE6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ความรักซึ่งกันและกันทำให้ความคิดคล้ายคลึงกันและนำไปสู่การกระทำที่เป็นหนึ่งเดียวกัน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6C417D-3E36-4E80-8674-EFA5487D2F26}" type="parTrans" cxnId="{74EEFF8F-6E44-41E9-B611-FAE86F3CFFFA}">
      <dgm:prSet/>
      <dgm:spPr/>
      <dgm:t>
        <a:bodyPr/>
        <a:lstStyle/>
        <a:p>
          <a:endParaRPr lang="es-ES" sz="2000"/>
        </a:p>
      </dgm:t>
    </dgm:pt>
    <dgm:pt modelId="{45CC6CB3-E203-48BB-A304-9E17139D704F}" type="sibTrans" cxnId="{74EEFF8F-6E44-41E9-B611-FAE86F3CFFFA}">
      <dgm:prSet/>
      <dgm:spPr/>
      <dgm:t>
        <a:bodyPr/>
        <a:lstStyle/>
        <a:p>
          <a:endParaRPr lang="es-ES" sz="2000"/>
        </a:p>
      </dgm:t>
    </dgm:pt>
    <dgm:pt modelId="{100DECC8-33A6-47B9-A123-D67DB4B86473}" type="pres">
      <dgm:prSet presAssocID="{546C5240-8CFD-40DC-91D5-5979507B04BB}" presName="Name0" presStyleCnt="0">
        <dgm:presLayoutVars>
          <dgm:dir/>
          <dgm:animLvl val="lvl"/>
          <dgm:resizeHandles val="exact"/>
        </dgm:presLayoutVars>
      </dgm:prSet>
      <dgm:spPr/>
    </dgm:pt>
    <dgm:pt modelId="{C86C29A1-9F66-42C4-AF41-4EBF07013A95}" type="pres">
      <dgm:prSet presAssocID="{FD7F8419-2D07-49D4-B58F-3A8E3E663CB5}" presName="linNode" presStyleCnt="0"/>
      <dgm:spPr/>
    </dgm:pt>
    <dgm:pt modelId="{F345F0DC-739B-4912-85FD-798D40B447B8}" type="pres">
      <dgm:prSet presAssocID="{FD7F8419-2D07-49D4-B58F-3A8E3E663CB5}" presName="parentText" presStyleLbl="node1" presStyleIdx="0" presStyleCnt="6" custScaleX="87558" custLinFactNeighborX="-3999">
        <dgm:presLayoutVars>
          <dgm:chMax val="1"/>
          <dgm:bulletEnabled val="1"/>
        </dgm:presLayoutVars>
      </dgm:prSet>
      <dgm:spPr/>
    </dgm:pt>
    <dgm:pt modelId="{F1BFC727-A5C7-457B-B84C-ED1B5ACCB513}" type="pres">
      <dgm:prSet presAssocID="{FD7F8419-2D07-49D4-B58F-3A8E3E663CB5}" presName="descendantText" presStyleLbl="alignAccFollowNode1" presStyleIdx="0" presStyleCnt="6" custScaleX="112673" custScaleY="110130" custLinFactNeighborX="-206">
        <dgm:presLayoutVars>
          <dgm:bulletEnabled val="1"/>
        </dgm:presLayoutVars>
      </dgm:prSet>
      <dgm:spPr/>
    </dgm:pt>
    <dgm:pt modelId="{FF127ADD-A98D-42BF-AF2B-52B78FF9C0E0}" type="pres">
      <dgm:prSet presAssocID="{A076DEE4-FA44-4778-9161-DF660CFE9885}" presName="sp" presStyleCnt="0"/>
      <dgm:spPr/>
    </dgm:pt>
    <dgm:pt modelId="{7D707308-657D-46A6-B1E7-2390B04A0523}" type="pres">
      <dgm:prSet presAssocID="{EC6CCAEB-6E49-4B97-9F6E-42936A927667}" presName="linNode" presStyleCnt="0"/>
      <dgm:spPr/>
    </dgm:pt>
    <dgm:pt modelId="{38A2E8CB-CFE4-465A-8900-6ABEE3E03BF6}" type="pres">
      <dgm:prSet presAssocID="{EC6CCAEB-6E49-4B97-9F6E-42936A927667}" presName="parentText" presStyleLbl="node1" presStyleIdx="1" presStyleCnt="6" custScaleX="87558" custLinFactNeighborX="-3999">
        <dgm:presLayoutVars>
          <dgm:chMax val="1"/>
          <dgm:bulletEnabled val="1"/>
        </dgm:presLayoutVars>
      </dgm:prSet>
      <dgm:spPr/>
    </dgm:pt>
    <dgm:pt modelId="{70AE16FB-1CA3-4D95-8532-67B1C21F24F5}" type="pres">
      <dgm:prSet presAssocID="{EC6CCAEB-6E49-4B97-9F6E-42936A927667}" presName="descendantText" presStyleLbl="alignAccFollowNode1" presStyleIdx="1" presStyleCnt="6" custScaleX="112673" custScaleY="110130" custLinFactNeighborX="-439">
        <dgm:presLayoutVars>
          <dgm:bulletEnabled val="1"/>
        </dgm:presLayoutVars>
      </dgm:prSet>
      <dgm:spPr/>
    </dgm:pt>
    <dgm:pt modelId="{98F72CFB-9164-4FBF-B730-495E089E1733}" type="pres">
      <dgm:prSet presAssocID="{92F046A5-1128-4F58-B411-CA449BAB5588}" presName="sp" presStyleCnt="0"/>
      <dgm:spPr/>
    </dgm:pt>
    <dgm:pt modelId="{FF82CE75-09B0-4C72-8387-80F013465E9B}" type="pres">
      <dgm:prSet presAssocID="{6FF28BD9-7C2B-4E16-8F82-567B14F3EB72}" presName="linNode" presStyleCnt="0"/>
      <dgm:spPr/>
    </dgm:pt>
    <dgm:pt modelId="{225F09F4-9F2B-4BA9-BFC5-4949A0E5B0A4}" type="pres">
      <dgm:prSet presAssocID="{6FF28BD9-7C2B-4E16-8F82-567B14F3EB72}" presName="parentText" presStyleLbl="node1" presStyleIdx="2" presStyleCnt="6" custScaleX="87558" custLinFactNeighborX="-3999">
        <dgm:presLayoutVars>
          <dgm:chMax val="1"/>
          <dgm:bulletEnabled val="1"/>
        </dgm:presLayoutVars>
      </dgm:prSet>
      <dgm:spPr/>
    </dgm:pt>
    <dgm:pt modelId="{A07AF936-934C-43B9-9E11-CB036ADFDB92}" type="pres">
      <dgm:prSet presAssocID="{6FF28BD9-7C2B-4E16-8F82-567B14F3EB72}" presName="descendantText" presStyleLbl="alignAccFollowNode1" presStyleIdx="2" presStyleCnt="6" custScaleX="112673" custScaleY="110130" custLinFactNeighborX="-439">
        <dgm:presLayoutVars>
          <dgm:bulletEnabled val="1"/>
        </dgm:presLayoutVars>
      </dgm:prSet>
      <dgm:spPr/>
    </dgm:pt>
    <dgm:pt modelId="{C10A8E77-D4F9-4E67-B63D-2DA0F88A2FFB}" type="pres">
      <dgm:prSet presAssocID="{0D8540FB-6BF1-464C-9F63-6FD03B91DEE1}" presName="sp" presStyleCnt="0"/>
      <dgm:spPr/>
    </dgm:pt>
    <dgm:pt modelId="{757A99E6-F5DA-447D-8881-D0E4EF1958A5}" type="pres">
      <dgm:prSet presAssocID="{56A9467D-88B3-4059-93A8-2F095C499A4F}" presName="linNode" presStyleCnt="0"/>
      <dgm:spPr/>
    </dgm:pt>
    <dgm:pt modelId="{C254F32F-86CA-4E99-979B-AF9096E5D968}" type="pres">
      <dgm:prSet presAssocID="{56A9467D-88B3-4059-93A8-2F095C499A4F}" presName="parentText" presStyleLbl="node1" presStyleIdx="3" presStyleCnt="6" custScaleX="87558" custLinFactNeighborX="-3999">
        <dgm:presLayoutVars>
          <dgm:chMax val="1"/>
          <dgm:bulletEnabled val="1"/>
        </dgm:presLayoutVars>
      </dgm:prSet>
      <dgm:spPr/>
    </dgm:pt>
    <dgm:pt modelId="{A95744FE-A75C-42EE-A600-0978F5810D02}" type="pres">
      <dgm:prSet presAssocID="{56A9467D-88B3-4059-93A8-2F095C499A4F}" presName="descendantText" presStyleLbl="alignAccFollowNode1" presStyleIdx="3" presStyleCnt="6" custScaleX="112673" custScaleY="110130" custLinFactNeighborX="-439">
        <dgm:presLayoutVars>
          <dgm:bulletEnabled val="1"/>
        </dgm:presLayoutVars>
      </dgm:prSet>
      <dgm:spPr/>
    </dgm:pt>
    <dgm:pt modelId="{4DDC786D-F441-4C8C-A28A-A22CA62BF555}" type="pres">
      <dgm:prSet presAssocID="{3FCFD674-8903-4536-AB67-1E329E19C8CC}" presName="sp" presStyleCnt="0"/>
      <dgm:spPr/>
    </dgm:pt>
    <dgm:pt modelId="{DCE10AF4-8E12-4D4D-9F9F-EE1788E7B621}" type="pres">
      <dgm:prSet presAssocID="{8F80357D-8326-4909-AB5C-D3F69333F0F3}" presName="linNode" presStyleCnt="0"/>
      <dgm:spPr/>
    </dgm:pt>
    <dgm:pt modelId="{9F224E3E-D8F3-4E8C-94A2-5FFD1B0B6430}" type="pres">
      <dgm:prSet presAssocID="{8F80357D-8326-4909-AB5C-D3F69333F0F3}" presName="parentText" presStyleLbl="node1" presStyleIdx="4" presStyleCnt="6" custScaleX="87558" custLinFactNeighborX="-3999">
        <dgm:presLayoutVars>
          <dgm:chMax val="1"/>
          <dgm:bulletEnabled val="1"/>
        </dgm:presLayoutVars>
      </dgm:prSet>
      <dgm:spPr/>
    </dgm:pt>
    <dgm:pt modelId="{E4276F12-D4D7-4759-9AAC-224505EC7F61}" type="pres">
      <dgm:prSet presAssocID="{8F80357D-8326-4909-AB5C-D3F69333F0F3}" presName="descendantText" presStyleLbl="alignAccFollowNode1" presStyleIdx="4" presStyleCnt="6" custScaleX="137432" custScaleY="110130" custLinFactNeighborX="-439">
        <dgm:presLayoutVars>
          <dgm:bulletEnabled val="1"/>
        </dgm:presLayoutVars>
      </dgm:prSet>
      <dgm:spPr/>
    </dgm:pt>
    <dgm:pt modelId="{16F3583D-92B4-4318-8DEC-C573A9CADBEB}" type="pres">
      <dgm:prSet presAssocID="{E8876D48-1B82-44E9-A890-9CEE1E740717}" presName="sp" presStyleCnt="0"/>
      <dgm:spPr/>
    </dgm:pt>
    <dgm:pt modelId="{1AD75263-520F-4208-B500-2E3BB7DCF9DF}" type="pres">
      <dgm:prSet presAssocID="{94B0EDF4-6967-4D3D-A099-3A55A81223E9}" presName="linNode" presStyleCnt="0"/>
      <dgm:spPr/>
    </dgm:pt>
    <dgm:pt modelId="{D322E446-1E18-40C5-B54D-DBDC6663ED62}" type="pres">
      <dgm:prSet presAssocID="{94B0EDF4-6967-4D3D-A099-3A55A81223E9}" presName="parentText" presStyleLbl="node1" presStyleIdx="5" presStyleCnt="6" custScaleX="87558" custLinFactNeighborX="-3999">
        <dgm:presLayoutVars>
          <dgm:chMax val="1"/>
          <dgm:bulletEnabled val="1"/>
        </dgm:presLayoutVars>
      </dgm:prSet>
      <dgm:spPr/>
    </dgm:pt>
    <dgm:pt modelId="{0F736E9E-DC0F-41A1-89FA-11AAAE29D790}" type="pres">
      <dgm:prSet presAssocID="{94B0EDF4-6967-4D3D-A099-3A55A81223E9}" presName="descendantText" presStyleLbl="alignAccFollowNode1" presStyleIdx="5" presStyleCnt="6" custScaleX="112673" custScaleY="110130" custLinFactNeighborX="-439">
        <dgm:presLayoutVars>
          <dgm:bulletEnabled val="1"/>
        </dgm:presLayoutVars>
      </dgm:prSet>
      <dgm:spPr/>
    </dgm:pt>
  </dgm:ptLst>
  <dgm:cxnLst>
    <dgm:cxn modelId="{B6DD8A08-F9B1-451E-AFD6-523A1E8BCEE3}" type="presOf" srcId="{831C5BFB-C584-41A1-9FE6-1BE13AAE9586}" destId="{A07AF936-934C-43B9-9E11-CB036ADFDB92}" srcOrd="0" destOrd="0" presId="urn:microsoft.com/office/officeart/2005/8/layout/vList5"/>
    <dgm:cxn modelId="{B2903920-FFF7-4830-A952-D33880BEA88B}" srcId="{56A9467D-88B3-4059-93A8-2F095C499A4F}" destId="{A52085F7-1359-4E6E-9534-A77E007B1756}" srcOrd="0" destOrd="0" parTransId="{6FD8A6BF-FF8D-4EF6-9F29-EB11625F012A}" sibTransId="{6826BB39-2AD7-4336-83BF-3DF9A3A2AB2B}"/>
    <dgm:cxn modelId="{D48C9121-99BF-4245-AFB4-97D2CC8A3D1D}" type="presOf" srcId="{A52085F7-1359-4E6E-9534-A77E007B1756}" destId="{A95744FE-A75C-42EE-A600-0978F5810D02}" srcOrd="0" destOrd="0" presId="urn:microsoft.com/office/officeart/2005/8/layout/vList5"/>
    <dgm:cxn modelId="{6273B227-EB97-428C-958E-B731A7512454}" type="presOf" srcId="{EC6CCAEB-6E49-4B97-9F6E-42936A927667}" destId="{38A2E8CB-CFE4-465A-8900-6ABEE3E03BF6}" srcOrd="0" destOrd="0" presId="urn:microsoft.com/office/officeart/2005/8/layout/vList5"/>
    <dgm:cxn modelId="{FE2BE666-D7E4-4245-A6EE-4DA2CBEBD80B}" srcId="{6FF28BD9-7C2B-4E16-8F82-567B14F3EB72}" destId="{831C5BFB-C584-41A1-9FE6-1BE13AAE9586}" srcOrd="0" destOrd="0" parTransId="{4298B1E7-9979-4D7F-891D-EBE67C9D33A8}" sibTransId="{4B1B8985-36A4-4563-9E8D-C05BE95F10C3}"/>
    <dgm:cxn modelId="{4295B46C-F812-4952-8D96-7670EB827785}" srcId="{546C5240-8CFD-40DC-91D5-5979507B04BB}" destId="{8F80357D-8326-4909-AB5C-D3F69333F0F3}" srcOrd="4" destOrd="0" parTransId="{8B51C7D3-34B8-4A9F-B54E-66CC59F0C674}" sibTransId="{E8876D48-1B82-44E9-A890-9CEE1E740717}"/>
    <dgm:cxn modelId="{1E7FEB4C-4ED9-4BE2-85D1-3979D1EBCB59}" type="presOf" srcId="{94B0EDF4-6967-4D3D-A099-3A55A81223E9}" destId="{D322E446-1E18-40C5-B54D-DBDC6663ED62}" srcOrd="0" destOrd="0" presId="urn:microsoft.com/office/officeart/2005/8/layout/vList5"/>
    <dgm:cxn modelId="{F1396773-7429-4C74-9506-80473EECAA05}" type="presOf" srcId="{1B6D6EAF-DEE1-48AA-97B9-D8EB4672A963}" destId="{0F736E9E-DC0F-41A1-89FA-11AAAE29D790}" srcOrd="0" destOrd="0" presId="urn:microsoft.com/office/officeart/2005/8/layout/vList5"/>
    <dgm:cxn modelId="{3CDEB68A-33C9-4904-B847-7F9CAA825EE6}" srcId="{546C5240-8CFD-40DC-91D5-5979507B04BB}" destId="{6FF28BD9-7C2B-4E16-8F82-567B14F3EB72}" srcOrd="2" destOrd="0" parTransId="{709E9C65-9A14-4881-AC16-32F0CAC47E5C}" sibTransId="{0D8540FB-6BF1-464C-9F63-6FD03B91DEE1}"/>
    <dgm:cxn modelId="{17C8008B-DB9F-456F-8D8A-BF689D3413F6}" srcId="{FD7F8419-2D07-49D4-B58F-3A8E3E663CB5}" destId="{E4A382FF-2984-43EB-87BE-8E359BEF2DD1}" srcOrd="0" destOrd="0" parTransId="{38E44033-10BD-49FB-91FC-8681A76742E5}" sibTransId="{F6EF2498-00B4-4CA2-90F2-B870C0340A93}"/>
    <dgm:cxn modelId="{74EEFF8F-6E44-41E9-B611-FAE86F3CFFFA}" srcId="{94B0EDF4-6967-4D3D-A099-3A55A81223E9}" destId="{1B6D6EAF-DEE1-48AA-97B9-D8EB4672A963}" srcOrd="0" destOrd="0" parTransId="{166C417D-3E36-4E80-8674-EFA5487D2F26}" sibTransId="{45CC6CB3-E203-48BB-A304-9E17139D704F}"/>
    <dgm:cxn modelId="{ADD3E291-2635-4759-AF45-823AAAAC5445}" type="presOf" srcId="{BECD3B4E-C305-45FA-83F9-305E02E34FF9}" destId="{E4276F12-D4D7-4759-9AAC-224505EC7F61}" srcOrd="0" destOrd="0" presId="urn:microsoft.com/office/officeart/2005/8/layout/vList5"/>
    <dgm:cxn modelId="{945B8195-C9E8-4D13-A12A-B68BE42C37F4}" type="presOf" srcId="{58139FC0-3CA8-4712-9CEA-20CE99BF9FAE}" destId="{70AE16FB-1CA3-4D95-8532-67B1C21F24F5}" srcOrd="0" destOrd="0" presId="urn:microsoft.com/office/officeart/2005/8/layout/vList5"/>
    <dgm:cxn modelId="{2782699B-7D0F-4029-9B38-30C615F194A7}" type="presOf" srcId="{6FF28BD9-7C2B-4E16-8F82-567B14F3EB72}" destId="{225F09F4-9F2B-4BA9-BFC5-4949A0E5B0A4}" srcOrd="0" destOrd="0" presId="urn:microsoft.com/office/officeart/2005/8/layout/vList5"/>
    <dgm:cxn modelId="{D777B5AA-62F0-44BD-B95E-336F92384ABC}" type="presOf" srcId="{56A9467D-88B3-4059-93A8-2F095C499A4F}" destId="{C254F32F-86CA-4E99-979B-AF9096E5D968}" srcOrd="0" destOrd="0" presId="urn:microsoft.com/office/officeart/2005/8/layout/vList5"/>
    <dgm:cxn modelId="{1915CCAD-44F1-4A33-9D63-44F14DCF5200}" type="presOf" srcId="{E4A382FF-2984-43EB-87BE-8E359BEF2DD1}" destId="{F1BFC727-A5C7-457B-B84C-ED1B5ACCB513}" srcOrd="0" destOrd="0" presId="urn:microsoft.com/office/officeart/2005/8/layout/vList5"/>
    <dgm:cxn modelId="{6CFE8BB0-7409-4BA5-BBA6-33E52BF196C5}" type="presOf" srcId="{FD7F8419-2D07-49D4-B58F-3A8E3E663CB5}" destId="{F345F0DC-739B-4912-85FD-798D40B447B8}" srcOrd="0" destOrd="0" presId="urn:microsoft.com/office/officeart/2005/8/layout/vList5"/>
    <dgm:cxn modelId="{A9175CC7-C727-4C07-959E-3B32D1321134}" type="presOf" srcId="{8F80357D-8326-4909-AB5C-D3F69333F0F3}" destId="{9F224E3E-D8F3-4E8C-94A2-5FFD1B0B6430}" srcOrd="0" destOrd="0" presId="urn:microsoft.com/office/officeart/2005/8/layout/vList5"/>
    <dgm:cxn modelId="{81FDB6DE-F677-4552-8449-0E7AF68BC42C}" srcId="{546C5240-8CFD-40DC-91D5-5979507B04BB}" destId="{EC6CCAEB-6E49-4B97-9F6E-42936A927667}" srcOrd="1" destOrd="0" parTransId="{C9D7DAC6-F7B9-4808-A9DE-1DC76AFACCBB}" sibTransId="{92F046A5-1128-4F58-B411-CA449BAB5588}"/>
    <dgm:cxn modelId="{EC7E6FE6-B0F4-4B64-86F9-568E8D0DA83D}" type="presOf" srcId="{546C5240-8CFD-40DC-91D5-5979507B04BB}" destId="{100DECC8-33A6-47B9-A123-D67DB4B86473}" srcOrd="0" destOrd="0" presId="urn:microsoft.com/office/officeart/2005/8/layout/vList5"/>
    <dgm:cxn modelId="{95D7A3E7-1B61-4D2E-9690-7D72BFDFC4AE}" srcId="{546C5240-8CFD-40DC-91D5-5979507B04BB}" destId="{56A9467D-88B3-4059-93A8-2F095C499A4F}" srcOrd="3" destOrd="0" parTransId="{B3F101F9-F905-49B0-B7F9-6E9114D615E2}" sibTransId="{3FCFD674-8903-4536-AB67-1E329E19C8CC}"/>
    <dgm:cxn modelId="{A06E8EEA-4B86-4909-B2BE-1D44C003238A}" srcId="{546C5240-8CFD-40DC-91D5-5979507B04BB}" destId="{94B0EDF4-6967-4D3D-A099-3A55A81223E9}" srcOrd="5" destOrd="0" parTransId="{DCBCEBDD-0D69-4D26-ABDC-FF356676ED89}" sibTransId="{983C17E3-2632-428F-B392-408AB5BECCA3}"/>
    <dgm:cxn modelId="{732490F2-E54B-4E84-8AA3-445DEDCBBC5D}" srcId="{EC6CCAEB-6E49-4B97-9F6E-42936A927667}" destId="{58139FC0-3CA8-4712-9CEA-20CE99BF9FAE}" srcOrd="0" destOrd="0" parTransId="{32011D1C-DB4D-4596-950C-9741D603101C}" sibTransId="{6750EB8B-7579-41B3-9A67-910D9AB8101E}"/>
    <dgm:cxn modelId="{CD97C8FC-188B-4712-A43B-EC7744E2FE21}" srcId="{8F80357D-8326-4909-AB5C-D3F69333F0F3}" destId="{BECD3B4E-C305-45FA-83F9-305E02E34FF9}" srcOrd="0" destOrd="0" parTransId="{9BD2FB5B-3614-475E-8815-5038F12C926D}" sibTransId="{DF479058-5044-4E96-8B85-AF2EBB35446D}"/>
    <dgm:cxn modelId="{A76317FF-46CF-4112-97E4-8B6D4B900787}" srcId="{546C5240-8CFD-40DC-91D5-5979507B04BB}" destId="{FD7F8419-2D07-49D4-B58F-3A8E3E663CB5}" srcOrd="0" destOrd="0" parTransId="{AF902ECB-696D-4306-9B2A-74737C112DE2}" sibTransId="{A076DEE4-FA44-4778-9161-DF660CFE9885}"/>
    <dgm:cxn modelId="{FF8C90B7-8505-48BE-96CE-06B12A3C3802}" type="presParOf" srcId="{100DECC8-33A6-47B9-A123-D67DB4B86473}" destId="{C86C29A1-9F66-42C4-AF41-4EBF07013A95}" srcOrd="0" destOrd="0" presId="urn:microsoft.com/office/officeart/2005/8/layout/vList5"/>
    <dgm:cxn modelId="{A31E117F-6773-4620-BD5A-7AF355C53A96}" type="presParOf" srcId="{C86C29A1-9F66-42C4-AF41-4EBF07013A95}" destId="{F345F0DC-739B-4912-85FD-798D40B447B8}" srcOrd="0" destOrd="0" presId="urn:microsoft.com/office/officeart/2005/8/layout/vList5"/>
    <dgm:cxn modelId="{C0FBB465-0E60-428F-9EA2-36087112E08E}" type="presParOf" srcId="{C86C29A1-9F66-42C4-AF41-4EBF07013A95}" destId="{F1BFC727-A5C7-457B-B84C-ED1B5ACCB513}" srcOrd="1" destOrd="0" presId="urn:microsoft.com/office/officeart/2005/8/layout/vList5"/>
    <dgm:cxn modelId="{B0DC8E24-E8A1-49A3-A9FA-BA8E9C88C67B}" type="presParOf" srcId="{100DECC8-33A6-47B9-A123-D67DB4B86473}" destId="{FF127ADD-A98D-42BF-AF2B-52B78FF9C0E0}" srcOrd="1" destOrd="0" presId="urn:microsoft.com/office/officeart/2005/8/layout/vList5"/>
    <dgm:cxn modelId="{0AEBF32C-5323-43C1-A04C-601EECB8375C}" type="presParOf" srcId="{100DECC8-33A6-47B9-A123-D67DB4B86473}" destId="{7D707308-657D-46A6-B1E7-2390B04A0523}" srcOrd="2" destOrd="0" presId="urn:microsoft.com/office/officeart/2005/8/layout/vList5"/>
    <dgm:cxn modelId="{6F06E53A-27C0-4EC4-A3C2-0B33F3056937}" type="presParOf" srcId="{7D707308-657D-46A6-B1E7-2390B04A0523}" destId="{38A2E8CB-CFE4-465A-8900-6ABEE3E03BF6}" srcOrd="0" destOrd="0" presId="urn:microsoft.com/office/officeart/2005/8/layout/vList5"/>
    <dgm:cxn modelId="{438B3D15-FCC0-4057-8EA1-E7FB47C120CF}" type="presParOf" srcId="{7D707308-657D-46A6-B1E7-2390B04A0523}" destId="{70AE16FB-1CA3-4D95-8532-67B1C21F24F5}" srcOrd="1" destOrd="0" presId="urn:microsoft.com/office/officeart/2005/8/layout/vList5"/>
    <dgm:cxn modelId="{F0852A01-8C05-42EA-86EE-CF9B0DD3D740}" type="presParOf" srcId="{100DECC8-33A6-47B9-A123-D67DB4B86473}" destId="{98F72CFB-9164-4FBF-B730-495E089E1733}" srcOrd="3" destOrd="0" presId="urn:microsoft.com/office/officeart/2005/8/layout/vList5"/>
    <dgm:cxn modelId="{CB516E8D-4AC0-40A5-ADDB-C5AE972BADD8}" type="presParOf" srcId="{100DECC8-33A6-47B9-A123-D67DB4B86473}" destId="{FF82CE75-09B0-4C72-8387-80F013465E9B}" srcOrd="4" destOrd="0" presId="urn:microsoft.com/office/officeart/2005/8/layout/vList5"/>
    <dgm:cxn modelId="{AE28BA5C-BB94-4B5F-893F-348440D56AFB}" type="presParOf" srcId="{FF82CE75-09B0-4C72-8387-80F013465E9B}" destId="{225F09F4-9F2B-4BA9-BFC5-4949A0E5B0A4}" srcOrd="0" destOrd="0" presId="urn:microsoft.com/office/officeart/2005/8/layout/vList5"/>
    <dgm:cxn modelId="{C16E4796-3966-4E51-B5E7-195D17A7B2D4}" type="presParOf" srcId="{FF82CE75-09B0-4C72-8387-80F013465E9B}" destId="{A07AF936-934C-43B9-9E11-CB036ADFDB92}" srcOrd="1" destOrd="0" presId="urn:microsoft.com/office/officeart/2005/8/layout/vList5"/>
    <dgm:cxn modelId="{2603093F-9EC9-4E8D-990A-4738046BC52F}" type="presParOf" srcId="{100DECC8-33A6-47B9-A123-D67DB4B86473}" destId="{C10A8E77-D4F9-4E67-B63D-2DA0F88A2FFB}" srcOrd="5" destOrd="0" presId="urn:microsoft.com/office/officeart/2005/8/layout/vList5"/>
    <dgm:cxn modelId="{B3981ACD-3401-48E8-9D77-F2C981772D2F}" type="presParOf" srcId="{100DECC8-33A6-47B9-A123-D67DB4B86473}" destId="{757A99E6-F5DA-447D-8881-D0E4EF1958A5}" srcOrd="6" destOrd="0" presId="urn:microsoft.com/office/officeart/2005/8/layout/vList5"/>
    <dgm:cxn modelId="{A7273271-47A7-46BA-86DA-043C30897C5C}" type="presParOf" srcId="{757A99E6-F5DA-447D-8881-D0E4EF1958A5}" destId="{C254F32F-86CA-4E99-979B-AF9096E5D968}" srcOrd="0" destOrd="0" presId="urn:microsoft.com/office/officeart/2005/8/layout/vList5"/>
    <dgm:cxn modelId="{6088ED7D-5DDA-4094-9A01-1D8B89893C5F}" type="presParOf" srcId="{757A99E6-F5DA-447D-8881-D0E4EF1958A5}" destId="{A95744FE-A75C-42EE-A600-0978F5810D02}" srcOrd="1" destOrd="0" presId="urn:microsoft.com/office/officeart/2005/8/layout/vList5"/>
    <dgm:cxn modelId="{ABBC74CE-E276-45C0-852F-4D003325BDC0}" type="presParOf" srcId="{100DECC8-33A6-47B9-A123-D67DB4B86473}" destId="{4DDC786D-F441-4C8C-A28A-A22CA62BF555}" srcOrd="7" destOrd="0" presId="urn:microsoft.com/office/officeart/2005/8/layout/vList5"/>
    <dgm:cxn modelId="{35F5DFAC-6AB8-4A9C-8C58-1F4065431514}" type="presParOf" srcId="{100DECC8-33A6-47B9-A123-D67DB4B86473}" destId="{DCE10AF4-8E12-4D4D-9F9F-EE1788E7B621}" srcOrd="8" destOrd="0" presId="urn:microsoft.com/office/officeart/2005/8/layout/vList5"/>
    <dgm:cxn modelId="{050B530C-483C-40A0-A974-0FFA7859518D}" type="presParOf" srcId="{DCE10AF4-8E12-4D4D-9F9F-EE1788E7B621}" destId="{9F224E3E-D8F3-4E8C-94A2-5FFD1B0B6430}" srcOrd="0" destOrd="0" presId="urn:microsoft.com/office/officeart/2005/8/layout/vList5"/>
    <dgm:cxn modelId="{F2A0FA0A-DB43-420B-825B-BB89B44C5EF3}" type="presParOf" srcId="{DCE10AF4-8E12-4D4D-9F9F-EE1788E7B621}" destId="{E4276F12-D4D7-4759-9AAC-224505EC7F61}" srcOrd="1" destOrd="0" presId="urn:microsoft.com/office/officeart/2005/8/layout/vList5"/>
    <dgm:cxn modelId="{FB9460DB-B897-468E-9272-E0B7BCFF2D43}" type="presParOf" srcId="{100DECC8-33A6-47B9-A123-D67DB4B86473}" destId="{16F3583D-92B4-4318-8DEC-C573A9CADBEB}" srcOrd="9" destOrd="0" presId="urn:microsoft.com/office/officeart/2005/8/layout/vList5"/>
    <dgm:cxn modelId="{D3F220AF-A383-4839-ACCC-8BBE783530C7}" type="presParOf" srcId="{100DECC8-33A6-47B9-A123-D67DB4B86473}" destId="{1AD75263-520F-4208-B500-2E3BB7DCF9DF}" srcOrd="10" destOrd="0" presId="urn:microsoft.com/office/officeart/2005/8/layout/vList5"/>
    <dgm:cxn modelId="{C507D3C3-7128-407E-A4F6-0356459ABFD0}" type="presParOf" srcId="{1AD75263-520F-4208-B500-2E3BB7DCF9DF}" destId="{D322E446-1E18-40C5-B54D-DBDC6663ED62}" srcOrd="0" destOrd="0" presId="urn:microsoft.com/office/officeart/2005/8/layout/vList5"/>
    <dgm:cxn modelId="{EEA73248-782D-45F7-901C-86019B819925}" type="presParOf" srcId="{1AD75263-520F-4208-B500-2E3BB7DCF9DF}" destId="{0F736E9E-DC0F-41A1-89FA-11AAAE29D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89DDD-AA11-423E-B517-A50B07090706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ADE643F-72B2-4CDF-B585-01EB97094AA0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th-TH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พระองค์ทรงสละพระสิทธิพิเศษแห่งความเป็นพระเจ้า (ฟิลิปปี 2:6)</a:t>
          </a:r>
          <a:endParaRPr lang="en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80D8E4-A3AD-47E2-8B91-21504A1A0028}" type="par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FFCC0A-E590-451A-9496-B6FEF841E2DD}" type="sib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1D59A-35F5-42C4-9C27-4ED46D4135C9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th-TH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พระองค์ทรงมาเป็นมนุษย์เพื่อรับใช้เรา (ฟิลิปปี 2:7)</a:t>
          </a:r>
          <a:endParaRPr lang="en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D08924-2DC7-44F8-93E7-A9F474C2F5B7}" type="par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33F66-4F92-4177-83E4-E12BD011EBF4}" type="sib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D4988-CB9F-4940-B04F-36F636E50122}">
      <dgm:prSet custT="1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th-T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พระองค์ทรงเชื่อฟังอย่างถ่อมตนในทุกสิ่ง แม้กระทั่งความตายของพระองค์ (ฟิลิปปี 2:8)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016E7F-4EED-48A9-91D8-87EE3D871C15}" type="par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59C0B-9954-47A5-8BE9-8D52EC78D1AA}" type="sib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E2BF70-12D3-4D55-8792-64F2993FCD54}" type="pres">
      <dgm:prSet presAssocID="{08189DDD-AA11-423E-B517-A50B070907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CA06444-AC4B-4EC3-8BEC-323D0F7CE06F}" type="pres">
      <dgm:prSet presAssocID="{8ADE643F-72B2-4CDF-B585-01EB97094AA0}" presName="circle1" presStyleLbl="node1" presStyleIdx="0" presStyleCnt="3"/>
      <dgm:spPr/>
    </dgm:pt>
    <dgm:pt modelId="{F7073B43-4691-440A-B83D-35CBCF13ED5D}" type="pres">
      <dgm:prSet presAssocID="{8ADE643F-72B2-4CDF-B585-01EB97094AA0}" presName="space" presStyleCnt="0"/>
      <dgm:spPr/>
    </dgm:pt>
    <dgm:pt modelId="{80AE798F-9999-4FB6-8016-A160C3D801D0}" type="pres">
      <dgm:prSet presAssocID="{8ADE643F-72B2-4CDF-B585-01EB97094AA0}" presName="rect1" presStyleLbl="alignAcc1" presStyleIdx="0" presStyleCnt="3"/>
      <dgm:spPr/>
    </dgm:pt>
    <dgm:pt modelId="{5BDDE259-FEDF-4825-BFCD-2EF597866D3B}" type="pres">
      <dgm:prSet presAssocID="{8E61D59A-35F5-42C4-9C27-4ED46D4135C9}" presName="vertSpace2" presStyleLbl="node1" presStyleIdx="0" presStyleCnt="3"/>
      <dgm:spPr/>
    </dgm:pt>
    <dgm:pt modelId="{C2FDA4A1-9C8B-4AB2-8804-E6F5287D1812}" type="pres">
      <dgm:prSet presAssocID="{8E61D59A-35F5-42C4-9C27-4ED46D4135C9}" presName="circle2" presStyleLbl="node1" presStyleIdx="1" presStyleCnt="3"/>
      <dgm:spPr/>
    </dgm:pt>
    <dgm:pt modelId="{53AA9E43-F8BB-40F2-9B27-29D1FF9CFF9D}" type="pres">
      <dgm:prSet presAssocID="{8E61D59A-35F5-42C4-9C27-4ED46D4135C9}" presName="rect2" presStyleLbl="alignAcc1" presStyleIdx="1" presStyleCnt="3"/>
      <dgm:spPr/>
    </dgm:pt>
    <dgm:pt modelId="{D722263F-6599-4665-A156-A5357A37FCCD}" type="pres">
      <dgm:prSet presAssocID="{E5FD4988-CB9F-4940-B04F-36F636E50122}" presName="vertSpace3" presStyleLbl="node1" presStyleIdx="1" presStyleCnt="3"/>
      <dgm:spPr/>
    </dgm:pt>
    <dgm:pt modelId="{19352A9B-ABA8-4B1D-BA66-0C1BD53D8556}" type="pres">
      <dgm:prSet presAssocID="{E5FD4988-CB9F-4940-B04F-36F636E50122}" presName="circle3" presStyleLbl="node1" presStyleIdx="2" presStyleCnt="3"/>
      <dgm:spPr/>
    </dgm:pt>
    <dgm:pt modelId="{A3CEF08D-DC7F-4D2F-85B3-E34880BCE56A}" type="pres">
      <dgm:prSet presAssocID="{E5FD4988-CB9F-4940-B04F-36F636E50122}" presName="rect3" presStyleLbl="alignAcc1" presStyleIdx="2" presStyleCnt="3" custScaleX="107176"/>
      <dgm:spPr/>
    </dgm:pt>
    <dgm:pt modelId="{C7282502-6B31-4B29-83D1-C0EC6740BC42}" type="pres">
      <dgm:prSet presAssocID="{8ADE643F-72B2-4CDF-B585-01EB97094AA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AF0BC78-45D0-4B2C-9D88-C685346B172F}" type="pres">
      <dgm:prSet presAssocID="{8E61D59A-35F5-42C4-9C27-4ED46D4135C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1C9E348-A541-4AE3-91F5-EB6198CB9225}" type="pres">
      <dgm:prSet presAssocID="{E5FD4988-CB9F-4940-B04F-36F636E5012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9EC8F13-0264-4AC5-92C3-F559FDB2D53A}" type="presOf" srcId="{8ADE643F-72B2-4CDF-B585-01EB97094AA0}" destId="{80AE798F-9999-4FB6-8016-A160C3D801D0}" srcOrd="0" destOrd="0" presId="urn:microsoft.com/office/officeart/2005/8/layout/target3"/>
    <dgm:cxn modelId="{3501F73B-2EFD-4FBD-B20B-6D26D1917380}" type="presOf" srcId="{E5FD4988-CB9F-4940-B04F-36F636E50122}" destId="{A3CEF08D-DC7F-4D2F-85B3-E34880BCE56A}" srcOrd="0" destOrd="0" presId="urn:microsoft.com/office/officeart/2005/8/layout/target3"/>
    <dgm:cxn modelId="{E7EE9346-147D-4DE9-A4D4-6205298ED758}" type="presOf" srcId="{8ADE643F-72B2-4CDF-B585-01EB97094AA0}" destId="{C7282502-6B31-4B29-83D1-C0EC6740BC42}" srcOrd="1" destOrd="0" presId="urn:microsoft.com/office/officeart/2005/8/layout/target3"/>
    <dgm:cxn modelId="{6A191350-B00B-4811-9702-E6968439EC14}" srcId="{08189DDD-AA11-423E-B517-A50B07090706}" destId="{E5FD4988-CB9F-4940-B04F-36F636E50122}" srcOrd="2" destOrd="0" parTransId="{D7016E7F-4EED-48A9-91D8-87EE3D871C15}" sibTransId="{95A59C0B-9954-47A5-8BE9-8D52EC78D1AA}"/>
    <dgm:cxn modelId="{4C853697-5DD6-46E6-90FA-799B9C1B5E1F}" type="presOf" srcId="{8E61D59A-35F5-42C4-9C27-4ED46D4135C9}" destId="{2AF0BC78-45D0-4B2C-9D88-C685346B172F}" srcOrd="1" destOrd="0" presId="urn:microsoft.com/office/officeart/2005/8/layout/target3"/>
    <dgm:cxn modelId="{346D04BC-006E-4AD3-AF24-96445FF2E2DC}" type="presOf" srcId="{08189DDD-AA11-423E-B517-A50B07090706}" destId="{04E2BF70-12D3-4D55-8792-64F2993FCD54}" srcOrd="0" destOrd="0" presId="urn:microsoft.com/office/officeart/2005/8/layout/target3"/>
    <dgm:cxn modelId="{03C21CBD-961B-4C18-A4BC-B477B36B9EC1}" srcId="{08189DDD-AA11-423E-B517-A50B07090706}" destId="{8E61D59A-35F5-42C4-9C27-4ED46D4135C9}" srcOrd="1" destOrd="0" parTransId="{62D08924-2DC7-44F8-93E7-A9F474C2F5B7}" sibTransId="{E8133F66-4F92-4177-83E4-E12BD011EBF4}"/>
    <dgm:cxn modelId="{25E2DAD9-4DED-4F6C-8BDB-9CA32C704B83}" type="presOf" srcId="{E5FD4988-CB9F-4940-B04F-36F636E50122}" destId="{31C9E348-A541-4AE3-91F5-EB6198CB9225}" srcOrd="1" destOrd="0" presId="urn:microsoft.com/office/officeart/2005/8/layout/target3"/>
    <dgm:cxn modelId="{EE850BF5-2DA9-43BB-A396-5B856DAA3721}" type="presOf" srcId="{8E61D59A-35F5-42C4-9C27-4ED46D4135C9}" destId="{53AA9E43-F8BB-40F2-9B27-29D1FF9CFF9D}" srcOrd="0" destOrd="0" presId="urn:microsoft.com/office/officeart/2005/8/layout/target3"/>
    <dgm:cxn modelId="{6603B3FA-C491-4BBC-BAEE-594C85F9F42A}" srcId="{08189DDD-AA11-423E-B517-A50B07090706}" destId="{8ADE643F-72B2-4CDF-B585-01EB97094AA0}" srcOrd="0" destOrd="0" parTransId="{C880D8E4-A3AD-47E2-8B91-21504A1A0028}" sibTransId="{3BFFCC0A-E590-451A-9496-B6FEF841E2DD}"/>
    <dgm:cxn modelId="{6D0FA9F2-CEC1-46EE-B8B8-724EB8149AF7}" type="presParOf" srcId="{04E2BF70-12D3-4D55-8792-64F2993FCD54}" destId="{FCA06444-AC4B-4EC3-8BEC-323D0F7CE06F}" srcOrd="0" destOrd="0" presId="urn:microsoft.com/office/officeart/2005/8/layout/target3"/>
    <dgm:cxn modelId="{AE5EA16A-FC4F-41EC-B8F1-C855FCE1D0FF}" type="presParOf" srcId="{04E2BF70-12D3-4D55-8792-64F2993FCD54}" destId="{F7073B43-4691-440A-B83D-35CBCF13ED5D}" srcOrd="1" destOrd="0" presId="urn:microsoft.com/office/officeart/2005/8/layout/target3"/>
    <dgm:cxn modelId="{CF46D42F-82B1-4A03-A88D-42E1ED4F256E}" type="presParOf" srcId="{04E2BF70-12D3-4D55-8792-64F2993FCD54}" destId="{80AE798F-9999-4FB6-8016-A160C3D801D0}" srcOrd="2" destOrd="0" presId="urn:microsoft.com/office/officeart/2005/8/layout/target3"/>
    <dgm:cxn modelId="{C1EC1CD4-116E-4DE9-82A5-4F478721318F}" type="presParOf" srcId="{04E2BF70-12D3-4D55-8792-64F2993FCD54}" destId="{5BDDE259-FEDF-4825-BFCD-2EF597866D3B}" srcOrd="3" destOrd="0" presId="urn:microsoft.com/office/officeart/2005/8/layout/target3"/>
    <dgm:cxn modelId="{CD4FE213-9303-4ABB-B25D-3D3397213119}" type="presParOf" srcId="{04E2BF70-12D3-4D55-8792-64F2993FCD54}" destId="{C2FDA4A1-9C8B-4AB2-8804-E6F5287D1812}" srcOrd="4" destOrd="0" presId="urn:microsoft.com/office/officeart/2005/8/layout/target3"/>
    <dgm:cxn modelId="{B98A62AB-2F88-4879-B4A6-7D047562FA29}" type="presParOf" srcId="{04E2BF70-12D3-4D55-8792-64F2993FCD54}" destId="{53AA9E43-F8BB-40F2-9B27-29D1FF9CFF9D}" srcOrd="5" destOrd="0" presId="urn:microsoft.com/office/officeart/2005/8/layout/target3"/>
    <dgm:cxn modelId="{63795A61-E3A8-4CC7-9E70-CBE395A0BAE0}" type="presParOf" srcId="{04E2BF70-12D3-4D55-8792-64F2993FCD54}" destId="{D722263F-6599-4665-A156-A5357A37FCCD}" srcOrd="6" destOrd="0" presId="urn:microsoft.com/office/officeart/2005/8/layout/target3"/>
    <dgm:cxn modelId="{B9921562-2BE2-4EE5-922C-F2A774230452}" type="presParOf" srcId="{04E2BF70-12D3-4D55-8792-64F2993FCD54}" destId="{19352A9B-ABA8-4B1D-BA66-0C1BD53D8556}" srcOrd="7" destOrd="0" presId="urn:microsoft.com/office/officeart/2005/8/layout/target3"/>
    <dgm:cxn modelId="{5478337C-4625-4696-99C7-BDFED6DDEC9B}" type="presParOf" srcId="{04E2BF70-12D3-4D55-8792-64F2993FCD54}" destId="{A3CEF08D-DC7F-4D2F-85B3-E34880BCE56A}" srcOrd="8" destOrd="0" presId="urn:microsoft.com/office/officeart/2005/8/layout/target3"/>
    <dgm:cxn modelId="{8694638B-9A89-440E-83CD-27AF110B19E0}" type="presParOf" srcId="{04E2BF70-12D3-4D55-8792-64F2993FCD54}" destId="{C7282502-6B31-4B29-83D1-C0EC6740BC42}" srcOrd="9" destOrd="0" presId="urn:microsoft.com/office/officeart/2005/8/layout/target3"/>
    <dgm:cxn modelId="{15EF45F5-9AE1-4DB5-AF15-542FA8B8689F}" type="presParOf" srcId="{04E2BF70-12D3-4D55-8792-64F2993FCD54}" destId="{2AF0BC78-45D0-4B2C-9D88-C685346B172F}" srcOrd="10" destOrd="0" presId="urn:microsoft.com/office/officeart/2005/8/layout/target3"/>
    <dgm:cxn modelId="{D0DA5DAA-19CF-4FB5-9F17-5B8D92FE1D26}" type="presParOf" srcId="{04E2BF70-12D3-4D55-8792-64F2993FCD54}" destId="{31C9E348-A541-4AE3-91F5-EB6198CB922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C727-A5C7-457B-B84C-ED1B5ACCB513}">
      <dsp:nvSpPr>
        <dsp:cNvPr id="0" name=""/>
        <dsp:cNvSpPr/>
      </dsp:nvSpPr>
      <dsp:spPr>
        <a:xfrm rot="5400000">
          <a:off x="7553293" y="-3908581"/>
          <a:ext cx="415574" cy="8290469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เขาให้กำลังใจพวกเขาให้ศึกษาและเลียนแบบแบบอย่างชีวิตของพระคริสต์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615846" y="49153"/>
        <a:ext cx="8270182" cy="375000"/>
      </dsp:txXfrm>
    </dsp:sp>
    <dsp:sp modelId="{F345F0DC-739B-4912-85FD-798D40B447B8}">
      <dsp:nvSpPr>
        <dsp:cNvPr id="0" name=""/>
        <dsp:cNvSpPr/>
      </dsp:nvSpPr>
      <dsp:spPr>
        <a:xfrm>
          <a:off x="0" y="810"/>
          <a:ext cx="3623912" cy="471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การปลอบโยนในพระคริสต์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3836"/>
        <a:ext cx="3577860" cy="425634"/>
      </dsp:txXfrm>
    </dsp:sp>
    <dsp:sp modelId="{70AE16FB-1CA3-4D95-8532-67B1C21F24F5}">
      <dsp:nvSpPr>
        <dsp:cNvPr id="0" name=""/>
        <dsp:cNvSpPr/>
      </dsp:nvSpPr>
      <dsp:spPr>
        <a:xfrm rot="5400000">
          <a:off x="7543649" y="-3413310"/>
          <a:ext cx="415574" cy="829046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ความรักที่มีต่อพระคริสต์เป็นพลังกระตุ้นจิตใจของพวกเขา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606202" y="544424"/>
        <a:ext cx="8270182" cy="375000"/>
      </dsp:txXfrm>
    </dsp:sp>
    <dsp:sp modelId="{38A2E8CB-CFE4-465A-8900-6ABEE3E03BF6}">
      <dsp:nvSpPr>
        <dsp:cNvPr id="0" name=""/>
        <dsp:cNvSpPr/>
      </dsp:nvSpPr>
      <dsp:spPr>
        <a:xfrm>
          <a:off x="0" y="496081"/>
          <a:ext cx="3623912" cy="4716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การปลอบโนในความรัก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519107"/>
        <a:ext cx="3577860" cy="425634"/>
      </dsp:txXfrm>
    </dsp:sp>
    <dsp:sp modelId="{A07AF936-934C-43B9-9E11-CB036ADFDB92}">
      <dsp:nvSpPr>
        <dsp:cNvPr id="0" name=""/>
        <dsp:cNvSpPr/>
      </dsp:nvSpPr>
      <dsp:spPr>
        <a:xfrm rot="5400000">
          <a:off x="7543649" y="-2918039"/>
          <a:ext cx="415574" cy="8290469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พวกเขาต้องยอมจำนนต่อการควบคุมโดยพระวิญญาณบริสุทธิ์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606202" y="1039695"/>
        <a:ext cx="8270182" cy="375000"/>
      </dsp:txXfrm>
    </dsp:sp>
    <dsp:sp modelId="{225F09F4-9F2B-4BA9-BFC5-4949A0E5B0A4}">
      <dsp:nvSpPr>
        <dsp:cNvPr id="0" name=""/>
        <dsp:cNvSpPr/>
      </dsp:nvSpPr>
      <dsp:spPr>
        <a:xfrm>
          <a:off x="0" y="991352"/>
          <a:ext cx="3623912" cy="4716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การร่วมกันในพิธีมหาสนิท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014378"/>
        <a:ext cx="3577860" cy="425634"/>
      </dsp:txXfrm>
    </dsp:sp>
    <dsp:sp modelId="{A95744FE-A75C-42EE-A600-0978F5810D02}">
      <dsp:nvSpPr>
        <dsp:cNvPr id="0" name=""/>
        <dsp:cNvSpPr/>
      </dsp:nvSpPr>
      <dsp:spPr>
        <a:xfrm rot="5400000">
          <a:off x="7543649" y="-2422768"/>
          <a:ext cx="415574" cy="8290469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พวกเขาควรสะท้อนอารมณ์ความรู้สึกที่อ่อนโยนและอบอุ่นของความรักความผูกพันของมนุษย์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606202" y="1534966"/>
        <a:ext cx="8270182" cy="375000"/>
      </dsp:txXfrm>
    </dsp:sp>
    <dsp:sp modelId="{C254F32F-86CA-4E99-979B-AF9096E5D968}">
      <dsp:nvSpPr>
        <dsp:cNvPr id="0" name=""/>
        <dsp:cNvSpPr/>
      </dsp:nvSpPr>
      <dsp:spPr>
        <a:xfrm>
          <a:off x="0" y="1486623"/>
          <a:ext cx="3623912" cy="4716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การแสดงความรักอันจริงใจ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509649"/>
        <a:ext cx="3577860" cy="425634"/>
      </dsp:txXfrm>
    </dsp:sp>
    <dsp:sp modelId="{E4276F12-D4D7-4759-9AAC-224505EC7F61}">
      <dsp:nvSpPr>
        <dsp:cNvPr id="0" name=""/>
        <dsp:cNvSpPr/>
      </dsp:nvSpPr>
      <dsp:spPr>
        <a:xfrm rot="5400000">
          <a:off x="7306046" y="-2167983"/>
          <a:ext cx="415574" cy="8771442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ให้พวกเขาแสดงออกถึงความรักความผูกพันที่แท้จริงผ่านการกระทำแห่งความเมตตาของแต่ละบุคคล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128113" y="2030237"/>
        <a:ext cx="8751155" cy="375000"/>
      </dsp:txXfrm>
    </dsp:sp>
    <dsp:sp modelId="{9F224E3E-D8F3-4E8C-94A2-5FFD1B0B6430}">
      <dsp:nvSpPr>
        <dsp:cNvPr id="0" name=""/>
        <dsp:cNvSpPr/>
      </dsp:nvSpPr>
      <dsp:spPr>
        <a:xfrm>
          <a:off x="0" y="1981894"/>
          <a:ext cx="3143413" cy="4716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ความเมตตากรุณา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004920"/>
        <a:ext cx="3097361" cy="425634"/>
      </dsp:txXfrm>
    </dsp:sp>
    <dsp:sp modelId="{0F736E9E-DC0F-41A1-89FA-11AAAE29D790}">
      <dsp:nvSpPr>
        <dsp:cNvPr id="0" name=""/>
        <dsp:cNvSpPr/>
      </dsp:nvSpPr>
      <dsp:spPr>
        <a:xfrm rot="5400000">
          <a:off x="7543649" y="-1432226"/>
          <a:ext cx="415574" cy="8290469"/>
        </a:xfrm>
        <a:prstGeom prst="round2SameRect">
          <a:avLst/>
        </a:prstGeom>
        <a:solidFill>
          <a:srgbClr val="9DFDE6"/>
        </a:solidFill>
        <a:ln w="12700" cap="flat" cmpd="sng" algn="ctr">
          <a:solidFill>
            <a:srgbClr val="9DFDE6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ความรักซึ่งกันและกันทำให้ความคิดคล้ายคลึงกันและนำไปสู่การกระทำที่เป็นหนึ่งเดียวกัน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606202" y="2525508"/>
        <a:ext cx="8270182" cy="375000"/>
      </dsp:txXfrm>
    </dsp:sp>
    <dsp:sp modelId="{D322E446-1E18-40C5-B54D-DBDC6663ED62}">
      <dsp:nvSpPr>
        <dsp:cNvPr id="0" name=""/>
        <dsp:cNvSpPr/>
      </dsp:nvSpPr>
      <dsp:spPr>
        <a:xfrm>
          <a:off x="0" y="2477165"/>
          <a:ext cx="3623912" cy="471686"/>
        </a:xfrm>
        <a:prstGeom prst="roundRect">
          <a:avLst/>
        </a:prstGeom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ความเป็นอันหนี่งอันเดียวกันในความรู้สึก และความรัก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500191"/>
        <a:ext cx="3577860" cy="425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06444-AC4B-4EC3-8BEC-323D0F7CE06F}">
      <dsp:nvSpPr>
        <dsp:cNvPr id="0" name=""/>
        <dsp:cNvSpPr/>
      </dsp:nvSpPr>
      <dsp:spPr>
        <a:xfrm>
          <a:off x="-118203" y="0"/>
          <a:ext cx="1395652" cy="13956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E798F-9999-4FB6-8016-A160C3D801D0}">
      <dsp:nvSpPr>
        <dsp:cNvPr id="0" name=""/>
        <dsp:cNvSpPr/>
      </dsp:nvSpPr>
      <dsp:spPr>
        <a:xfrm>
          <a:off x="579622" y="0"/>
          <a:ext cx="6588803" cy="1395652"/>
        </a:xfrm>
        <a:prstGeom prst="rect">
          <a:avLst/>
        </a:prstGeom>
        <a:solidFill>
          <a:schemeClr val="accent3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พระองค์ทรงสละพระสิทธิพิเศษแห่งความเป็นพระเจ้า (ฟิลิปปี 2:6)</a:t>
          </a:r>
          <a:endParaRPr lang="en" sz="2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622" y="0"/>
        <a:ext cx="6588803" cy="418696"/>
      </dsp:txXfrm>
    </dsp:sp>
    <dsp:sp modelId="{C2FDA4A1-9C8B-4AB2-8804-E6F5287D1812}">
      <dsp:nvSpPr>
        <dsp:cNvPr id="0" name=""/>
        <dsp:cNvSpPr/>
      </dsp:nvSpPr>
      <dsp:spPr>
        <a:xfrm>
          <a:off x="126036" y="418696"/>
          <a:ext cx="907172" cy="9071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A9E43-F8BB-40F2-9B27-29D1FF9CFF9D}">
      <dsp:nvSpPr>
        <dsp:cNvPr id="0" name=""/>
        <dsp:cNvSpPr/>
      </dsp:nvSpPr>
      <dsp:spPr>
        <a:xfrm>
          <a:off x="579622" y="418696"/>
          <a:ext cx="6588803" cy="907172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3">
              <a:hueOff val="-5999998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พระองค์ทรงมาเป็นมนุษย์เพื่อรับใช้เรา (ฟิลิปปี 2:7)</a:t>
          </a:r>
          <a:endParaRPr lang="en" sz="2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622" y="418696"/>
        <a:ext cx="6588803" cy="418695"/>
      </dsp:txXfrm>
    </dsp:sp>
    <dsp:sp modelId="{19352A9B-ABA8-4B1D-BA66-0C1BD53D8556}">
      <dsp:nvSpPr>
        <dsp:cNvPr id="0" name=""/>
        <dsp:cNvSpPr/>
      </dsp:nvSpPr>
      <dsp:spPr>
        <a:xfrm>
          <a:off x="370275" y="837391"/>
          <a:ext cx="418695" cy="4186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EF08D-DC7F-4D2F-85B3-E34880BCE56A}">
      <dsp:nvSpPr>
        <dsp:cNvPr id="0" name=""/>
        <dsp:cNvSpPr/>
      </dsp:nvSpPr>
      <dsp:spPr>
        <a:xfrm>
          <a:off x="343216" y="837391"/>
          <a:ext cx="7061615" cy="418695"/>
        </a:xfrm>
        <a:prstGeom prst="rect">
          <a:avLst/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พระองค์ทรงเชื่อฟังอย่างถ่อมตนในทุกสิ่ง แม้กระทั่งความตายของพระองค์ (ฟิลิปปี 2:8)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3216" y="837391"/>
        <a:ext cx="7061615" cy="41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F4F38-242B-7560-E50F-32A493D20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883350-400D-FB3D-F87D-1E8F5E3A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03638-2C91-2B25-F6DC-AFBAC56D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F65A61-83AD-00DB-3C7F-60135A8D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EDF8F-A5F1-DB23-BB71-F93FAE55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4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8E99C-2064-8188-E582-7AFF836F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E280A0-564D-128C-0914-EA2FF3DE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C0DA7-0372-E7C0-F02A-B506E965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392CC-B3FE-7AA3-189C-21970054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8C36E-47D3-B3B3-AAF7-BC6F04F3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0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FCA960-E243-B595-32E1-D49323657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D81752-310F-0E5D-DA11-DCE0751E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FBE61-078A-FFA7-3184-14C4E3C3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8D08A5-05EF-41F8-5B09-8F06CDF7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6B19A-C9CB-6049-D304-CFE0E612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6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8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8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8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4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1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39115-A460-E566-2A8C-672999D1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31F6F-20D8-1560-EE9E-48721F20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E20902-2AF9-9B0A-EEF9-E3F75FA5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8F64D-D1E2-2B5A-B2C6-F61B4A56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60158-40F3-8E4C-B761-E6C87D3B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0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6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6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7E945-0E09-CFC8-B06D-5FC52F6B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EA93A1-B786-EF11-CBCC-03F2A6F3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E3FFA-287D-E64A-9A85-FB6DB734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74D4B-4898-A3F7-4003-9862A7E7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00B2E-3109-3B50-59B6-7122D31F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7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DB3AB-BC80-DE0D-38CD-2732173F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B0525-36F2-8FAF-9160-55DC54E8E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BBD955-EA30-045E-12C4-375A43BF6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EB85C1-550A-E44B-AC04-5FE000AF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1558D9-30C6-C2F0-250E-697DE9E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601FE2-82CD-82E1-B01B-1807DC91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4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E130D-0CA3-B1A0-463F-9E958633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1111F8-C947-5BBF-DDA9-656342D3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8FC6CF-B543-6219-F38B-D4A046D1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7025D8-F5F9-6009-AA20-52B81C8E3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48A96C-6B70-8D9B-A090-9A8603BAD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22357D-63F9-B73E-E74C-F16D1C03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FDB0BA-B70E-2325-BC67-885924C6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6B6969-1FF4-30EC-C922-1991E4D9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72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267-FF05-300C-7BAE-A19E979D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A35ED0-ED45-1AEC-6A82-B95A61B2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FAAD8D-F659-85EC-79E9-4A0CC1EB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4B0992-598C-47E8-290E-3BDE34DE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5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A28705-ABC4-9254-3816-77CBF232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2A9BA5-5E25-42F9-77D4-6080D94F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337D8D-1531-71E8-C52D-C4F4EC30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F99DE-424E-3659-99E5-533B2466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BBF13-A161-5AC3-DC71-FA6F968F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EDECDE-B6CE-D26B-1D40-DA0C3A917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CF3FFA-43BF-7E68-95B7-2410B4F6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8AE8E3-DC82-C72B-3864-33530716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316FD7-6481-AF63-0467-D970819C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1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E9BF4-1AA3-1220-71DA-71790FFC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22D83D-C553-6014-D63B-776AFB1C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68C03B-2756-908E-EFA9-29993B25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824123-F811-7075-6808-64AC67D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26F86-3421-57C8-9B5D-B170D2F8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8AC0DB-1697-1757-D34F-45C740A5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3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0BE034-27D6-C347-5032-4F8C37ED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60ED67-C1FD-555D-318F-9118A9F71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4723B-5406-1418-64CA-A0AD290B6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86B78-E54E-427E-B66B-C473E2A08BE5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2CA86-C492-03CC-672A-22D81C06C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90720-C8DB-5AA6-3C51-36F6E23D7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5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9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2B6CF-874A-0EE6-FE7F-FCA3F3C7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FFC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Un grupo de personas haciendo gestos con la mano&#10;&#10;El contenido generado por IA puede ser incorrecto.">
            <a:extLst>
              <a:ext uri="{FF2B5EF4-FFF2-40B4-BE49-F238E27FC236}">
                <a16:creationId xmlns:a16="http://schemas.microsoft.com/office/drawing/2014/main" id="{52745C39-07BD-9095-B790-8A9C3173A2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7306" y="653615"/>
            <a:ext cx="6701945" cy="55400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6415CBA3-9C44-F04E-6668-25186D216C97}"/>
              </a:ext>
            </a:extLst>
          </p:cNvPr>
          <p:cNvSpPr txBox="1"/>
          <p:nvPr/>
        </p:nvSpPr>
        <p:spPr>
          <a:xfrm>
            <a:off x="718433" y="1060825"/>
            <a:ext cx="3982294" cy="4305986"/>
          </a:xfrm>
          <a:prstGeom prst="rect">
            <a:avLst/>
          </a:prstGeom>
          <a:noFill/>
          <a:effectLst>
            <a:outerShdw blurRad="50800" dist="25400" dir="8100000" algn="tr" rotWithShape="0">
              <a:schemeClr val="accent5">
                <a:lumMod val="50000"/>
              </a:schemeClr>
            </a:outerShdw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th-TH" sz="5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ความเป็นน้ำหนึ่งใจเดียวกันในความถ่อมตน</a:t>
            </a:r>
            <a:endParaRPr lang="en" sz="5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065132-5AA6-D4FB-DFA9-29B98F2F98C6}"/>
              </a:ext>
            </a:extLst>
          </p:cNvPr>
          <p:cNvSpPr txBox="1"/>
          <p:nvPr/>
        </p:nvSpPr>
        <p:spPr>
          <a:xfrm>
            <a:off x="648496" y="5886028"/>
            <a:ext cx="409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</a:rPr>
              <a:t>Lesson 4 for January 24, 2026</a:t>
            </a:r>
          </a:p>
        </p:txBody>
      </p:sp>
    </p:spTree>
    <p:extLst>
      <p:ext uri="{BB962C8B-B14F-4D97-AF65-F5344CB8AC3E}">
        <p14:creationId xmlns:p14="http://schemas.microsoft.com/office/powerpoint/2010/main" val="37959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F248CD-B893-91ED-E0AD-668CD827F8EC}"/>
              </a:ext>
            </a:extLst>
          </p:cNvPr>
          <p:cNvSpPr txBox="1"/>
          <p:nvPr/>
        </p:nvSpPr>
        <p:spPr>
          <a:xfrm>
            <a:off x="1969770" y="1056174"/>
            <a:ext cx="79933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พระเจ้าทรงอนุญาตให้มนุษย์ทุกคนแสดงความเป็นตัวตนของตนเอง พระองค์ไม่ปรารถนาให้ใครเอาความคิดของตนไปเปรียบเทียบกับความคิดของผู้อื่น ผู้ที่ปรารถนาจะเปลี่ยนแปลงความคิดและอุปนิสัยไม่ควรไปพึ่งพามนุษย์ แต่ควรไปพึ่งพาแบบอย่างจากพระเจ้า พระเจ้าทรงเชิญชวนว่า “จงให้ความคิดเช่นเดียวกับที่อยู่ในพระเยซูคริสต์อยู่ในตัวท่าน” โดยการกลับใจและการเปลี่ยนแปลง มนุษย์จะได้รับความคิดของพระคริสต์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FEA4C1-B5BE-FFC2-BBB6-28B6D435CA7A}"/>
              </a:ext>
            </a:extLst>
          </p:cNvPr>
          <p:cNvSpPr txBox="1"/>
          <p:nvPr/>
        </p:nvSpPr>
        <p:spPr>
          <a:xfrm>
            <a:off x="6982012" y="5539472"/>
            <a:ext cx="3230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That I May Know Him</a:t>
            </a:r>
            <a:r>
              <a:rPr lang="en" sz="1600" b="1" dirty="0"/>
              <a:t>, May 8)</a:t>
            </a:r>
          </a:p>
        </p:txBody>
      </p:sp>
    </p:spTree>
    <p:extLst>
      <p:ext uri="{BB962C8B-B14F-4D97-AF65-F5344CB8AC3E}">
        <p14:creationId xmlns:p14="http://schemas.microsoft.com/office/powerpoint/2010/main" val="42680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DA3CA-C708-7460-7012-32F31862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416256"/>
            <a:ext cx="4718304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6450622"/>
            <a:ext cx="4713997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persona, mujer, sostener, usando&#10;&#10;El contenido generado por IA puede ser incorrecto.">
            <a:extLst>
              <a:ext uri="{FF2B5EF4-FFF2-40B4-BE49-F238E27FC236}">
                <a16:creationId xmlns:a16="http://schemas.microsoft.com/office/drawing/2014/main" id="{7CFD5EE0-19BB-4D2D-40DF-44A617D18C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29109" b="2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9657AE-91CC-A816-B130-9FB34735889D}"/>
              </a:ext>
            </a:extLst>
          </p:cNvPr>
          <p:cNvSpPr txBox="1"/>
          <p:nvPr/>
        </p:nvSpPr>
        <p:spPr>
          <a:xfrm>
            <a:off x="466271" y="1324937"/>
            <a:ext cx="5958672" cy="36009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ก็​ขอ​ให้​ท่าน​ทั้ง​หลาย​ทำ​ให้​ความ​ยินดี​ของ​ข้าพ​เจ้า​เต็ม​เปี่ยม ด้วย​การ​มีความ​คิด​อย่าง​เดียว​กัน มี​ความ​รัก​อย่าง​เดียว​กัน มี​จิต​ใจ​และ​ความ​คิด​เป็น​หนึ่ง​เดียว​กัน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lvl="0" algn="ctr">
              <a:spcBef>
                <a:spcPts val="2400"/>
              </a:spcBef>
              <a:defRPr/>
            </a:pPr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ฟป. 2:2 </a:t>
            </a:r>
            <a:endParaRPr kumimoji="0" lang="es-ES" sz="4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4EB3CF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0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36CCBA-2CE8-5143-1017-A7A024C41AA9}"/>
              </a:ext>
            </a:extLst>
          </p:cNvPr>
          <p:cNvSpPr txBox="1"/>
          <p:nvPr/>
        </p:nvSpPr>
        <p:spPr>
          <a:xfrm>
            <a:off x="5972549" y="3994473"/>
            <a:ext cx="5953125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3000"/>
              </a:spcBef>
            </a:pPr>
            <a:r>
              <a:rPr lang="th-TH" sz="2000" b="1" dirty="0">
                <a:solidFill>
                  <a:srgbClr val="B92F00"/>
                </a:solidFill>
              </a:rPr>
              <a:t>ต้นกำเนิดของความแตกแยก </a:t>
            </a:r>
            <a:r>
              <a:rPr lang="en" sz="2000" b="1" dirty="0">
                <a:solidFill>
                  <a:srgbClr val="B92F00"/>
                </a:solidFill>
              </a:rPr>
              <a:t>(</a:t>
            </a:r>
            <a:r>
              <a:rPr lang="th-TH" sz="2000" b="1" dirty="0">
                <a:solidFill>
                  <a:srgbClr val="B92F00"/>
                </a:solidFill>
              </a:rPr>
              <a:t>ฟิลิปปี</a:t>
            </a:r>
            <a:r>
              <a:rPr lang="en" sz="2000" b="1" dirty="0">
                <a:solidFill>
                  <a:srgbClr val="B92F00"/>
                </a:solidFill>
              </a:rPr>
              <a:t> 2:1-3a)</a:t>
            </a:r>
          </a:p>
          <a:p>
            <a:pPr>
              <a:spcBef>
                <a:spcPts val="3000"/>
              </a:spcBef>
            </a:pPr>
            <a:r>
              <a:rPr lang="th-TH" sz="2000" b="1" dirty="0">
                <a:solidFill>
                  <a:srgbClr val="008496"/>
                </a:solidFill>
              </a:rPr>
              <a:t>ความเป็นเอกภาพผ่านการถ่อมตน0</a:t>
            </a:r>
            <a:r>
              <a:rPr lang="en" sz="2000" b="1" dirty="0">
                <a:solidFill>
                  <a:srgbClr val="008496"/>
                </a:solidFill>
              </a:rPr>
              <a:t> (</a:t>
            </a:r>
            <a:r>
              <a:rPr lang="th-TH" sz="2000" b="1" dirty="0">
                <a:solidFill>
                  <a:srgbClr val="008496"/>
                </a:solidFill>
              </a:rPr>
              <a:t>ฟิลิปปี</a:t>
            </a:r>
            <a:r>
              <a:rPr lang="en" sz="2000" b="1" dirty="0">
                <a:solidFill>
                  <a:srgbClr val="008496"/>
                </a:solidFill>
              </a:rPr>
              <a:t> 2:3b-4)</a:t>
            </a:r>
          </a:p>
          <a:p>
            <a:pPr>
              <a:spcBef>
                <a:spcPts val="3000"/>
              </a:spcBef>
            </a:pPr>
            <a:r>
              <a:rPr lang="th-TH" sz="2000" b="1" dirty="0">
                <a:solidFill>
                  <a:srgbClr val="139E00"/>
                </a:solidFill>
              </a:rPr>
              <a:t>คิดแบบพระเยซู</a:t>
            </a:r>
            <a:r>
              <a:rPr lang="en" sz="2000" b="1" dirty="0">
                <a:solidFill>
                  <a:srgbClr val="139E00"/>
                </a:solidFill>
              </a:rPr>
              <a:t> (</a:t>
            </a:r>
            <a:r>
              <a:rPr lang="th-TH" sz="2000" b="1" dirty="0">
                <a:solidFill>
                  <a:srgbClr val="139E00"/>
                </a:solidFill>
              </a:rPr>
              <a:t>ฟิลิปปี</a:t>
            </a:r>
            <a:r>
              <a:rPr lang="en" sz="2000" b="1" dirty="0">
                <a:solidFill>
                  <a:srgbClr val="139E00"/>
                </a:solidFill>
              </a:rPr>
              <a:t> 2:5)</a:t>
            </a:r>
          </a:p>
          <a:p>
            <a:pPr>
              <a:spcBef>
                <a:spcPts val="3000"/>
              </a:spcBef>
            </a:pPr>
            <a:r>
              <a:rPr lang="th-TH" sz="2000" b="1" dirty="0">
                <a:solidFill>
                  <a:srgbClr val="9800B9"/>
                </a:solidFill>
              </a:rPr>
              <a:t>ทัศนคติของพระเยซู</a:t>
            </a:r>
            <a:r>
              <a:rPr lang="en" sz="2000" b="1" dirty="0">
                <a:solidFill>
                  <a:srgbClr val="9800B9"/>
                </a:solidFill>
              </a:rPr>
              <a:t> (</a:t>
            </a:r>
            <a:r>
              <a:rPr lang="th-TH" sz="2000" b="1" dirty="0">
                <a:solidFill>
                  <a:srgbClr val="9800B9"/>
                </a:solidFill>
              </a:rPr>
              <a:t>ฟิลิปปี</a:t>
            </a:r>
            <a:r>
              <a:rPr lang="en" sz="2000" b="1" dirty="0">
                <a:solidFill>
                  <a:srgbClr val="9800B9"/>
                </a:solidFill>
              </a:rPr>
              <a:t> 2:6-8)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F4EA7C-9E89-20BF-5017-265B309549BE}"/>
              </a:ext>
            </a:extLst>
          </p:cNvPr>
          <p:cNvSpPr txBox="1"/>
          <p:nvPr/>
        </p:nvSpPr>
        <p:spPr>
          <a:xfrm>
            <a:off x="228600" y="126214"/>
            <a:ext cx="6267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เปาโลเพิ่งหนุนใจผู้เชื่อในเมืองฟิลิปปีให้ยืนหยัดมั่นคงเมื่อเผชิญกับความท้าทายในชีวิตคริสเตียน เขาขอให้พวกเขาประพฤติตนให้สมกับเป็นพลเมืองแห่งสวรรค์ โดยเน้นย้ำถึงความเป็นเอกภาพ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Un hombre parado junto a una ventana&#10;&#10;El contenido generado por IA puede ser incorrecto.">
            <a:extLst>
              <a:ext uri="{FF2B5EF4-FFF2-40B4-BE49-F238E27FC236}">
                <a16:creationId xmlns:a16="http://schemas.microsoft.com/office/drawing/2014/main" id="{0BA81CDF-5FE8-F9DD-9A82-40FCBA166D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425" y="3257550"/>
            <a:ext cx="401002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16000">
                  <a:srgbClr val="D0C57C"/>
                </a:gs>
                <a:gs pos="0">
                  <a:srgbClr val="DEC254"/>
                </a:gs>
                <a:gs pos="18000">
                  <a:srgbClr val="69A3B9"/>
                </a:gs>
                <a:gs pos="100000">
                  <a:srgbClr val="69A3B9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4988F67-F8E8-2367-64DC-4D8303575F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860" y="87493"/>
            <a:ext cx="5111540" cy="3423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Flecha&#10;&#10;El contenido generado por IA puede ser incorrecto.">
            <a:extLst>
              <a:ext uri="{FF2B5EF4-FFF2-40B4-BE49-F238E27FC236}">
                <a16:creationId xmlns:a16="http://schemas.microsoft.com/office/drawing/2014/main" id="{9B882356-5937-9579-8798-15142B723E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5362220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78423AD2-DC56-EFE9-1E5B-38AB9B33C82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4673584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lecha&#10;&#10;El contenido generado por IA puede ser incorrecto.">
            <a:extLst>
              <a:ext uri="{FF2B5EF4-FFF2-40B4-BE49-F238E27FC236}">
                <a16:creationId xmlns:a16="http://schemas.microsoft.com/office/drawing/2014/main" id="{3C4EF8A7-9602-8C79-1C92-83CEAF09055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6050855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, Flecha&#10;&#10;El contenido generado por IA puede ser incorrecto.">
            <a:extLst>
              <a:ext uri="{FF2B5EF4-FFF2-40B4-BE49-F238E27FC236}">
                <a16:creationId xmlns:a16="http://schemas.microsoft.com/office/drawing/2014/main" id="{61507E0A-D56E-6C97-98DC-1F86B54504E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3984948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A5362C-91AE-DE31-AE6A-3F87C066C95E}"/>
              </a:ext>
            </a:extLst>
          </p:cNvPr>
          <p:cNvSpPr txBox="1"/>
          <p:nvPr/>
        </p:nvSpPr>
        <p:spPr>
          <a:xfrm>
            <a:off x="228599" y="1799210"/>
            <a:ext cx="62674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ด้วยคำว่า “ฉะนั้น” เปาโลจึงเริ่มต้นส่วนใหม่ซึ่งเขาให้กุญแจสำคัญในการเข้าใจวิธีการบรรลุความเป็นเอกภาพที่สมบูรณ์แบบนั้น นั่นคือการเลียนแบบแบบอย่างของพระเยซู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88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C2070-DAF3-9B57-040B-76D83E74C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5FB5D6E-F1B4-FF38-4CA4-5A848CEDD2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257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E4AFD7-78A1-958F-B0C4-3725F873911D}"/>
              </a:ext>
            </a:extLst>
          </p:cNvPr>
          <p:cNvSpPr txBox="1"/>
          <p:nvPr/>
        </p:nvSpPr>
        <p:spPr>
          <a:xfrm>
            <a:off x="0" y="0"/>
            <a:ext cx="891785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400" b="1" dirty="0">
                <a:ln/>
                <a:solidFill>
                  <a:schemeClr val="accent6"/>
                </a:solidFill>
              </a:rPr>
              <a:t>ต้นกำเนิดของความแตกแยก</a:t>
            </a:r>
            <a:endParaRPr lang="en" sz="4400" b="1" dirty="0">
              <a:ln/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BD2A5A-A65E-0015-02D3-52CC51E49A8C}"/>
              </a:ext>
            </a:extLst>
          </p:cNvPr>
          <p:cNvSpPr txBox="1"/>
          <p:nvPr/>
        </p:nvSpPr>
        <p:spPr>
          <a:xfrm>
            <a:off x="672716" y="604472"/>
            <a:ext cx="7600950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0070C0"/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อย่า​ทำ​สิ่ง​ใด​ด้วย​การ​ชิง​ดี​หรือ​ถือ​ดี</a:t>
            </a:r>
            <a:r>
              <a:rPr lang="en" b="1" dirty="0">
                <a:solidFill>
                  <a:srgbClr val="0070C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ฟิลิปปี</a:t>
            </a:r>
            <a:r>
              <a:rPr lang="en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2:3a)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44C246-DF8A-3014-1298-D3C594D77859}"/>
              </a:ext>
            </a:extLst>
          </p:cNvPr>
          <p:cNvSpPr txBox="1"/>
          <p:nvPr/>
        </p:nvSpPr>
        <p:spPr>
          <a:xfrm>
            <a:off x="0" y="1062573"/>
            <a:ext cx="891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ก่อนที่เปาโลจะชี้ให้เห็นถึงจุดอ่อนและสาเหตุของความแตกแยกที่เกิดขึ้นในหมู่ชาวฟิลิปปี คำแนะนำแรกที่เปาโลมอบให้แก่พวกเขาเพื่อให้เกิดความสามัคคีและเติมเต็มความสุขของพระองค์คืออะไร (ฟิลิปปี 2:1-2)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5088D9-3C4B-97E4-B5E7-D65065EE7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1896147"/>
              </p:ext>
            </p:extLst>
          </p:nvPr>
        </p:nvGraphicFramePr>
        <p:xfrm>
          <a:off x="157363" y="2151727"/>
          <a:ext cx="11915776" cy="29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FAA09C-1039-C3DE-0996-2902D1E4E1F8}"/>
              </a:ext>
            </a:extLst>
          </p:cNvPr>
          <p:cNvSpPr txBox="1"/>
          <p:nvPr/>
        </p:nvSpPr>
        <p:spPr>
          <a:xfrm>
            <a:off x="5031116" y="5120965"/>
            <a:ext cx="7087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พวกเขาจะทำได้เช่นนั้นก็ต่อเมื่อพวกเขาละทิ้งสิ่งที่ทำให้พวกเขาแตกแยก คือ ความเย่อหยิ่งและการโต้เถียง (ฟิลิปปี 2:3ก)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0E844140-E289-6130-8213-C6B9B88BC1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7858" y="210737"/>
            <a:ext cx="3038423" cy="17036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posando para la cámara con un fondo de colores&#10;&#10;El contenido generado por IA puede ser incorrecto.">
            <a:extLst>
              <a:ext uri="{FF2B5EF4-FFF2-40B4-BE49-F238E27FC236}">
                <a16:creationId xmlns:a16="http://schemas.microsoft.com/office/drawing/2014/main" id="{87A22BE4-16AE-36CD-3318-879788A133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7983" y="5304510"/>
            <a:ext cx="2003899" cy="1419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edificio, ventana, hombre, tabla&#10;&#10;El contenido generado por IA puede ser incorrecto.">
            <a:extLst>
              <a:ext uri="{FF2B5EF4-FFF2-40B4-BE49-F238E27FC236}">
                <a16:creationId xmlns:a16="http://schemas.microsoft.com/office/drawing/2014/main" id="{AA2EB843-583B-A00D-5D64-D836A71801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4" y="5304510"/>
            <a:ext cx="2322597" cy="1419726"/>
          </a:xfrm>
          <a:prstGeom prst="snip2DiagRect">
            <a:avLst>
              <a:gd name="adj1" fmla="val 1869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FA1D6D-3192-8419-78CB-5FA79871DAE9}"/>
              </a:ext>
            </a:extLst>
          </p:cNvPr>
          <p:cNvSpPr txBox="1"/>
          <p:nvPr/>
        </p:nvSpPr>
        <p:spPr>
          <a:xfrm>
            <a:off x="4986038" y="6005904"/>
            <a:ext cx="70871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ปัญหาทั้งสองนี้มีอยู่ในการกบฏของลูซิเฟอร์ และเป็นปัญหาที่ร้ายแรงที่สุดในความสัมพันธ์ระหว่างกัน (กาลาเทีย 5:26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ยากอบ 3:16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32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8615F84-0E57-6947-D374-82709A718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5962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EE94E8-AE12-DA84-F720-DDDF2C1876B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ความเป็นเอกภาพผ่านความถ่อมตน</a:t>
            </a:r>
            <a:endParaRPr lang="en" sz="4400" b="1" spc="300" dirty="0">
              <a:ln w="6600">
                <a:solidFill>
                  <a:srgbClr val="10A499"/>
                </a:solidFill>
                <a:prstDash val="solid"/>
              </a:ln>
              <a:solidFill>
                <a:srgbClr val="96F5EE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4AD1C3-A476-05FF-9AA9-3D2A84DBCD28}"/>
              </a:ext>
            </a:extLst>
          </p:cNvPr>
          <p:cNvSpPr txBox="1"/>
          <p:nvPr/>
        </p:nvSpPr>
        <p:spPr>
          <a:xfrm>
            <a:off x="0" y="704373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แต่​จง​ถือ​ว่า​คน​อื่น​ดี​กว่า​ตัว​ด้วย​ใจ​ถ่อม  อย่า​ให้​ต่าง​คน​ต่าง​เห็น​แก่​ประ​โยชน์​ของ​ตน​เอง แต่​จง​เห็น​แก่​ประ​โยชน์​ของ​คน​อื่นๆ ด้วย </a:t>
            </a:r>
            <a:r>
              <a:rPr lang="en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endParaRPr lang="th-TH" sz="2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ฟิลิปปี</a:t>
            </a:r>
            <a:r>
              <a:rPr lang="en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2:3b-4</a:t>
            </a:r>
            <a:r>
              <a:rPr lang="en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18E446-1AF4-E452-53CB-E1C7BB29D13B}"/>
              </a:ext>
            </a:extLst>
          </p:cNvPr>
          <p:cNvSpPr txBox="1"/>
          <p:nvPr/>
        </p:nvSpPr>
        <p:spPr>
          <a:xfrm>
            <a:off x="3805943" y="1473814"/>
            <a:ext cx="8386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สูตรแห่งความเป็นเอกภาพที่เปาโลเสนอไม่ใช่สิ่งภายนอก แต่เป็นทัศนคติภายใน นั่นคือ ความถ่อมตน นอกจากจะเป็นลักษณะเฉพาะตัวของพระเยซูแล้ว พระองค์ยังทรงหนุนใจผู้ฟังให้มีความถ่อมตนด้วย (มัทธิว 11:29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18:4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23:12)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622C7849-6BC4-D806-A297-61A503F92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40" y="1517851"/>
            <a:ext cx="3491681" cy="2149580"/>
          </a:xfrm>
          <a:prstGeom prst="roundRect">
            <a:avLst>
              <a:gd name="adj" fmla="val 111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persona con el cabello largo&#10;&#10;El contenido generado por IA puede ser incorrecto.">
            <a:extLst>
              <a:ext uri="{FF2B5EF4-FFF2-40B4-BE49-F238E27FC236}">
                <a16:creationId xmlns:a16="http://schemas.microsoft.com/office/drawing/2014/main" id="{6421966D-B6E4-6562-26B1-BDB64FC2314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940" y="3852949"/>
            <a:ext cx="3491681" cy="222600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Imagen 10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C6117BF7-5C5A-1A80-78A0-59154AB359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316" y="2515069"/>
            <a:ext cx="2718004" cy="3934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B43295-984C-CDD6-9523-6DA90EBFA6FA}"/>
              </a:ext>
            </a:extLst>
          </p:cNvPr>
          <p:cNvSpPr txBox="1"/>
          <p:nvPr/>
        </p:nvSpPr>
        <p:spPr>
          <a:xfrm>
            <a:off x="3805941" y="2620273"/>
            <a:ext cx="546587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เพื่อให้บรรลุถึงความถ่อมตนนี้ เปาโลเสนอว่าเราควรพิจารณาว่าผู้อื่นสำคัญกว่าตนเอง (ฟิลิปปี้ 2:3) แต่เราทุกคนเท่าเทียมกันต่อหน้าพระเจ้าไม่ใช่หรือ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ดังนั้นจึงควรมีความเท่าเทียมกันเพื่อความเป็นเอกภาพไม่ใช่หรือ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B7D662-A7DB-042A-FF5A-FE4B06840749}"/>
              </a:ext>
            </a:extLst>
          </p:cNvPr>
          <p:cNvSpPr txBox="1"/>
          <p:nvPr/>
        </p:nvSpPr>
        <p:spPr>
          <a:xfrm>
            <a:off x="172680" y="6144297"/>
            <a:ext cx="91286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เพื่อที่จะช่วยเหลือผู้อื่นได้ เราต้องเรียนรู้ที่จะฟังพวกเขาและเข้าใจมุมมองของพวกเขา ทั้งหมดนี้ไม่ต้องสงสัยเลยว่าเป็นผลงานของพระวิญญาณบริสุทธิ์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0D369CF-957B-06DF-AE66-607E6E9AD2AE}"/>
              </a:ext>
            </a:extLst>
          </p:cNvPr>
          <p:cNvSpPr txBox="1"/>
          <p:nvPr/>
        </p:nvSpPr>
        <p:spPr>
          <a:xfrm>
            <a:off x="3805941" y="4382285"/>
            <a:ext cx="54658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เปาโลไม่ได้กล่าวว่าเราด้อยกว่าผู้อื่น แต่กล่าวว่าเราควรพิจารณาตนเองเช่นนั้น เช่นเดียวกับที่คนรับใช้แสวงหาความดีของเจ้านาย เราก็ควรแสวงหาความดีของผู้ที่เราคิดว่าเหนือกว่าตนเอง (ฟิลิปปี้ 2:4)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14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BC0E70A6-0310-09AA-DCE4-CE5C6C0765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130"/>
          </a:xfrm>
          <a:prstGeom prst="rect">
            <a:avLst/>
          </a:prstGeom>
          <a:gradFill>
            <a:gsLst>
              <a:gs pos="0">
                <a:srgbClr val="00A8A4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806A6B-EE36-4289-3229-55A68171E532}"/>
              </a:ext>
            </a:extLst>
          </p:cNvPr>
          <p:cNvSpPr txBox="1"/>
          <p:nvPr/>
        </p:nvSpPr>
        <p:spPr>
          <a:xfrm>
            <a:off x="0" y="0"/>
            <a:ext cx="87212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คิดเหมือนพระเยซู</a:t>
            </a:r>
            <a:endParaRPr lang="en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AFC944-9230-B472-043E-C415ED2FEF1C}"/>
              </a:ext>
            </a:extLst>
          </p:cNvPr>
          <p:cNvSpPr txBox="1"/>
          <p:nvPr/>
        </p:nvSpPr>
        <p:spPr>
          <a:xfrm>
            <a:off x="535858" y="593355"/>
            <a:ext cx="76494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จง​มี​จิต​ใจ​เช่น​นี้​ใน​พวก​ท่าน​เหมือน​อย่าง​ที่​มี​ใน​พระ​เยซู​คริสต์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ฟิลิปปี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B6E713-9F14-5F16-9D53-40462A2C661D}"/>
              </a:ext>
            </a:extLst>
          </p:cNvPr>
          <p:cNvSpPr txBox="1"/>
          <p:nvPr/>
        </p:nvSpPr>
        <p:spPr>
          <a:xfrm>
            <a:off x="153847" y="1315773"/>
            <a:ext cx="85673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ความคิดของเราถูกหล่อหลอมอย่างไร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ผ่านทาง “เส้นทางแห่งจิตวิญญาณ” นั่นคือประสาทสัมผัสของเรา ทุกสิ่งที่เราอ่าน เห็น หรือได้ยิน ล้วนหล่อหลอมเราในทางใดทางหนึ่ง และแน่นอน ซาตานก็โจมตีประสาทสัมผัสของเราเพื่อหล่อหลอมความคิดของเราให้เป็นไปตามวิธีคิดของมันเอง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hombre&#10;&#10;El contenido generado por IA puede ser incorrecto.">
            <a:extLst>
              <a:ext uri="{FF2B5EF4-FFF2-40B4-BE49-F238E27FC236}">
                <a16:creationId xmlns:a16="http://schemas.microsoft.com/office/drawing/2014/main" id="{96490564-F8E4-0885-2E54-FD7E9E6B20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9368" y="196730"/>
            <a:ext cx="3208784" cy="339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C00000"/>
                </a:gs>
                <a:gs pos="69000">
                  <a:srgbClr val="C00000"/>
                </a:gs>
                <a:gs pos="71000">
                  <a:srgbClr val="F6D3D4"/>
                </a:gs>
                <a:gs pos="100000">
                  <a:srgbClr val="F6D3D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ombre con la boca abierta&#10;&#10;El contenido generado por IA puede ser incorrecto.">
            <a:extLst>
              <a:ext uri="{FF2B5EF4-FFF2-40B4-BE49-F238E27FC236}">
                <a16:creationId xmlns:a16="http://schemas.microsoft.com/office/drawing/2014/main" id="{63A9EDE2-A703-190F-F6DC-3795255D0F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847" y="4534053"/>
            <a:ext cx="4381787" cy="223537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AB099B12-8BA9-3A6F-CE6E-D2BA940C08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>
            <a:fillRect/>
          </a:stretch>
        </p:blipFill>
        <p:spPr>
          <a:xfrm>
            <a:off x="8573729" y="3785418"/>
            <a:ext cx="3464423" cy="294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7B7AB86-F45A-B171-CFAF-077FA05B0ABA}"/>
              </a:ext>
            </a:extLst>
          </p:cNvPr>
          <p:cNvSpPr txBox="1"/>
          <p:nvPr/>
        </p:nvSpPr>
        <p:spPr>
          <a:xfrm>
            <a:off x="4656099" y="4572731"/>
            <a:ext cx="379716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เพราะความคิดของเราเป็นความคิดฝ่ายเนื้อหนัง และหัวใจของเราล้วนหลอกลวง (เยเรมีย์ 17:9) พระวิญญาณจะเปลี่ยนแปลงความคิดฝ่ายเนื้อหนังของเราให้เป็นความคิดฝ่ายวิญญาณ เหมือนอย่างพระคริสต์ (โรม 8:1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015FF63-0EE7-539C-4ACE-44FB7794545D}"/>
              </a:ext>
            </a:extLst>
          </p:cNvPr>
          <p:cNvSpPr txBox="1"/>
          <p:nvPr/>
        </p:nvSpPr>
        <p:spPr>
          <a:xfrm>
            <a:off x="153847" y="3525023"/>
            <a:ext cx="82660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บางทีเราอาจทำได้ด้วยความพยายามอย่างมาก แต่การเปลี่ยนความคิดของเราให้สอดคล้องกับความคิดของพระเยซูนั้น ทำได้ในตัวเราโดยพระวิญญาณบริสุทธิ์เท่านั้น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877E10-ECE9-CC8F-3761-799E6066856C}"/>
              </a:ext>
            </a:extLst>
          </p:cNvPr>
          <p:cNvSpPr txBox="1"/>
          <p:nvPr/>
        </p:nvSpPr>
        <p:spPr>
          <a:xfrm>
            <a:off x="153847" y="2702036"/>
            <a:ext cx="85673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เปาโลมีแนวคิดที่รุนแรง เขาไม่เพียงแต่เชิญชวนให้เราสังเกตความคิดของเราเท่านั้น แต่เขายังขอให้เราคิดเหมือนที่พระคริสต์ทรงคิด (ฟิลิปปี้ 4:8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2:5)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10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B2EAC2-9BC6-762A-7674-A6822560EEA6}"/>
              </a:ext>
            </a:extLst>
          </p:cNvPr>
          <p:cNvSpPr txBox="1"/>
          <p:nvPr/>
        </p:nvSpPr>
        <p:spPr>
          <a:xfrm>
            <a:off x="3009980" y="2444516"/>
            <a:ext cx="89080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200" b="1" dirty="0">
                <a:latin typeface="Constantia" panose="02030602050306030303" pitchFamily="18" charset="0"/>
              </a:rPr>
              <a:t>“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แต่เรายังมีงานที่ต้องทำเพื่อต่อต้านการล่อลวง ผู้ที่ไม่ต้องการตกเป็นเหยื่อของอุบายของซาตานต้องเฝ้าระวังเส้นทางแห่งจิตวิญญาณให้ดี พวกเขาต้องหลีกเลี่ยงการอ่าน การดู หรือการฟังสิ่งที่จะชักนำความคิดที่ไม่บริสุทธิ์ จิตใจไม่ควรปล่อยให้ล่องลอยไปตามเรื่องต่างๆ ที่ศัตรูแห่งจิตวิญญาณอาจชักจูง</a:t>
            </a:r>
            <a:r>
              <a:rPr lang="en" sz="32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00976D-1FD8-390F-0BE3-739219CA3CB2}"/>
              </a:ext>
            </a:extLst>
          </p:cNvPr>
          <p:cNvSpPr txBox="1"/>
          <p:nvPr/>
        </p:nvSpPr>
        <p:spPr>
          <a:xfrm>
            <a:off x="8216779" y="827752"/>
            <a:ext cx="3847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436)</a:t>
            </a:r>
          </a:p>
        </p:txBody>
      </p:sp>
    </p:spTree>
    <p:extLst>
      <p:ext uri="{BB962C8B-B14F-4D97-AF65-F5344CB8AC3E}">
        <p14:creationId xmlns:p14="http://schemas.microsoft.com/office/powerpoint/2010/main" val="27383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6D8DE-2ABA-1006-8CB6-C46B929F8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6995A1-5EF7-3675-96B8-D06D8F2D0ACD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127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415D65-800B-5841-D401-9D751611C840}"/>
              </a:ext>
            </a:extLst>
          </p:cNvPr>
          <p:cNvSpPr txBox="1"/>
          <p:nvPr/>
        </p:nvSpPr>
        <p:spPr>
          <a:xfrm>
            <a:off x="0" y="860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ทัศนคติของพระเยซู</a:t>
            </a:r>
            <a:r>
              <a:rPr lang="en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358F2F-2A65-CC88-79B9-A60E59687C00}"/>
              </a:ext>
            </a:extLst>
          </p:cNvPr>
          <p:cNvSpPr txBox="1"/>
          <p:nvPr/>
        </p:nvSpPr>
        <p:spPr>
          <a:xfrm>
            <a:off x="0" y="860214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“ผู้​ทรง​สภาพ​เป็น​พระ​เจ้า ไม่​ทรง​ถือ​ว่า​ความ​ทัด​เทียม​กับ​พระ​เจ้า​เป็น​สิ่ง​ที่​จะ​ต้อง​ยึด​ไว้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ฟิลิปปี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2:6)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05B672-A3AD-F4BA-7350-4258020D5DAD}"/>
              </a:ext>
            </a:extLst>
          </p:cNvPr>
          <p:cNvSpPr txBox="1"/>
          <p:nvPr/>
        </p:nvSpPr>
        <p:spPr>
          <a:xfrm>
            <a:off x="806244" y="1427574"/>
            <a:ext cx="657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/>
              <a:t>เปาโลเน้นใน 3 พระลักษณะของพระเยซูคริสต์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B0CB03B-0821-F70E-9A37-FA719F8CE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0148395"/>
              </p:ext>
            </p:extLst>
          </p:nvPr>
        </p:nvGraphicFramePr>
        <p:xfrm>
          <a:off x="97393" y="1886678"/>
          <a:ext cx="7286629" cy="139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89CD912-EA1A-C64C-5F04-72D45D96EDBD}"/>
              </a:ext>
            </a:extLst>
          </p:cNvPr>
          <p:cNvSpPr txBox="1"/>
          <p:nvPr/>
        </p:nvSpPr>
        <p:spPr>
          <a:xfrm>
            <a:off x="156390" y="3356662"/>
            <a:ext cx="7144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ในฐานะที่เป็นพระผู้สร้าง พระองค์ทรงมาเป็นมนุษย์ พระองค์ทรงยอมรับการถูกข่มเหงและการสิ้นพระชนม์บนไม้กางเขนเพื่อไถ่บาปเรา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FC318CF-D247-E757-0C3A-EF126EC044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8258" y="1496373"/>
            <a:ext cx="4515419" cy="2037093"/>
          </a:xfrm>
          <a:prstGeom prst="snip2DiagRect">
            <a:avLst>
              <a:gd name="adj1" fmla="val 1496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animal&#10;&#10;El contenido generado por IA puede ser incorrecto.">
            <a:extLst>
              <a:ext uri="{FF2B5EF4-FFF2-40B4-BE49-F238E27FC236}">
                <a16:creationId xmlns:a16="http://schemas.microsoft.com/office/drawing/2014/main" id="{5E37C7C4-F082-CE49-6E21-14763B141B6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438" y="3742826"/>
            <a:ext cx="2207447" cy="2946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a persona con el sol de fondo&#10;&#10;El contenido generado por IA puede ser incorrecto.">
            <a:extLst>
              <a:ext uri="{FF2B5EF4-FFF2-40B4-BE49-F238E27FC236}">
                <a16:creationId xmlns:a16="http://schemas.microsoft.com/office/drawing/2014/main" id="{AC93DE51-3C13-7A26-DE95-DFE239E188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231" y="3744924"/>
            <a:ext cx="2207446" cy="2948175"/>
          </a:xfrm>
          <a:prstGeom prst="snip2DiagRect">
            <a:avLst>
              <a:gd name="adj1" fmla="val 160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7B81BC5-8E3A-A8AB-7CF3-254923CACCBB}"/>
              </a:ext>
            </a:extLst>
          </p:cNvPr>
          <p:cNvSpPr txBox="1"/>
          <p:nvPr/>
        </p:nvSpPr>
        <p:spPr>
          <a:xfrm>
            <a:off x="156380" y="6047008"/>
            <a:ext cx="71443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พระองค์ทรงเป็นแบบอย่างของเรา เราต้องเต็มใจที่จะถ่อมตนและเสียสละตนเองเพื่อประโยชน์ของผู้อื่น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BDCBA1-5E0B-1793-24BA-EF6D83481202}"/>
              </a:ext>
            </a:extLst>
          </p:cNvPr>
          <p:cNvSpPr txBox="1"/>
          <p:nvPr/>
        </p:nvSpPr>
        <p:spPr>
          <a:xfrm>
            <a:off x="97393" y="5491299"/>
            <a:ext cx="71443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เมื่อเราคิดถึงเรื่องนี้ เราทำได้เพียงก้มลงนมัสการพระผู้ช่วยให้รอดที่แสนวิเศษของเรา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B65058-7A50-3C83-C03B-8585A46B471C}"/>
              </a:ext>
            </a:extLst>
          </p:cNvPr>
          <p:cNvSpPr txBox="1"/>
          <p:nvPr/>
        </p:nvSpPr>
        <p:spPr>
          <a:xfrm>
            <a:off x="124717" y="4258481"/>
            <a:ext cx="71443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แม้ว่าพระเยซูจะทรงมีฐานะเท่าเทียมกับพระบุคคลอีกสองพระองค์ในพระเจ้าสามพระภาค แต่การยอมจำนนต่อพระประสงค์ของพระบิดาของพระเยซูนั้นสมบูรณ์แบบเสมอ ไม่มีช่วงเวลาใดเลยที่พระองค์ทรงปฏิเสธที่จะยอมจำนน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07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8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1FA824-3EC0-2C67-E4F0-5F1920CFFF81}"/>
              </a:ext>
            </a:extLst>
          </p:cNvPr>
          <p:cNvSpPr txBox="1"/>
          <p:nvPr/>
        </p:nvSpPr>
        <p:spPr>
          <a:xfrm>
            <a:off x="4577982" y="-64858"/>
            <a:ext cx="761401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th-TH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ทัศนคติของพระเยซู</a:t>
            </a:r>
            <a:r>
              <a:rPr lang="en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E72F06-AA6E-3C78-434B-A6B5313B83F5}"/>
              </a:ext>
            </a:extLst>
          </p:cNvPr>
          <p:cNvSpPr txBox="1"/>
          <p:nvPr/>
        </p:nvSpPr>
        <p:spPr>
          <a:xfrm>
            <a:off x="4702272" y="649526"/>
            <a:ext cx="7322362" cy="160043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เรา​ต้อง​ยอม​รับ​ว่า​ความ​ล้ำ​ลึก​แห่ง​ความ​เชื่อ​ของ​เรา​นั้น​ยิ่ง​ใหญ่​มาก คือ​ว่า พระ​องค์​ทรง​ปรา​กฏ​เป็น​มนุษย์ ทรง​ได้​รับ​การ​พิสูจน์​ว่า​ชอบ​ธรรมโดย​พระ​วิญ​ญาณ ทรง​ปรา​กฏ​ต่อ​เหล่า​ทูต​สวรรค์ ทรง​ได้​รับ​การ​ประ​กาศ​ออก​ไป​ยัง​บรร​ดา​ประ​ชา​ชาติ ทรง​ได้​รับ​การ​เชื่อ​วางใ​จ​จาก​คน​มาก​มาย​ใน​โลก และ​ทรง​ถูก​รับ​ขึ้น​ไป​ด้วย​พระ​สิริ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ทิโมธี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55E2B-46C7-DEDA-8BCC-CE5F37662BEE}"/>
              </a:ext>
            </a:extLst>
          </p:cNvPr>
          <p:cNvSpPr txBox="1"/>
          <p:nvPr/>
        </p:nvSpPr>
        <p:spPr>
          <a:xfrm>
            <a:off x="4800601" y="2562611"/>
            <a:ext cx="7391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การที่พระคริสต์ทรงถ่อมพระองค์ลงมาเป็นมนุษย์อย่างน่าอัศจรรย์นั้น จะเป็นหัวข้อให้ผู้ที่ได้รับการไถ่บาปได้ศึกษาตลอดนิรันดร์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6480FD0-D1F2-0E45-A5DC-3BEB07152A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6" y="54813"/>
            <a:ext cx="4496666" cy="6748373"/>
          </a:xfrm>
          <a:prstGeom prst="roundRect">
            <a:avLst>
              <a:gd name="adj" fmla="val 741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969A899-D9A3-9274-50ED-CD5FDCC42476}"/>
              </a:ext>
            </a:extLst>
          </p:cNvPr>
          <p:cNvSpPr txBox="1"/>
          <p:nvPr/>
        </p:nvSpPr>
        <p:spPr>
          <a:xfrm>
            <a:off x="4800599" y="5629095"/>
            <a:ext cx="73914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แบบอย่างนี้เรียกร้องให้เราละทิ้งความเห็นแก่ตัวและความปรารถนาที่จะได้รับการรับใช้ และแทนที่ด้วยความถ่อมตนและความเต็มใจที่จะรับใช้ผู้อื่น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F28DD5-EE47-974C-57E3-B8590579ED5D}"/>
              </a:ext>
            </a:extLst>
          </p:cNvPr>
          <p:cNvSpPr txBox="1"/>
          <p:nvPr/>
        </p:nvSpPr>
        <p:spPr>
          <a:xfrm>
            <a:off x="4800599" y="4606933"/>
            <a:ext cx="7391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พระเยซูทรงเปลี่ยนจากผู้ทรงอำนาจสูงสุดมาเป็นผู้รับใช้โดยสมบูรณ์ นี่คือสิ่งที่ตรงกันข้ามกับสิ่งที่ลูซิเฟอร์ปรารถนา ผู้ซึ่งเขาเป็นผู้รับใช้ แต่กลับปรารถนาอำนาจสูงสุดเหนือสิ่งอื่นใด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15224D-7577-3EE4-E266-773F64CF1ACE}"/>
              </a:ext>
            </a:extLst>
          </p:cNvPr>
          <p:cNvSpPr txBox="1"/>
          <p:nvPr/>
        </p:nvSpPr>
        <p:spPr>
          <a:xfrm>
            <a:off x="4800600" y="3584772"/>
            <a:ext cx="7391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เป็นเรื่องเหลือเชื่อที่พระผู้เป็นเจ้าผู้ทรงเป็นนิรันดร์และไม่มีที่สิ้นสุด ทรงกลายเป็นมนุษย์ผู้มีขีดจำกัดและต้องตาย นี่คือสิ่งที่เปาโลเรียกว่า “ความลึกลับแห่งความเลื่อมใสในพระเจ้า” (1 ทิโมธี 3:16)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55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Verde amarillo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1708</Words>
  <Application>Microsoft Office PowerPoint</Application>
  <PresentationFormat>Panorámica</PresentationFormat>
  <Paragraphs>60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73</cp:revision>
  <dcterms:created xsi:type="dcterms:W3CDTF">2025-12-31T11:02:26Z</dcterms:created>
  <dcterms:modified xsi:type="dcterms:W3CDTF">2026-01-05T06:44:05Z</dcterms:modified>
</cp:coreProperties>
</file>