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90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รักษาความเป็นหนึ่งเดียวกัน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เมื่อทำงานร่วมกัน ต้องไม่มีการนินทา การวิพากษ์วิจารณ์ การแข่งขัน หรือการโต้เถียงกัน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ประพฤติตนอย่างไม่มีที่ติ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พระบิดาด้วยความเรียบง่ายนั้นแตกต่างอย่างสิ้นเชิงกับความชั่วร้ายและความเสื่อมทรามที่มีอยู่รอบตัวเร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ยึดมั่นในพระวจนะของพระเจ้า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การกระทำและความคิดของเราต้องสอดคล้องกับสิ่งที่พระคัมภีร์สอน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42716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34905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486057" y="2265318"/>
          <a:ext cx="2819118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เมื่อทำงานร่วมกัน ต้องไม่มีการนินทา การวิพากษ์วิจารณ์ การแข่งขัน หรือการโต้เถียงกัน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6057" y="2265318"/>
        <a:ext cx="2819118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รักษาความเป็นหนึ่งเดียวกัน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364622" y="2265318"/>
          <a:ext cx="2664825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ชื่อฟังพระบิดาด้วยความเรียบง่ายนั้นแตกต่างอย่างสิ้นเชิงกับความชั่วร้ายและความเสื่อมทรามที่มีอยู่รอบตัวเร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4622" y="2265318"/>
        <a:ext cx="2664825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ประพฤติตนอย่างไม่มีที่ติ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การกระทำและความคิดของเราต้องสอดคล้องกับสิ่งที่พระคัมภีร์สอน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ยึดมั่นในพระวจนะของพระเจ้า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ฟป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814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ส่องแสงดุจดวงสว่างท่ามกลางความมืด</a:t>
            </a:r>
            <a:endParaRPr kumimoji="0" lang="en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เอปาโฟดิทัส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ข้าพ​เจ้า​เห็น​ว่า​จำเป็น​จะ​ต้อง​ส่ง​เอ​ปา​โฟร​ดิ​ทัส​ไป​หา​พวก​ท่าน เขา​เป็น​ทั้ง​พี่​น้อง เพื่อน​ร่วม​งาน และ​เพื่อน​ทหาร​ของ​ข้าพเจ้า และ​ยัง​เป็น​ตัว​แทน​ที่​พวก​ท่าน​ส่ง​มา​ปรน​นิบัติ​ข้าพ​เจ้า​ใน​ยาม​ที่​ข้าพ​เจ้า​ขาด​แคลน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2:25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เมื่อชาวฟิลิปปีทราบว่าเปาโลถูกจำคุกในกรุงโรม พวกเขาจึงตัดสินใจส่งความช่วยเหลือไปให้เขาเพื่อตอบสนองความต้องการของเขา (เช่น ค่าเช่า ค่าอาหาร เสื้อผ้า ฯลฯ) เอปาโฟดีทัสเป็นผู้รับผิดชอบในการนำความช่วยเหลือเหล่านี้ไปให้แก่ท่านอัครทูต (ฟิลิปปี 4:18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731592"/>
            <a:ext cx="51555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ด้วยความกระตือรือร้นในข่าวประเสริฐ เขาเสี่ยงชีวิตของตนเองและล้มป่วยอย่างหนัก (ฟิลิปปี 2:27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30) เมื่อชาวฟิลิปปีได้ยินเรื่องนี้ พวกเขาก็เป็นห่วงเขา นี่เป็นเหตุผลหลักที่เปาโลตัดสินใจส่งเขาไปนำจดหมายฉบับนี้ไปให้พวกเขา (ฟิลิปปี 2:26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​​28)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6" y="2283186"/>
            <a:ext cx="87319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เอปาโฟดีทัสไม่เพียงแต่ส่งมอบความช่วยเหลือเท่านั้น แต่ยังติดตามเปาโลไป ช่วยเหลือเขาในเรื่องต่างๆ และร่วมมือกับเขาในการประกาศข่าวประเสริฐ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3093679" y="5818172"/>
            <a:ext cx="49589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เปาโลขอให้ “และให้เกียรติคนเช่นเขา” (ฟิลิปปี 2:29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เอปาโฟดีทัสเป็นคริสเตียนที่ซื่อสัตย์อย่างไม่ต้องสงสัย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845901"/>
            <a:ext cx="77903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ขณะที่พระเยซูผู้ทรงเป็นผู้ทูลขอแทนเรา ทรงวิงวอนเพื่อเราในสวรรค์ พระวิญญาณบริสุทธิ์ก็ทรงทำงานในเรา เพื่อให้เรามีความตั้งใจและกระทำตามพระประสงค์อันดีของพระองค์ สวรรค์ทั้งปวงทรงห่วงใยในความรอดของจิตวิญญาณ ดังนั้นเราจะมีเหตุผลอะไรที่จะสงสัยว่าพระเจ้าจะทรงช่วยเหลือเราและทรงช่วยเหลือเราจริง ๆ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เราผู้สอนประชาชนต้องมีความสัมพันธ์ที่แน่นแฟ้นกับพระเจ้า ในพระวิญญาณและพระวจนะ เราควรเป็นเหมือนบ่อน้ำพุสำหรับประชาชน เพราะพระคริสต์ทรงสถิตอยู่ในเรา เป็นบ่อน้ำที่ผุดขึ้นมาสู่ชีวิตนิรันดร์ ความเศร้าโศกและความเจ็บปวดอาจทดสอบความอดทนและความเชื่อของเรา แต่ความสว่างไสวแห่งการทรงสถิตของพระเจ้า  ผู้ที่เราไม่สามารถมองเห็นได้นั้นอยู่กับเรา และเราต้องซ่อนตัวตนของเราไว้เบื้องหลังพระเยซู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09596" y="1060574"/>
            <a:ext cx="5680447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จง​ทำ​ทุกสิ่ง​โดย​ปราศ​จาก​การ​บ่น​และ​การ​ทุ่ม​เถียง​กัน เพื่อ​ท่าน​ทั้ง​หลาย​จะ​ไม่​มี​ที่​ติ​และ​ไร้​ความ​ผิด เป็น​บุตร​ของ​พระ​เจ้า​ที่​ปราศ​จาก​ตำ​หนิ​ท่าม​กลาง​ชน​ชาติ​ที่​คด​โกง​และ​วิป​ลาส ท่าน​ปรา​กฏ​ใน​หมู่​พวก​เขา​ดุจ​ดวง​สว่าง​ต่างๆ ใน​โลก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2:14-15 </a:t>
            </a: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ผู้ส่องสว่างในโลก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เป็นภาพสะท้อนของพระเจ่า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ฟิลิปปี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เป็นแสงสว่างในโลก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ฟิลิปปี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เป็นเครื่องบูชาที่มีชีวิต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ฟิลิปปี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ตัวอย่างของแสงสว่าง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ทิโมธี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ฟิลิปปี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เอปราโฟดิตัส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ฟิลิปปี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“ในทำนองเดียวกัน จงให้แสงสว่างของท่านส่องไปต่อหน้าคนอื่น เพื่อเขาจะได้เห็นการดีของท่าน และสรรเสริญพระบิดาของท่านในสวรรค์” (มัทธิว 5:16)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ในโลกที่พระบัญญัติของพระเจ้าถูกเหยียบย่ำอยู่เสมอ เราคริสเตียนผู้ปรารถนาจะรับใช้พระเจ้าโดยดำเนินชีวิตตามพระบัญญัตินั้น เป็นแสงสว่างที่ส่องอยู่ในความมืด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ในฟิลิปปี 2:12-18 เราสามารถอ่านคำสั่งของพระเยซูในแบบของเปาโลได้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457393" y="2188292"/>
            <a:ext cx="761016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ผู้ส่องสว่างในโลก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ภาพสะท้อนของพระเจ้า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เพราะ​ว่า​พระ​เจ้า​เป็น​ผู้​ทรง​ทำ​การ​อยู่​ภาย​ใน​พวก​ท่าน ให้​ท่าน​มี​ความ​ประ​สงค์​และ​มี​ความ​สา​มารถ​ทำ​ตาม​ชอบ​พระ​ทัย​ของ​พระ​องค์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ฟิลิปปี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หลังจากที่เปาโลได้บรรยายถึงการถ่อมตนและการเชิดชูเกียรติของพระเยซูอย่างละเอียดถี่ถ้วนแล้ว เขาก็เสริมด้วยคำว่า “ฉะนั้น” นั่นคือ เนื่องจากพระเยซูทรงถ่อมพระองค์ลงและทรงได้รับการเชิดชูเกียรติขึ้น เพื่อว่า “และทุกลิ้นจะยอมรับว่าพระเยซูคริสต์เป็นองค์พระผู้เป็นเจ้า เพื่อพระสิริของพระเจ้าพระบิดา” (ฟิลิปปี 2:11) ผู้เชื่อชาวฟิลิปปี (และโดยนัยก็คือพวกเราทุกคน) จึงต้องทำบางสิ่งบางอย่างเกี่ยวกับเรื่องนี้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ภารกิจแรกของเราคือการทำงานเพื่อความรอดของเรา “ด้วยความเกรงกลัวและตัวสั่น” (ฟิลิปปี 2:12) ถ้าพระเจ้าเป็นผู้ช่วยเราให้รอด (ทิตัส 2:11) ทำไมเราจึงต้องกังวลกับเรื่องนี้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ความเกรงกลัวและตัวสั่นเป็นคำที่ใช้เป็นคำพ้องความหมายของการรับใช้พระเจ้า (สดุดี 2:11) ดังนั้น เปาโลจึงเน้นย้ำว่าพระเจ้าทรงเป็นผู้บันดาลใจให้เราปรารถนาที่จะทำความดี และประทานกำลังให้เราทำความดีนั้นให้เป็นจริง (ฟิลิปปี 2:13)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เป็นแสงสว่างในโลก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เพื่อ​ท่าน​ทั้ง​หลาย​จะ​ไม่​มี​ที่​ติ​และ​ไร้​ความ​ผิด เป็น​บุตร​ของ​พระ​เจ้า​ที่​ปราศ​จาก​ตำ​หนิ​ท่าม​กลาง​ชน​ชาติ​ที่​คด​โกง​และ​วิป​ลาส ท่าน​ปรา​กฏ​ใน​หมู่​พวก​เขา​ดุจ​ดวง​สว่าง​ต่างๆ ใน​โลก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ฟิลิปปี. 2:15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เปาโลเสนอสามแง่มุมที่จะทำให้ผู้เชื่อเปล่งประกายในโลก: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73553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ที่ใดมีความมืดมิดมากที่สุด ที่นั่นแสงสว่างจะส่องประกายที่สุด ในโลกที่พระเจ้าถูกปฏิเสธอย่างเป็นระบบ เราคริสเตียนต้องเปล่งประกายด้วยแสงสว่างของพระคริสต์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เครื่องบูชาที่มีชีวิต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ถึง​แม้​ว่า​ข้าพ​เจ้า​ถูก​เท​ดุจ​เครื่อง​ดื่ม​บูชา​ลง​บน​เครื่อง​บูชา​ที่​ท่าน​ถวาย​เพราะ​ความ​เชื่อ ข้าพ​เจ้า​ก็​ยินดี​และ​ร่วม​ยินดี​กับ​พวก​ท่าน​ทุก​คน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ฟิลิปปี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แม้ว่าเปาโลหวังว่าจะได้รับการปลดปล่อย แต่ก็มีความเป็นไปได้ที่เขาจะถูกตัดสินลงโทษ เขากล่าวถึงความเป็นไปได้นี้ว่าเป็นเหมือน “ถูกเทดุจเครื่องบูชา” (ฟิลิปปี 2:17)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เปาโลไม่กังวลที่จะต้องตาย และโดยคำพยานของเขาจะเสริมกำลังให้แก่ผู้เชื่อที่กำลังเป็นพยานที่ซื่อสัตย์ต่อพระกิตติคุณ พูดถึงพระกิตติคุณด้วยความกล้าหาญ และประพฤติตนเป็นบุตรที่คู่ควรของพระเจ้า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97227" y="2780286"/>
            <a:ext cx="3507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การถวายเครื่องบูชาประกอบด้วยการเทของเหลวลงบนเครื่องบูชาที่ถวาย (อพยพ 29:39-40) ในกรณีนี้ เครื่องบูชาที่กล่าวถึงคือชาวฟิลิปปี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ชาวฟิลิปปีจะตายหรือไม่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ไม่เลย เครื่องบูชาของพวกเขาคือ “การรับใช้ด้วยความเชื่อของท่าน” มันเป็นเครื่องบูชาที่มีชีวิต เป็นเครื่องบูชาที่เราทุกคนต้องถวายแด่พระเจ้า (โรม 12:1)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790641" y="4159154"/>
            <a:ext cx="7610167" cy="17851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tos" panose="02110004020202020204"/>
              </a:rPr>
              <a:t>ตัวอย่างของแสงสว่าง</a:t>
            </a:r>
            <a:endParaRPr kumimoji="0" lang="en" sz="80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ทิโมธี</a:t>
            </a:r>
            <a:endParaRPr kumimoji="0" lang="en" sz="44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ท่าน​ทั้ง​หลาย​รู้​ถึง​คุณ​ค่า​ของ​ทิ​โม​ธี​ดี​ว่า​เขา​ได้​รับ​ใช้​ร่วม​กับ​ข้าพ​เจ้า​ใน​การ​ประ​กาศ​ข่าว​ประเสริฐ เหมือน​อย่าง​บุตร​กับ​บิดา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ฟป. 2:22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095521" y="1009535"/>
            <a:ext cx="7896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ทิโมธีเป็นผู้ร่วมงานที่กระตือรือร้นของเปาโลและเป็นผู้ร่วมเขียนจดหมายหกฉบับ (2 โครินธ์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ฟิลิปปี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โคโลสี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เธสะโลนิกา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เธสะโลนิกา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ฟิเลโมน) เปาโลเองเป็นผู้เลือกเขาให้เป็นผู้ประกาศข่าวประเสริฐ (กิจการ 16:1-3) เปาโลเห็นอะไรที่พิเศษในชายหนุ่มคนนี้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ประการแรก ทุกคน “พูดถึงเขาในทางที่ดี” ความเหมาะสมของเขาสำหรับการรับใช้ได้รับการยืนยันโดยคำพยากรณ์ (1 ทิโมธี 1:18) ในฐานะชายหนุ่ม เปาโลถือว่าเขาเป็นเหมือนลูกชาย (1 ทิโมธี 1:2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4:12) ส่วนทิโมธีเองก็ปฏิบัติต่อเปาโลด้วยความเคารพและความรักที่ลูกชายมีต่อพ่อ (ฟิลิปปี้ 2:22)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เปาโลถือว่าเขาเป็นผู้ทำงานที่มีประสิทธิภาพเช่นเดียวกับตนเอง (1 โครินธ์ 6:10) เขาไว้วางใจให้ทิโมธีดูแลคริสตจักรหลายแห่ง เช่น คริสตจักรโครินธ์ (1 โครินธ์ 4:17) ฟิลิปปี (ฟิลิปปี 2:19) และเธสะโลนิกา (1 เธสะโลนิกา 3:2) เขายังถูกจำคุกเหมือนเปาโล (ฮีบรู 13:23)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1816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37</cp:revision>
  <dcterms:created xsi:type="dcterms:W3CDTF">2026-01-05T23:20:28Z</dcterms:created>
  <dcterms:modified xsi:type="dcterms:W3CDTF">2026-01-11T15:14:41Z</dcterms:modified>
</cp:coreProperties>
</file>