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78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การคืนดีและความหวังผ่านทางพระกิตติคุณ</a:t>
          </a:r>
          <a:endParaRPr lang="en-US" sz="2800" b="1" noProof="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ผลของการคืนดี</a:t>
          </a:r>
          <a:endParaRPr lang="en-US" sz="2000" b="1" noProof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จากคนบาปสู่ผู้ชอบธรรม (โคโลสี 1:21-22)</a:t>
          </a:r>
          <a:endParaRPr lang="en-US" sz="2000" b="1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มั่นคงและแน่วแน่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1:23)</a:t>
          </a:r>
          <a:endParaRPr lang="en-US" sz="2000" b="1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th-TH" sz="2000" b="1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ความหวัง</a:t>
          </a:r>
          <a:endParaRPr lang="en-US" sz="2000" noProof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นำมาซึ่งความหวัง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1:24-25)</a:t>
          </a:r>
          <a:endParaRPr lang="en-US" sz="2000" b="1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ความลึกลับของพระเจ้า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1:26-27)</a:t>
          </a:r>
          <a:endParaRPr lang="en-US" sz="2000" b="1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พลังของพระกิตติคุณ</a:t>
          </a:r>
          <a:endParaRPr lang="en-US" sz="2000" b="1" noProof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ฤทธิ์อำนาจแห่งพระกิตติคุณ (โคโลสี 1:28-29)</a:t>
          </a:r>
          <a:endParaRPr lang="en-US" sz="2000" b="1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พระองค์ทรงสิ้นพระชนม์บนไม้กางเขนเพื่อจ่ายค่าไถ่บาปของเรา (โรม 5:8)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โดยความเชื่อ การกลับใจ และการรับบัพติศมา เราจึงได้รับการปลดปล่อยจากบาป และปราศจากมลทินและความผิดต่อหน้าพระเจ้า [การได้รับการชำระให้ชอบธรรม] (โรม 5:10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โคโลสี 1:22)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โดยการทำงานของพระวิญญาณบริสุทธิ์ ชีวิตของเราจึงค่อยๆ เปลี่ยนแปลง และเราก็บริสุทธิ์ต่อหน้าพระเจ้า [การได้รับการชำระให้บริสุทธิ์] 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(โรม 8:1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โครินธ์ 5:17)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th-TH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ดำรงอยู่ในความเชื่อ</a:t>
          </a:r>
          <a:endParaRPr lang="en-U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จงอดทน เหมือนเปโตร เมื่อหลังจากได้รับการปล่อยตัวจากคุกแล้ว เขาก็เคาะประตูจนกระทั่งประตูเปิดออก</a:t>
          </a:r>
          <a:endParaRPr lang="en-US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(กิจการ 12:11-16)</a:t>
          </a:r>
          <a:endParaRPr lang="en-US" sz="22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th-TH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มั่นคง</a:t>
          </a:r>
          <a:endParaRPr lang="en-U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ความเชื่อของเราต้องมั่นคง ตั้งอยู่บนความจริงที่เราได้เรียนรู้จากพระคัมภีร์</a:t>
          </a:r>
          <a:endParaRPr lang="en-US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2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th-TH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แน่วแน่</a:t>
          </a:r>
          <a:endParaRPr lang="en-U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h-TH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เราต้องไม่หวั่นไหว ไม่หยุดที่จะวางใจใน “ความหวังแห่งพระกิตติคุณ”</a:t>
          </a:r>
          <a:endParaRPr lang="en-US" sz="22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ความลึกลับนี้ถูกวางแผนไว้ก่อนการสร้างโลก (1 เปโตร 1:20)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มันถูกสื่อสารบางส่วนแก่เหล่าทูตสวรรค์ (1 เปโตร 1:12)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อาดัมและเอวาได้เห็นบางส่วนเป็นครั้งแรก (ปฐมกาล 3:15)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มันถูกเปิดเผยแก่บรรดาผู้เผยพระวจนะ (1 เปโตร 1:10-11)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พระเยซูทรงเปิดเผยความลึกลับนี้แก่ชาวยิวเป็นครั้งแรก (มัทธิว 15:24)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แล้วจึงเปิดเผยอย่างสมบูรณ์แก่คนทั้งปวง (โคโลสี 1:27)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เปาโลอธิบายหลักคำสอนและการปฏิบัติของคริสเตียนให้พวกเขาฟัง (2 เธสะโลนิกา 2:15)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เปาโลเตือนพวกเขาถึงผลที่ตามมาจากการปฏิเสธข่าวประเสริฐ (ฮีบรู 10:25-29)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เปาโลเตือนพวกเขาถึงอันตรายของครูสอนเท็จ (กิจการ 20:29-30)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การคืนดีและความหวังผ่านทางพระกิตติคุณ</a:t>
          </a:r>
          <a:endParaRPr lang="en-US" sz="2800" b="1" kern="1200" noProof="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ผลของการคืนดี</a:t>
          </a:r>
          <a:endParaRPr lang="en-US" sz="2000" b="1" kern="1200" noProof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จากคนบาปสู่ผู้ชอบธรรม (โคโลสี 1:21-22)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มั่นคงและแน่วแน่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1:23)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ความหวัง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นำมาซึ่งความหวัง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1:24-25)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ความลึกลับของพระเจ้า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1:26-27)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พลังของพระกิตติคุณ</a:t>
          </a:r>
          <a:endParaRPr lang="en-US" sz="2000" b="1" kern="1200" noProof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ฤทธิ์อำนาจแห่งพระกิตติคุณ (โคโลสี 1:28-29)</a:t>
          </a:r>
          <a:endParaRPr lang="en-US" sz="2000" b="1" kern="1200" noProof="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พระองค์ทรงสิ้นพระชนม์บนไม้กางเขนเพื่อจ่ายค่าไถ่บาปของเรา (โรม 5:8)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โดยความเชื่อ การกลับใจ และการรับบัพติศมา เราจึงได้รับการปลดปล่อยจากบาป และปราศจากมลทินและความผิดต่อหน้าพระเจ้า [การได้รับการชำระให้ชอบธรรม] (โรม 5:10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โคโลสี 1:22)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โดยการทำงานของพระวิญญาณบริสุทธิ์ ชีวิตของเราจึงค่อยๆ เปลี่ยนแปลง และเราก็บริสุทธิ์ต่อหน้าพระเจ้า [การได้รับการชำระให้บริสุทธิ์]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(โรม 8:1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โครินธ์ 5:17)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ดำรงอยู่ในความเชื่อ</a:t>
          </a:r>
          <a:endParaRPr lang="en-U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จงอดทน เหมือนเปโตร เมื่อหลังจากได้รับการปล่อยตัวจากคุกแล้ว เขาก็เคาะประตูจนกระทั่งประตูเปิดออก</a:t>
          </a:r>
          <a:endParaRPr lang="en-US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(กิจการ 12:11-16)</a:t>
          </a:r>
          <a:endParaRPr lang="en-US" sz="22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มั่นคง</a:t>
          </a:r>
          <a:endParaRPr lang="en-U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ความเชื่อของเราต้องมั่นคง ตั้งอยู่บนความจริงที่เราได้เรียนรู้จากพระคัมภีร์</a:t>
          </a:r>
          <a:endParaRPr lang="en-US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แน่วแน่</a:t>
          </a:r>
          <a:endParaRPr lang="en-U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เราต้องไม่หวั่นไหว ไม่หยุดที่จะวางใจใน “ความหวังแห่งพระกิตติคุณ”</a:t>
          </a:r>
          <a:endParaRPr lang="en-US" sz="22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ความลึกลับนี้ถูกวางแผนไว้ก่อนการสร้างโลก (1 เปโตร 1:20)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มันถูกสื่อสารบางส่วนแก่เหล่าทูตสวรรค์ (1 เปโตร 1:12)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อาดัมและเอวาได้เห็นบางส่วนเป็นครั้งแรก (ปฐมกาล 3:15)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มันถูกเปิดเผยแก่บรรดาผู้เผยพระวจนะ (1 เปโตร 1:10-11)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พระเยซูทรงเปิดเผยความลึกลับนี้แก่ชาวยิวเป็นครั้งแรก (มัทธิว 15:24)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แล้วจึงเปิดเผยอย่างสมบูรณ์แก่คนทั้งปวง (โคโลสี 1:27)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เปาโลอธิบายหลักคำสอนและการปฏิบัติของคริสเตียนให้พวกเขาฟัง (2 เธสะโลนิกา 2:15)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เปาโลเตือนพวกเขาถึงผลที่ตามมาจากการปฏิเสธข่าวประเสริฐ (ฮีบรู 10:25-29)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เปาโลเตือนพวกเขาถึงอันตรายของครูสอนเท็จ (กิจการ 20:29-30)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-76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5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การคืนดีและความหวัง</a:t>
            </a:r>
            <a:endParaRPr lang="en-US" sz="5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218563" y="6496050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Lesson 9 for February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th-TH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ฤทธิ์อำนาจแห่งพระกิตติคุณ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การประกาศพระกิตติคุณ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noProof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</a:t>
            </a:r>
            <a:r>
              <a:rPr lang="th-TH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ระ​องค์​นี้​แหละ​ที่​เรา​ประ​กาศ​อยู่​โดย​การ​เตือน​สติ​และ​สั่ง​สอน​ทุก​คน​ด้วย​สรรพ​ปัญ​ญา เพื่อ​ว่า​เรา​จะ​ถวาย​ทุก​คน​ที่​เป็น​ผู้ใหญ่​แล้ว​ใน​พระ​คริสต์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เปาโลประกาศข่าวประเสริฐอย่างไร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จุดเน้นของการประกาศของเขาคือพระคริสต์ผู้ถูกตรึงกางเขน (1 โครินธ์ 1:23) เมื่อผู้คนยอมรับพระเยซูแล้ว เขาก็ตักเตือนและสอนพวกเขาจนกว่าพวกเขาจะเข้าใจอย่างสมบูรณ์ (โคโลสี 1:28-29) เขาทำเช่นนั้นได้อย่างไร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43508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2098" y="4822821"/>
            <a:ext cx="8640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เดี๋ยวก่อน...ทำให้พวกเขาสมบูรณ์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และไม่ใช่แค่บางคน...แต่เป็น  “ทุกคน”! (โคโลสี 1:28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8" y="5541630"/>
            <a:ext cx="86399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คำภาษากรีกที่แปลว่า “สมบูรณ์” (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teleios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หมายถึง สมบูรณ์และปราศจากข้อบกพร่อง ผ่านกระบวนการเติบโตทางคริสเตียน เราจะตระหนักอย่างลึกซึ้งถึงพระบัญญัติของพระเจ้าและข้อกำหนดต่างๆ ดังนั้นเป้าหมายของเราคือการเป็นผู้ที่สมบูรณ์แบบในพระเยซูคริสต์</a:t>
            </a:r>
            <a:endParaRPr lang="en-U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เมื่อเรามองดูพระผู้ไถ่ที่ถูกตรึงกางเขน เราจะเข้าใจถึงความยิ่งใหญ่และความหมายของการเสียสละที่พระบารมีแห่งสวรรค์ทรงกระทำได้ดียิ่งขึ้น แผนการแห่งความรอดได้รับการยกชูขึ้นต่อหน้าเรา และความนึกถึงซึ่งได้ปลุกเร้าอารมณ์อันศักดิ์สิทธิ์และมีชีวิตชีวาในหัวใจของเรา การสรรเสริญพระเจ้าและพระเมษโปดกจะอยู่ในหัวใจและริมฝีปากของเรา เพราะความเย่อหยิ่งและการบูชาตนเองไม่อาจเจริญเติบโตได้ในจิตวิญญาณที่จดจำเหตุการณ์บนเนินเขาคาลวารีได้อย่างชัดเจน</a:t>
            </a:r>
            <a:r>
              <a:rPr lang="en-US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370668" y="3903805"/>
            <a:ext cx="6537920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พระ​เจ้า​ทรง​ทำ​พระ​องค์​ผู้​ทรง​ไม่​มี​บาป​ให้​บาป เพราะ​เห็น​แก่​เรา เพื่อ​เรา​จะ​ได้​เป็น​คน​ชอบ​ธรรม​ของ​พระ​เจ้า​ทาง​พระ​องค์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lang="th-TH" sz="4000" dirty="0">
                <a:solidFill>
                  <a:srgbClr val="15608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588036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หลังจากที่เปาโลกล่าวว่าไม้กางเขนของพระคริสต์ได้ทำให้สวรรค์และโลกคืนดีกันแล้ว (โคโลสี 1:20) เขาก็ได้อธิบายถึงผลในทางปฏิบัติของการคืนดีนี้สำหรับเรา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สิ่งนี้เปลี่ยนแปลงเราอย่างไร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พระเจ้าทรงมองเห็นสิ่งเหล่านี้ล่วงหน้าได้อย่างไร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เราจะทำอย่างไรเพื่อช่วยให้ผู้อื่นมีส่วนร่วมในการคืนดีและได้รับความหวัง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th-TH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ผลของการคืนดี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จากคนบาปสู่ผู</a:t>
            </a:r>
            <a:r>
              <a:rPr lang="th-TH" sz="44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้ชอบธรรม</a:t>
            </a:r>
            <a:endParaRPr lang="en-US" sz="44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03394"/>
            <a:ext cx="11277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และ​เมื่อ​ก่อน​นี้​พวก​ท่าน​ถูก​ตัด​ขาด​จาก​พระ​เจ้า และ​เป็น​ศัตรู​ใน​ใจ​โดย​การ​ทำ​ชั่ว​ต่างๆ แต่​บัด​นี้​พระ​เจ้า​โปรด​ให้​คืน​ดี​กับ​พระ​องค์​เอง​โดย​ความ​ตาย​ของ​พระ​กาย​ที่​เป็น​เนื้อ​หนัง​ของ​พระ​คริสต์ เพื่อ​จะ​ถวาย​พวก​ท่าน​เป็น​ผู้​บริ​สุทธิ์ ไร้​มล​ทิน และ​ปราศ​จาก​ตำ​หนิ​เฉพาะ​พระ​พักตร์​ของ​พระ​องค์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62240"/>
            <a:ext cx="394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ประเด็นนั้นง่ายมาก เราดำเนินชีวิตด้วยความชั่วร้าย และด้วยเหตุนี้ เราจึงถูกพิพากษาให้รับโทษความตายอันเป็นนิรันดร์ (โรม 6:23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วิวรณ์ 21:8)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287513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แต่พระเจ้าทรงมีแผนการอันยิ่งใหญ่เตรียมไว้สำหรับเรา: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27822" y="3255917"/>
            <a:ext cx="34774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โดยตัวเราเอง เราไม่สามารถเปลี่ยนแปลงสถานการณ์นี้ หรือจ่ายค่าไถ่บาปของเราได้ (สดุดี 49:7-8)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มั่นคงและแน่วแน่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แต่​ท่าน​ทั้ง​หลาย​ต้อง​ดำ​รง​อยู่​ใน​ความ​เชื่อ​อย่าง​แน่ว​แน่ มั่น​คง​และ​ไม่​โยก​ย้าย​ไป​จาก​ความ​หวัง​ใน​ข่าว​ประ​เสริฐ​ที่​ท่าน​ได้​ยิน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เราได้รับการชำระให้บริสุทธิ์แล้ว เรากำลังได้รับการทำให้บริสุทธิ์ศักดิ์สิทธิ์ แต่การเดินทางยังไม่สิ้นสุด เราเสี่ยงที่จะหลงทางและไปไม่ถึงเป้าหมาย นั่นคือเหตุผลที่เปาโลแนะนำเราสามสิ่ง (โคโลสี 1:23ก):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520418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th-TH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ความหวัง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นำมาซึ่งความหวัง</a:t>
            </a:r>
            <a:endParaRPr lang="en-US" sz="4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มา​เป็น​ผู้​ปรน​นิบัติ​ของ​คริสต​จักร​ตาม​ภาร​กิจ​ที่​พระ​เจ้า​ทรง​มอบ​ให้​แก่​ข้าพ​เจ้า เพื่อ​กล่าว​พระ​วจนะ​ของ​พระ​เจ้า​แก่​พวก​ท่าน​อย่าง​เต็ม​บริบูรณ์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ดังที่เราได้เห็นแล้ว แผนการแห่งความรอดของพระเจ้าตั้งอยู่บนการสิ้นพระชนม์ของพระเยซู และรวมถึงการที่เราได้รับการชำระให้บริสุทธิ์และการได้รับการยกโทษบาปด้วย แต่มีสิ่งสำคัญบางอย่างขาดหายไป นั่นคือ เราจำเป็นต้องรู้จักแผนการนี้เพื่อที่จะยอมรับมัน เราต้องการใครสักคนที่จะเปิดเผยแผนการนี้ให้เรา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นี่คือจุดที่ “การบริหารจัดการของพระเจ้า” [วิธีการจัดการสถานการณ์ ความคิด ผู้คน ฯลฯ ของพระเจ้า] เข้ามาเกี่ยวข้อง ซึ่งเปาโลเป็นผู้รับใช้ในนั้น (โคโลสี 1:25)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เปาโลชื่นชมยินดีที่ได้เป็นส่วนหนึ่งของแผนการนี้ แม้ว่ามันจะเกี่ยวข้องกับความทุกข์ยาก (โคโลสี 1:24) ตั้งแต่ถูกจับกุมในกรุงโรมจนกระทั่งเสียชีวิต เขาได้เขียนจดหมายอย่างน้อยเจ็ดฉบับจากทั้งหมดสิบสี่ฉบับที่เก็บรักษาไว้ในพันธสัญญาใหม่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เปาโลเป็นส่วนสำคัญของแผนการของพระเจ้า และเขาก็ชื่นชมยินดีในนั้น เราเองก็สามารถเป็นส่วนหนึ่งของแผนการนี้ได้เช่นกัน โดยการนำผู้อื่นไปสู่ความรู้เกี่ยวกับพระคริสต์ นั่นคือความสุขของเรา!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ความล้ำลึกของพระเจ้า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76944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คือ​ความ​ล้ำ​ลึก​ที่​ซ่อน​ไว้​หลาย​ยุค​และ​หลาย​ชั่ว​อายุ​คน ซึ่ง​เวลา​นี้​โปรด​ให้​ปรา​กฏ​แก่​พวก​ธรร​มิก​ชน​ของ​พระ​องค์​แล้ว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โคโลสี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611747"/>
            <a:ext cx="12068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เปาโลกล่าวถึงความลึกลับที่ถูกเปิดเผยแก่คริสตจักรหลังจากที่พระคริสต์ทรงฟื้นคืนพระชนม์ (โคโลสี 1:26) ก่อนหน้านั้น เราได้เห็นเพียงบางส่วนของความลึกลับนี้เท่านั้น แต่ความลึกลับนี้คืออะไร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 “พระคริสต์สถิตอยู่ในท่านทั้งหลาย เป็นความหวังแห่งสง่าราศี” (โคโลสี 1:27)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403008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200851"/>
            <a:ext cx="7952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ความลึกลับนี้ยังคงดำเนินต่อไปอีกหลายขั้นตอน บัดนี้เราดำเนินชีวิตด้วยความหวังที่จะได้รับสง่าราศี ช่างเป็นการเปลี่ยนแปลงที่ยิ่งใหญ่! ช่างเป็นความลึกลับอะไรเช่นนี้! คนบาปได้รับการชำระให้บริสุทธิ์ ได้รับการทำให้ศักดิ์สิทธิ์ และได้รับการยกย่องด้วยพระโลหิตไถ่บาปของพระเยซู ความลึกลับนี้จะยังคงเป็นหัวข้อของการศึกษาตลอดนิรันดร์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1707</Words>
  <Application>Microsoft Office PowerPoint</Application>
  <PresentationFormat>Panorámica</PresentationFormat>
  <Paragraphs>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97</cp:revision>
  <dcterms:created xsi:type="dcterms:W3CDTF">2026-01-24T16:42:04Z</dcterms:created>
  <dcterms:modified xsi:type="dcterms:W3CDTF">2026-01-28T06:11:12Z</dcterms:modified>
</cp:coreProperties>
</file>