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4"/>
  </p:notesMasterIdLst>
  <p:sldIdLst>
    <p:sldId id="268" r:id="rId2"/>
    <p:sldId id="273" r:id="rId3"/>
    <p:sldId id="258" r:id="rId4"/>
    <p:sldId id="259" r:id="rId5"/>
    <p:sldId id="260" r:id="rId6"/>
    <p:sldId id="276" r:id="rId7"/>
    <p:sldId id="262" r:id="rId8"/>
    <p:sldId id="277" r:id="rId9"/>
    <p:sldId id="274" r:id="rId10"/>
    <p:sldId id="265" r:id="rId11"/>
    <p:sldId id="266" r:id="rId12"/>
    <p:sldId id="269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BDA492"/>
    <a:srgbClr val="A5A7AC"/>
    <a:srgbClr val="A5A9E3"/>
    <a:srgbClr val="FFCB7F"/>
    <a:srgbClr val="008000"/>
    <a:srgbClr val="838DA0"/>
    <a:srgbClr val="547D11"/>
    <a:srgbClr val="30480A"/>
    <a:srgbClr val="652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30" d="100"/>
          <a:sy n="30" d="100"/>
        </p:scale>
        <p:origin x="66" y="13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iagrams/_rels/data2.xml.rels><?xml version="1.0" encoding="UTF-8" standalone="yes"?>
<Relationships xmlns="http://schemas.openxmlformats.org/package/2006/relationships"><Relationship Id="rId2" Type="http://schemas.microsoft.com/office/2007/relationships/hdphoto" Target="../media/hdphoto9.wdp"/><Relationship Id="rId1" Type="http://schemas.openxmlformats.org/officeDocument/2006/relationships/image" Target="../media/image24.png"/></Relationships>
</file>

<file path=ppt/diagrams/_rels/data3.xml.rels><?xml version="1.0" encoding="UTF-8" standalone="yes"?>
<Relationships xmlns="http://schemas.openxmlformats.org/package/2006/relationships"><Relationship Id="rId2" Type="http://schemas.microsoft.com/office/2007/relationships/hdphoto" Target="../media/hdphoto10.wdp"/><Relationship Id="rId1" Type="http://schemas.openxmlformats.org/officeDocument/2006/relationships/image" Target="../media/image25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image" Target="../media/image30.jpeg"/><Relationship Id="rId5" Type="http://schemas.openxmlformats.org/officeDocument/2006/relationships/image" Target="../media/image33.jpeg"/><Relationship Id="rId4" Type="http://schemas.microsoft.com/office/2007/relationships/hdphoto" Target="../media/hdphoto13.wdp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iagrams/_rels/drawing2.xml.rels><?xml version="1.0" encoding="UTF-8" standalone="yes"?>
<Relationships xmlns="http://schemas.openxmlformats.org/package/2006/relationships"><Relationship Id="rId2" Type="http://schemas.microsoft.com/office/2007/relationships/hdphoto" Target="../media/hdphoto9.wdp"/><Relationship Id="rId1" Type="http://schemas.openxmlformats.org/officeDocument/2006/relationships/image" Target="../media/image24.png"/></Relationships>
</file>

<file path=ppt/diagrams/_rels/drawing3.xml.rels><?xml version="1.0" encoding="UTF-8" standalone="yes"?>
<Relationships xmlns="http://schemas.openxmlformats.org/package/2006/relationships"><Relationship Id="rId2" Type="http://schemas.microsoft.com/office/2007/relationships/hdphoto" Target="../media/hdphoto10.wdp"/><Relationship Id="rId1" Type="http://schemas.openxmlformats.org/officeDocument/2006/relationships/image" Target="../media/image25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image" Target="../media/image30.jpeg"/><Relationship Id="rId5" Type="http://schemas.openxmlformats.org/officeDocument/2006/relationships/image" Target="../media/image33.jpeg"/><Relationship Id="rId4" Type="http://schemas.microsoft.com/office/2007/relationships/hdphoto" Target="../media/hdphoto13.wdp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3D0476-35F6-454D-A600-8AAF1F495A2B}" type="doc">
      <dgm:prSet loTypeId="urn:microsoft.com/office/officeart/2008/layout/TitlePictureLineup" loCatId="picture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s-ES"/>
        </a:p>
      </dgm:t>
    </dgm:pt>
    <dgm:pt modelId="{DF6DA6C4-307F-4EB8-B0A3-18CA357CA5BB}">
      <dgm:prSet custT="1"/>
      <dgm:spPr/>
      <dgm:t>
        <a:bodyPr/>
        <a:lstStyle/>
        <a:p>
          <a:r>
            <a:rPr lang="th-TH" sz="22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ซื้อทองคำบริสุทธิ์</a:t>
          </a:r>
          <a:endParaRPr lang="en" sz="2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6466DD2-2504-4A29-AB3B-D6027A261762}" type="parTrans" cxnId="{5BC6D624-AAEC-4324-9C8E-264A29DDC8AA}">
      <dgm:prSet/>
      <dgm:spPr/>
      <dgm:t>
        <a:bodyPr/>
        <a:lstStyle/>
        <a:p>
          <a:endParaRPr lang="es-ES">
            <a:effectLst/>
          </a:endParaRPr>
        </a:p>
      </dgm:t>
    </dgm:pt>
    <dgm:pt modelId="{DA604FB7-6998-4832-B627-93CBA437A684}" type="sibTrans" cxnId="{5BC6D624-AAEC-4324-9C8E-264A29DDC8AA}">
      <dgm:prSet/>
      <dgm:spPr/>
      <dgm:t>
        <a:bodyPr/>
        <a:lstStyle/>
        <a:p>
          <a:endParaRPr lang="es-ES">
            <a:effectLst/>
          </a:endParaRPr>
        </a:p>
      </dgm:t>
    </dgm:pt>
    <dgm:pt modelId="{8B3876F2-42C4-47F0-99DB-4F3E2DD1BA00}">
      <dgm:prSet custT="1"/>
      <dgm:spPr/>
      <dgm:t>
        <a:bodyPr/>
        <a:lstStyle/>
        <a:p>
          <a:r>
            <a:rPr lang="th-TH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เราต้องไม่พอใจกับความจริงเพียงครึ่งเดียวหรือการศึกษาพระคัมภีร์อย่างผิวเผิน เราต้องละทิ้งหลักคำสอนของมนุษย์ (สิ่งฉาบฉวย) และศึกษาพระคัมภีร์ให้ลึกซึ้งยิ่งขึ้นเพื่อขจัดความไม่สมบูรณ์ (สิ่งสกปรก) ออกจากความเข้าใจของเรา</a:t>
          </a:r>
          <a:endParaRPr lang="en" sz="220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A446D42-EA1D-4299-88DF-964108EE1E13}" type="parTrans" cxnId="{66D9611F-7E6D-4FC7-9500-83992947BF05}">
      <dgm:prSet/>
      <dgm:spPr/>
      <dgm:t>
        <a:bodyPr/>
        <a:lstStyle/>
        <a:p>
          <a:endParaRPr lang="es-ES">
            <a:effectLst/>
          </a:endParaRPr>
        </a:p>
      </dgm:t>
    </dgm:pt>
    <dgm:pt modelId="{23FE3D37-8DBE-4268-B158-A01377E8F429}" type="sibTrans" cxnId="{66D9611F-7E6D-4FC7-9500-83992947BF05}">
      <dgm:prSet/>
      <dgm:spPr/>
      <dgm:t>
        <a:bodyPr/>
        <a:lstStyle/>
        <a:p>
          <a:endParaRPr lang="es-ES">
            <a:effectLst/>
          </a:endParaRPr>
        </a:p>
      </dgm:t>
    </dgm:pt>
    <dgm:pt modelId="{E27E5D2A-72B5-438B-9DCA-C10F27C99DCC}" type="pres">
      <dgm:prSet presAssocID="{753D0476-35F6-454D-A600-8AAF1F495A2B}" presName="Name0" presStyleCnt="0">
        <dgm:presLayoutVars>
          <dgm:dir/>
        </dgm:presLayoutVars>
      </dgm:prSet>
      <dgm:spPr/>
    </dgm:pt>
    <dgm:pt modelId="{63486772-0A1C-4CB4-966C-3DDC2FF0CAA9}" type="pres">
      <dgm:prSet presAssocID="{DF6DA6C4-307F-4EB8-B0A3-18CA357CA5BB}" presName="composite" presStyleCnt="0"/>
      <dgm:spPr/>
    </dgm:pt>
    <dgm:pt modelId="{2BE5E718-CEB5-491D-9AD5-8D7C725915EA}" type="pres">
      <dgm:prSet presAssocID="{DF6DA6C4-307F-4EB8-B0A3-18CA357CA5BB}" presName="Accent" presStyleLbl="alignAcc1" presStyleIdx="0" presStyleCnt="1" custLinFactX="-1476992" custLinFactNeighborX="-1500000"/>
      <dgm:spPr/>
    </dgm:pt>
    <dgm:pt modelId="{A9DC3890-2F1C-4339-9B26-1F22E4D6783C}" type="pres">
      <dgm:prSet presAssocID="{DF6DA6C4-307F-4EB8-B0A3-18CA357CA5BB}" presName="Image" presStyleLbl="node1" presStyleIdx="0" presStyleCnt="1" custScaleX="118271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28E1BD37-E2A3-48C9-B0D5-AA69475F4227}" type="pres">
      <dgm:prSet presAssocID="{DF6DA6C4-307F-4EB8-B0A3-18CA357CA5BB}" presName="Child" presStyleLbl="revTx" presStyleIdx="0" presStyleCnt="1" custScaleX="214708">
        <dgm:presLayoutVars>
          <dgm:bulletEnabled val="1"/>
        </dgm:presLayoutVars>
      </dgm:prSet>
      <dgm:spPr/>
    </dgm:pt>
    <dgm:pt modelId="{10C5EEBE-B0F8-415F-9669-66275EFF5A07}" type="pres">
      <dgm:prSet presAssocID="{DF6DA6C4-307F-4EB8-B0A3-18CA357CA5BB}" presName="Parent" presStyleLbl="alignNode1" presStyleIdx="0" presStyleCnt="1" custScaleX="203264">
        <dgm:presLayoutVars>
          <dgm:bulletEnabled val="1"/>
        </dgm:presLayoutVars>
      </dgm:prSet>
      <dgm:spPr/>
    </dgm:pt>
  </dgm:ptLst>
  <dgm:cxnLst>
    <dgm:cxn modelId="{48446B12-2565-4696-A0BD-282C03931528}" type="presOf" srcId="{8B3876F2-42C4-47F0-99DB-4F3E2DD1BA00}" destId="{28E1BD37-E2A3-48C9-B0D5-AA69475F4227}" srcOrd="0" destOrd="0" presId="urn:microsoft.com/office/officeart/2008/layout/TitlePictureLineup"/>
    <dgm:cxn modelId="{66D9611F-7E6D-4FC7-9500-83992947BF05}" srcId="{DF6DA6C4-307F-4EB8-B0A3-18CA357CA5BB}" destId="{8B3876F2-42C4-47F0-99DB-4F3E2DD1BA00}" srcOrd="0" destOrd="0" parTransId="{FA446D42-EA1D-4299-88DF-964108EE1E13}" sibTransId="{23FE3D37-8DBE-4268-B158-A01377E8F429}"/>
    <dgm:cxn modelId="{5BC6D624-AAEC-4324-9C8E-264A29DDC8AA}" srcId="{753D0476-35F6-454D-A600-8AAF1F495A2B}" destId="{DF6DA6C4-307F-4EB8-B0A3-18CA357CA5BB}" srcOrd="0" destOrd="0" parTransId="{66466DD2-2504-4A29-AB3B-D6027A261762}" sibTransId="{DA604FB7-6998-4832-B627-93CBA437A684}"/>
    <dgm:cxn modelId="{74FF693F-B888-49AC-9FD9-8C35231D75A6}" type="presOf" srcId="{DF6DA6C4-307F-4EB8-B0A3-18CA357CA5BB}" destId="{10C5EEBE-B0F8-415F-9669-66275EFF5A07}" srcOrd="0" destOrd="0" presId="urn:microsoft.com/office/officeart/2008/layout/TitlePictureLineup"/>
    <dgm:cxn modelId="{5D7B0A64-CC03-46B2-816E-96E54905E407}" type="presOf" srcId="{753D0476-35F6-454D-A600-8AAF1F495A2B}" destId="{E27E5D2A-72B5-438B-9DCA-C10F27C99DCC}" srcOrd="0" destOrd="0" presId="urn:microsoft.com/office/officeart/2008/layout/TitlePictureLineup"/>
    <dgm:cxn modelId="{E9F4FACB-1DA4-4964-822D-96C194A485ED}" type="presParOf" srcId="{E27E5D2A-72B5-438B-9DCA-C10F27C99DCC}" destId="{63486772-0A1C-4CB4-966C-3DDC2FF0CAA9}" srcOrd="0" destOrd="0" presId="urn:microsoft.com/office/officeart/2008/layout/TitlePictureLineup"/>
    <dgm:cxn modelId="{D88BF718-D75C-493A-8848-63B651744795}" type="presParOf" srcId="{63486772-0A1C-4CB4-966C-3DDC2FF0CAA9}" destId="{2BE5E718-CEB5-491D-9AD5-8D7C725915EA}" srcOrd="0" destOrd="0" presId="urn:microsoft.com/office/officeart/2008/layout/TitlePictureLineup"/>
    <dgm:cxn modelId="{481BC95D-FDDD-44BF-978B-9E57E0274D09}" type="presParOf" srcId="{63486772-0A1C-4CB4-966C-3DDC2FF0CAA9}" destId="{A9DC3890-2F1C-4339-9B26-1F22E4D6783C}" srcOrd="1" destOrd="0" presId="urn:microsoft.com/office/officeart/2008/layout/TitlePictureLineup"/>
    <dgm:cxn modelId="{ED2D3E8F-B695-4132-9473-5A0E0DDE37B8}" type="presParOf" srcId="{63486772-0A1C-4CB4-966C-3DDC2FF0CAA9}" destId="{28E1BD37-E2A3-48C9-B0D5-AA69475F4227}" srcOrd="2" destOrd="0" presId="urn:microsoft.com/office/officeart/2008/layout/TitlePictureLineup"/>
    <dgm:cxn modelId="{ADBF38D9-76C5-4195-830D-188A4CA5BB43}" type="presParOf" srcId="{63486772-0A1C-4CB4-966C-3DDC2FF0CAA9}" destId="{10C5EEBE-B0F8-415F-9669-66275EFF5A07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1BE29A-42ED-40FB-9D41-1DB204B23E47}" type="doc">
      <dgm:prSet loTypeId="urn:microsoft.com/office/officeart/2008/layout/TitlePictureLineup" loCatId="pictur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510DC3E-BE83-4E93-A023-B327D7927E2F}">
      <dgm:prSet custT="1"/>
      <dgm:spPr/>
      <dgm:t>
        <a:bodyPr/>
        <a:lstStyle/>
        <a:p>
          <a:r>
            <a:rPr lang="th-TH" sz="22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ซื้อเสื้อสีขาว</a:t>
          </a:r>
          <a:endParaRPr lang="en" sz="2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2B658E3-8481-4C7A-8FCA-C1606408AA21}" type="parTrans" cxnId="{D27F5B8C-1A3D-4172-94AD-E376E8769AD4}">
      <dgm:prSet/>
      <dgm:spPr/>
      <dgm:t>
        <a:bodyPr/>
        <a:lstStyle/>
        <a:p>
          <a:endParaRPr lang="es-ES">
            <a:effectLst/>
          </a:endParaRPr>
        </a:p>
      </dgm:t>
    </dgm:pt>
    <dgm:pt modelId="{49B7FE0A-87AF-4B56-B724-E5408137F224}" type="sibTrans" cxnId="{D27F5B8C-1A3D-4172-94AD-E376E8769AD4}">
      <dgm:prSet/>
      <dgm:spPr/>
      <dgm:t>
        <a:bodyPr/>
        <a:lstStyle/>
        <a:p>
          <a:endParaRPr lang="es-ES">
            <a:effectLst/>
          </a:endParaRPr>
        </a:p>
      </dgm:t>
    </dgm:pt>
    <dgm:pt modelId="{0B584B29-6F84-409B-9246-CCD1001E3CA2}">
      <dgm:prSet custT="1"/>
      <dgm:spPr/>
      <dgm:t>
        <a:bodyPr/>
        <a:lstStyle/>
        <a:p>
          <a:r>
            <a:rPr lang="th-TH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ยอมรับความชอบธรรมของพระเยซูว่าเป็นหนทางเดียวที่จะได้รับความรอด การพยายามถวายตัวเราเองแด่พระเจ้าด้วยการกระทำที่ชอบธรรมของเราเองนั้นก็เหมือนกับการแสดงความเปลือยเปล่าต่อหน้าพระองค์</a:t>
          </a:r>
          <a:endParaRPr lang="en" sz="220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CD80FD3-CA5E-435A-9564-0C9E9473AE7A}" type="parTrans" cxnId="{4CDA92B6-A69D-4E66-AE46-7224B02FB7B4}">
      <dgm:prSet/>
      <dgm:spPr/>
      <dgm:t>
        <a:bodyPr/>
        <a:lstStyle/>
        <a:p>
          <a:endParaRPr lang="es-ES">
            <a:effectLst/>
          </a:endParaRPr>
        </a:p>
      </dgm:t>
    </dgm:pt>
    <dgm:pt modelId="{D5DB86BE-8EF9-4FB1-89A1-EE0AF9AAE2F8}" type="sibTrans" cxnId="{4CDA92B6-A69D-4E66-AE46-7224B02FB7B4}">
      <dgm:prSet/>
      <dgm:spPr/>
      <dgm:t>
        <a:bodyPr/>
        <a:lstStyle/>
        <a:p>
          <a:endParaRPr lang="es-ES">
            <a:effectLst/>
          </a:endParaRPr>
        </a:p>
      </dgm:t>
    </dgm:pt>
    <dgm:pt modelId="{FDE3CDF1-F530-4466-BE58-03D1B58BFC38}" type="pres">
      <dgm:prSet presAssocID="{6E1BE29A-42ED-40FB-9D41-1DB204B23E47}" presName="Name0" presStyleCnt="0">
        <dgm:presLayoutVars>
          <dgm:dir/>
        </dgm:presLayoutVars>
      </dgm:prSet>
      <dgm:spPr/>
    </dgm:pt>
    <dgm:pt modelId="{0DAFB1DD-9BFC-4C62-8602-4210289E8E01}" type="pres">
      <dgm:prSet presAssocID="{8510DC3E-BE83-4E93-A023-B327D7927E2F}" presName="composite" presStyleCnt="0"/>
      <dgm:spPr/>
    </dgm:pt>
    <dgm:pt modelId="{8E34E517-EA48-41E0-A50E-BF2C021E6CB4}" type="pres">
      <dgm:prSet presAssocID="{8510DC3E-BE83-4E93-A023-B327D7927E2F}" presName="Accent" presStyleLbl="alignAcc1" presStyleIdx="0" presStyleCnt="1" custLinFactX="-937491" custLinFactNeighborX="-1000000"/>
      <dgm:spPr/>
    </dgm:pt>
    <dgm:pt modelId="{6805B210-44CA-4A30-BF26-2DFCBD1223E3}" type="pres">
      <dgm:prSet presAssocID="{8510DC3E-BE83-4E93-A023-B327D7927E2F}" presName="Image" presStyleLbl="node1" presStyleIdx="0" presStyleCnt="1" custScaleX="119074"/>
      <dgm:spPr>
        <a:blipFill dpi="0" rotWithShape="1">
          <a:blip xmlns:r="http://schemas.openxmlformats.org/officeDocument/2006/relationships"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1"/>
          </a:stretch>
        </a:blipFill>
      </dgm:spPr>
    </dgm:pt>
    <dgm:pt modelId="{DAE80C00-F3B6-4F1A-85AE-64E63077D46A}" type="pres">
      <dgm:prSet presAssocID="{8510DC3E-BE83-4E93-A023-B327D7927E2F}" presName="Child" presStyleLbl="revTx" presStyleIdx="0" presStyleCnt="1" custScaleX="164872">
        <dgm:presLayoutVars>
          <dgm:bulletEnabled val="1"/>
        </dgm:presLayoutVars>
      </dgm:prSet>
      <dgm:spPr/>
    </dgm:pt>
    <dgm:pt modelId="{793D965F-77CB-4830-98B7-9C2F5484B8FA}" type="pres">
      <dgm:prSet presAssocID="{8510DC3E-BE83-4E93-A023-B327D7927E2F}" presName="Parent" presStyleLbl="alignNode1" presStyleIdx="0" presStyleCnt="1" custScaleX="166490" custScaleY="100588">
        <dgm:presLayoutVars>
          <dgm:bulletEnabled val="1"/>
        </dgm:presLayoutVars>
      </dgm:prSet>
      <dgm:spPr/>
    </dgm:pt>
  </dgm:ptLst>
  <dgm:cxnLst>
    <dgm:cxn modelId="{D27F5B8C-1A3D-4172-94AD-E376E8769AD4}" srcId="{6E1BE29A-42ED-40FB-9D41-1DB204B23E47}" destId="{8510DC3E-BE83-4E93-A023-B327D7927E2F}" srcOrd="0" destOrd="0" parTransId="{62B658E3-8481-4C7A-8FCA-C1606408AA21}" sibTransId="{49B7FE0A-87AF-4B56-B724-E5408137F224}"/>
    <dgm:cxn modelId="{9EE0B38D-9544-410C-8EF1-27F40C45A62B}" type="presOf" srcId="{0B584B29-6F84-409B-9246-CCD1001E3CA2}" destId="{DAE80C00-F3B6-4F1A-85AE-64E63077D46A}" srcOrd="0" destOrd="0" presId="urn:microsoft.com/office/officeart/2008/layout/TitlePictureLineup"/>
    <dgm:cxn modelId="{FD098690-20BE-443B-9DC8-A2802453B9D6}" type="presOf" srcId="{6E1BE29A-42ED-40FB-9D41-1DB204B23E47}" destId="{FDE3CDF1-F530-4466-BE58-03D1B58BFC38}" srcOrd="0" destOrd="0" presId="urn:microsoft.com/office/officeart/2008/layout/TitlePictureLineup"/>
    <dgm:cxn modelId="{986DF9B4-0C59-4008-9AC9-6B77862600CD}" type="presOf" srcId="{8510DC3E-BE83-4E93-A023-B327D7927E2F}" destId="{793D965F-77CB-4830-98B7-9C2F5484B8FA}" srcOrd="0" destOrd="0" presId="urn:microsoft.com/office/officeart/2008/layout/TitlePictureLineup"/>
    <dgm:cxn modelId="{4CDA92B6-A69D-4E66-AE46-7224B02FB7B4}" srcId="{8510DC3E-BE83-4E93-A023-B327D7927E2F}" destId="{0B584B29-6F84-409B-9246-CCD1001E3CA2}" srcOrd="0" destOrd="0" parTransId="{ACD80FD3-CA5E-435A-9564-0C9E9473AE7A}" sibTransId="{D5DB86BE-8EF9-4FB1-89A1-EE0AF9AAE2F8}"/>
    <dgm:cxn modelId="{CAEBAA7D-CBD1-420D-8C76-9E669B161E55}" type="presParOf" srcId="{FDE3CDF1-F530-4466-BE58-03D1B58BFC38}" destId="{0DAFB1DD-9BFC-4C62-8602-4210289E8E01}" srcOrd="0" destOrd="0" presId="urn:microsoft.com/office/officeart/2008/layout/TitlePictureLineup"/>
    <dgm:cxn modelId="{7C12C088-DF12-4B06-BA2D-60D68B3FE267}" type="presParOf" srcId="{0DAFB1DD-9BFC-4C62-8602-4210289E8E01}" destId="{8E34E517-EA48-41E0-A50E-BF2C021E6CB4}" srcOrd="0" destOrd="0" presId="urn:microsoft.com/office/officeart/2008/layout/TitlePictureLineup"/>
    <dgm:cxn modelId="{5589EE4F-6B26-41CD-A47C-3F4E3DA93B8E}" type="presParOf" srcId="{0DAFB1DD-9BFC-4C62-8602-4210289E8E01}" destId="{6805B210-44CA-4A30-BF26-2DFCBD1223E3}" srcOrd="1" destOrd="0" presId="urn:microsoft.com/office/officeart/2008/layout/TitlePictureLineup"/>
    <dgm:cxn modelId="{FC99C605-DDEA-4321-98DB-92CCB80A9B7B}" type="presParOf" srcId="{0DAFB1DD-9BFC-4C62-8602-4210289E8E01}" destId="{DAE80C00-F3B6-4F1A-85AE-64E63077D46A}" srcOrd="2" destOrd="0" presId="urn:microsoft.com/office/officeart/2008/layout/TitlePictureLineup"/>
    <dgm:cxn modelId="{D8A73AE0-2304-448C-A84F-F060BE09E1ED}" type="presParOf" srcId="{0DAFB1DD-9BFC-4C62-8602-4210289E8E01}" destId="{793D965F-77CB-4830-98B7-9C2F5484B8FA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3B4CA54-D7FC-40EB-99DA-CE2174052E94}" type="doc">
      <dgm:prSet loTypeId="urn:microsoft.com/office/officeart/2008/layout/TitlePictureLineup" loCatId="picture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es-ES"/>
        </a:p>
      </dgm:t>
    </dgm:pt>
    <dgm:pt modelId="{088C4071-10B0-4611-B932-54173FABE3C7}">
      <dgm:prSet custT="1"/>
      <dgm:spPr/>
      <dgm:t>
        <a:bodyPr/>
        <a:lstStyle/>
        <a:p>
          <a:r>
            <a:rPr lang="th-TH" sz="22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ซื้อยาหยอดตา</a:t>
          </a:r>
          <a:endParaRPr lang="en" sz="2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28D5803-DA7A-41A0-9B14-59D1FF39B76F}" type="parTrans" cxnId="{7539C1EC-0949-4810-A307-8C728287AAC4}">
      <dgm:prSet/>
      <dgm:spPr/>
      <dgm:t>
        <a:bodyPr/>
        <a:lstStyle/>
        <a:p>
          <a:endParaRPr lang="es-ES">
            <a:effectLst/>
          </a:endParaRPr>
        </a:p>
      </dgm:t>
    </dgm:pt>
    <dgm:pt modelId="{9E9C6C89-D6C1-473E-A3B8-1303F14D1FC2}" type="sibTrans" cxnId="{7539C1EC-0949-4810-A307-8C728287AAC4}">
      <dgm:prSet/>
      <dgm:spPr/>
      <dgm:t>
        <a:bodyPr/>
        <a:lstStyle/>
        <a:p>
          <a:endParaRPr lang="es-ES">
            <a:effectLst/>
          </a:endParaRPr>
        </a:p>
      </dgm:t>
    </dgm:pt>
    <dgm:pt modelId="{0082DE6A-0C6C-4C1C-A4FF-AEB8C3C44A85}">
      <dgm:prSet custT="1"/>
      <dgm:spPr/>
      <dgm:t>
        <a:bodyPr/>
        <a:lstStyle/>
        <a:p>
          <a:r>
            <a:rPr lang="th-TH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รับพระวิญญาณบริสุทธิ์ มีเพียงพระองค์เท่านั้นที่สามารถประทานการหยั่งรู้ทางจิตวิญญาณและทำให้เราตระหนักถึงสภาพที่แท้จริงของเราได้ (ยอห์น 16:8)</a:t>
          </a:r>
          <a:endParaRPr lang="en" sz="220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0D1DDFB-FA50-4922-B03E-8E36C46C3948}" type="parTrans" cxnId="{6FD40A85-F93C-4291-828A-8A12B746D244}">
      <dgm:prSet/>
      <dgm:spPr/>
      <dgm:t>
        <a:bodyPr/>
        <a:lstStyle/>
        <a:p>
          <a:endParaRPr lang="es-ES">
            <a:effectLst/>
          </a:endParaRPr>
        </a:p>
      </dgm:t>
    </dgm:pt>
    <dgm:pt modelId="{D4BA0E0C-B0C9-4687-9DFB-80A97F617303}" type="sibTrans" cxnId="{6FD40A85-F93C-4291-828A-8A12B746D244}">
      <dgm:prSet/>
      <dgm:spPr/>
      <dgm:t>
        <a:bodyPr/>
        <a:lstStyle/>
        <a:p>
          <a:endParaRPr lang="es-ES">
            <a:effectLst/>
          </a:endParaRPr>
        </a:p>
      </dgm:t>
    </dgm:pt>
    <dgm:pt modelId="{5527677C-6C13-47A9-ACDE-682DFF1259C9}" type="pres">
      <dgm:prSet presAssocID="{C3B4CA54-D7FC-40EB-99DA-CE2174052E94}" presName="Name0" presStyleCnt="0">
        <dgm:presLayoutVars>
          <dgm:dir/>
        </dgm:presLayoutVars>
      </dgm:prSet>
      <dgm:spPr/>
    </dgm:pt>
    <dgm:pt modelId="{2F838B5D-3E7C-49BF-8FCF-170704197F58}" type="pres">
      <dgm:prSet presAssocID="{088C4071-10B0-4611-B932-54173FABE3C7}" presName="composite" presStyleCnt="0"/>
      <dgm:spPr/>
    </dgm:pt>
    <dgm:pt modelId="{F83415F4-ADED-4FAF-8BB4-1D211254539B}" type="pres">
      <dgm:prSet presAssocID="{088C4071-10B0-4611-B932-54173FABE3C7}" presName="Accent" presStyleLbl="alignAcc1" presStyleIdx="0" presStyleCnt="1" custLinFactX="-500000" custLinFactNeighborX="-547229" custLinFactNeighborY="54"/>
      <dgm:spPr/>
    </dgm:pt>
    <dgm:pt modelId="{5DDBC0D4-80F9-47AA-A951-1D070173AFB6}" type="pres">
      <dgm:prSet presAssocID="{088C4071-10B0-4611-B932-54173FABE3C7}" presName="Image" presStyleLbl="node1" presStyleIdx="0" presStyleCnt="1" custScaleX="118271"/>
      <dgm:spPr>
        <a:blipFill dpi="0" rotWithShape="1">
          <a:blip xmlns:r="http://schemas.openxmlformats.org/officeDocument/2006/relationships" r:embed="rId1" cstate="hq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30553" b="-47283"/>
          </a:stretch>
        </a:blipFill>
      </dgm:spPr>
    </dgm:pt>
    <dgm:pt modelId="{2D67BC64-3A53-47F2-99AC-A9590D308343}" type="pres">
      <dgm:prSet presAssocID="{088C4071-10B0-4611-B932-54173FABE3C7}" presName="Child" presStyleLbl="revTx" presStyleIdx="0" presStyleCnt="1" custScaleX="156699">
        <dgm:presLayoutVars>
          <dgm:bulletEnabled val="1"/>
        </dgm:presLayoutVars>
      </dgm:prSet>
      <dgm:spPr/>
    </dgm:pt>
    <dgm:pt modelId="{E987A411-ADF2-4352-9A3E-5F896F6B1B68}" type="pres">
      <dgm:prSet presAssocID="{088C4071-10B0-4611-B932-54173FABE3C7}" presName="Parent" presStyleLbl="alignNode1" presStyleIdx="0" presStyleCnt="1" custScaleX="141251">
        <dgm:presLayoutVars>
          <dgm:bulletEnabled val="1"/>
        </dgm:presLayoutVars>
      </dgm:prSet>
      <dgm:spPr/>
    </dgm:pt>
  </dgm:ptLst>
  <dgm:cxnLst>
    <dgm:cxn modelId="{DD570837-F675-4F7A-9D32-5F340F70FA4C}" type="presOf" srcId="{0082DE6A-0C6C-4C1C-A4FF-AEB8C3C44A85}" destId="{2D67BC64-3A53-47F2-99AC-A9590D308343}" srcOrd="0" destOrd="0" presId="urn:microsoft.com/office/officeart/2008/layout/TitlePictureLineup"/>
    <dgm:cxn modelId="{F1787E49-113F-4CE7-A84D-C02AA6D0810F}" type="presOf" srcId="{088C4071-10B0-4611-B932-54173FABE3C7}" destId="{E987A411-ADF2-4352-9A3E-5F896F6B1B68}" srcOrd="0" destOrd="0" presId="urn:microsoft.com/office/officeart/2008/layout/TitlePictureLineup"/>
    <dgm:cxn modelId="{6FD40A85-F93C-4291-828A-8A12B746D244}" srcId="{088C4071-10B0-4611-B932-54173FABE3C7}" destId="{0082DE6A-0C6C-4C1C-A4FF-AEB8C3C44A85}" srcOrd="0" destOrd="0" parTransId="{20D1DDFB-FA50-4922-B03E-8E36C46C3948}" sibTransId="{D4BA0E0C-B0C9-4687-9DFB-80A97F617303}"/>
    <dgm:cxn modelId="{289B1EC8-6045-499C-8EAA-959E6FF1343F}" type="presOf" srcId="{C3B4CA54-D7FC-40EB-99DA-CE2174052E94}" destId="{5527677C-6C13-47A9-ACDE-682DFF1259C9}" srcOrd="0" destOrd="0" presId="urn:microsoft.com/office/officeart/2008/layout/TitlePictureLineup"/>
    <dgm:cxn modelId="{7539C1EC-0949-4810-A307-8C728287AAC4}" srcId="{C3B4CA54-D7FC-40EB-99DA-CE2174052E94}" destId="{088C4071-10B0-4611-B932-54173FABE3C7}" srcOrd="0" destOrd="0" parTransId="{828D5803-DA7A-41A0-9B14-59D1FF39B76F}" sibTransId="{9E9C6C89-D6C1-473E-A3B8-1303F14D1FC2}"/>
    <dgm:cxn modelId="{9FC2F73D-04F4-4C3F-B42E-438E278FC86E}" type="presParOf" srcId="{5527677C-6C13-47A9-ACDE-682DFF1259C9}" destId="{2F838B5D-3E7C-49BF-8FCF-170704197F58}" srcOrd="0" destOrd="0" presId="urn:microsoft.com/office/officeart/2008/layout/TitlePictureLineup"/>
    <dgm:cxn modelId="{E210D221-14F0-4BEC-92A8-C8239FDBC8BE}" type="presParOf" srcId="{2F838B5D-3E7C-49BF-8FCF-170704197F58}" destId="{F83415F4-ADED-4FAF-8BB4-1D211254539B}" srcOrd="0" destOrd="0" presId="urn:microsoft.com/office/officeart/2008/layout/TitlePictureLineup"/>
    <dgm:cxn modelId="{D1A52682-2496-4D4E-9FFA-1E17117AF1D0}" type="presParOf" srcId="{2F838B5D-3E7C-49BF-8FCF-170704197F58}" destId="{5DDBC0D4-80F9-47AA-A951-1D070173AFB6}" srcOrd="1" destOrd="0" presId="urn:microsoft.com/office/officeart/2008/layout/TitlePictureLineup"/>
    <dgm:cxn modelId="{1441BCD3-3B81-4552-923D-4C5686A454B0}" type="presParOf" srcId="{2F838B5D-3E7C-49BF-8FCF-170704197F58}" destId="{2D67BC64-3A53-47F2-99AC-A9590D308343}" srcOrd="2" destOrd="0" presId="urn:microsoft.com/office/officeart/2008/layout/TitlePictureLineup"/>
    <dgm:cxn modelId="{77B8C401-3D34-409E-85DA-566EC23DB80F}" type="presParOf" srcId="{2F838B5D-3E7C-49BF-8FCF-170704197F58}" destId="{E987A411-ADF2-4352-9A3E-5F896F6B1B68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2833035-31F8-41D1-9AA0-65DC2A06C3D8}" type="doc">
      <dgm:prSet loTypeId="urn:microsoft.com/office/officeart/2008/layout/BendingPictureCaptionList" loCatId="picture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A49E68EA-33E5-456B-9D25-58C4E0DB9026}">
      <dgm:prSet custT="1"/>
      <dgm:spPr>
        <a:gradFill rotWithShape="0">
          <a:gsLst>
            <a:gs pos="0">
              <a:srgbClr val="9BEDEF"/>
            </a:gs>
            <a:gs pos="50000">
              <a:srgbClr val="8EE2E4"/>
            </a:gs>
            <a:gs pos="100000">
              <a:srgbClr val="7AE1E6"/>
            </a:gs>
          </a:gsLst>
        </a:gra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th-T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พระองค์ทรงตั้งใจสร้างเรา</a:t>
          </a:r>
          <a:endParaRPr lang="en-U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th-T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ปฐมกาล 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2:7)</a:t>
          </a:r>
          <a:endParaRPr lang="en" sz="180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05B81BD-933B-4279-8F22-6A9B285735D8}" type="parTrans" cxnId="{E2F4B088-23C9-4EED-8026-826B50C58D57}">
      <dgm:prSet/>
      <dgm:spPr/>
      <dgm:t>
        <a:bodyPr/>
        <a:lstStyle/>
        <a:p>
          <a:endParaRPr lang="es-ES" sz="1800"/>
        </a:p>
      </dgm:t>
    </dgm:pt>
    <dgm:pt modelId="{F65B09CD-BC16-4B71-B3AF-437CD3063FE4}" type="sibTrans" cxnId="{E2F4B088-23C9-4EED-8026-826B50C58D57}">
      <dgm:prSet/>
      <dgm:spPr/>
      <dgm:t>
        <a:bodyPr/>
        <a:lstStyle/>
        <a:p>
          <a:endParaRPr lang="es-ES" sz="1800"/>
        </a:p>
      </dgm:t>
    </dgm:pt>
    <dgm:pt modelId="{4CB1D9AE-C3E7-4D05-B60A-A5839B66257F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th-T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พระองค์ทรงตามหาเราเมื่อเราทำบาป (ปฐมกาล 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3:8-9)</a:t>
          </a:r>
          <a:endParaRPr lang="en" sz="180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F925FAC-930B-45C4-A5AC-D4152DA1DABB}" type="parTrans" cxnId="{9C1DF94F-A70A-409C-B6FE-2F5407853158}">
      <dgm:prSet/>
      <dgm:spPr/>
      <dgm:t>
        <a:bodyPr/>
        <a:lstStyle/>
        <a:p>
          <a:endParaRPr lang="es-ES" sz="1800"/>
        </a:p>
      </dgm:t>
    </dgm:pt>
    <dgm:pt modelId="{C4A97B80-A0C2-4890-8D9C-9F9A448905A2}" type="sibTrans" cxnId="{9C1DF94F-A70A-409C-B6FE-2F5407853158}">
      <dgm:prSet/>
      <dgm:spPr/>
      <dgm:t>
        <a:bodyPr/>
        <a:lstStyle/>
        <a:p>
          <a:endParaRPr lang="es-ES" sz="1800"/>
        </a:p>
      </dgm:t>
    </dgm:pt>
    <dgm:pt modelId="{44D31543-2615-4469-AF46-61D7AA19A766}">
      <dgm:prSet custT="1"/>
      <dgm:spPr>
        <a:gradFill rotWithShape="0">
          <a:gsLst>
            <a:gs pos="0">
              <a:srgbClr val="CEC9FF"/>
            </a:gs>
            <a:gs pos="50000">
              <a:srgbClr val="C3BDFF"/>
            </a:gs>
            <a:gs pos="100000">
              <a:srgbClr val="BEB7FF"/>
            </a:gs>
          </a:gsLst>
        </a:gra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th-T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พระองค์ทรงสละพระองค์เองเพื่อช่วยเราให้รอด (ยอห์น 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3:16)</a:t>
          </a:r>
          <a:endParaRPr lang="en" sz="180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80FD7F5-D8FC-4208-AC91-2CCAA8F7F439}" type="parTrans" cxnId="{19F4AC29-F12A-43D6-A6C9-91EA31F79195}">
      <dgm:prSet/>
      <dgm:spPr/>
      <dgm:t>
        <a:bodyPr/>
        <a:lstStyle/>
        <a:p>
          <a:endParaRPr lang="es-ES" sz="1800"/>
        </a:p>
      </dgm:t>
    </dgm:pt>
    <dgm:pt modelId="{BDE4C380-F898-4116-B3A4-B0A05C099D77}" type="sibTrans" cxnId="{19F4AC29-F12A-43D6-A6C9-91EA31F79195}">
      <dgm:prSet/>
      <dgm:spPr/>
      <dgm:t>
        <a:bodyPr/>
        <a:lstStyle/>
        <a:p>
          <a:endParaRPr lang="es-ES" sz="1800"/>
        </a:p>
      </dgm:t>
    </dgm:pt>
    <dgm:pt modelId="{7A846FB1-1C63-48BB-8E6B-CB69BDE8BA6F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th-T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พระองค์ทรงประสงค์จะประทานรางวัลแก่เรา คือให้เราได้นั่งอยู่กับพระองค์ และมีความสุขในนิรันดร์ในพระองค์ (วิวรณ์ 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3:21)</a:t>
          </a:r>
          <a:endParaRPr lang="en" sz="180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1688E31-F7BF-4B2E-ACC5-925C7A972AC2}" type="parTrans" cxnId="{635986DC-B609-4D66-AE5C-1F29482CDF3B}">
      <dgm:prSet/>
      <dgm:spPr/>
      <dgm:t>
        <a:bodyPr/>
        <a:lstStyle/>
        <a:p>
          <a:endParaRPr lang="es-ES" sz="1800"/>
        </a:p>
      </dgm:t>
    </dgm:pt>
    <dgm:pt modelId="{B9BD4F8D-2CB8-4B6E-8C59-3247DDEB907E}" type="sibTrans" cxnId="{635986DC-B609-4D66-AE5C-1F29482CDF3B}">
      <dgm:prSet/>
      <dgm:spPr/>
      <dgm:t>
        <a:bodyPr/>
        <a:lstStyle/>
        <a:p>
          <a:endParaRPr lang="es-ES" sz="1800"/>
        </a:p>
      </dgm:t>
    </dgm:pt>
    <dgm:pt modelId="{849C8DA9-69DC-48D5-A160-B65733D79606}" type="pres">
      <dgm:prSet presAssocID="{92833035-31F8-41D1-9AA0-65DC2A06C3D8}" presName="Name0" presStyleCnt="0">
        <dgm:presLayoutVars>
          <dgm:dir/>
          <dgm:resizeHandles val="exact"/>
        </dgm:presLayoutVars>
      </dgm:prSet>
      <dgm:spPr/>
    </dgm:pt>
    <dgm:pt modelId="{5F377C04-EB46-4E51-8487-52E909B1E371}" type="pres">
      <dgm:prSet presAssocID="{A49E68EA-33E5-456B-9D25-58C4E0DB9026}" presName="composite" presStyleCnt="0"/>
      <dgm:spPr/>
    </dgm:pt>
    <dgm:pt modelId="{9B51F407-7513-4C75-8FEE-7E19CBD2DF89}" type="pres">
      <dgm:prSet presAssocID="{A49E68EA-33E5-456B-9D25-58C4E0DB9026}" presName="rect1" presStyleLbl="bgImgPlace1" presStyleIdx="0" presStyleCnt="4" custScaleY="150466" custLinFactNeighborY="-34523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gm:spPr>
    </dgm:pt>
    <dgm:pt modelId="{82E28A1F-057F-422C-8BC5-7D24EAD1BA6E}" type="pres">
      <dgm:prSet presAssocID="{A49E68EA-33E5-456B-9D25-58C4E0DB9026}" presName="wedgeRectCallout1" presStyleLbl="node1" presStyleIdx="0" presStyleCnt="4" custScaleY="343922" custLinFactY="36201" custLinFactNeighborY="100000">
        <dgm:presLayoutVars>
          <dgm:bulletEnabled val="1"/>
        </dgm:presLayoutVars>
      </dgm:prSet>
      <dgm:spPr/>
    </dgm:pt>
    <dgm:pt modelId="{8DF5B9DD-2EAE-47B3-8E16-3FA2BD19A083}" type="pres">
      <dgm:prSet presAssocID="{F65B09CD-BC16-4B71-B3AF-437CD3063FE4}" presName="sibTrans" presStyleCnt="0"/>
      <dgm:spPr/>
    </dgm:pt>
    <dgm:pt modelId="{C65151BE-DA34-4667-B549-EC43525C3FF2}" type="pres">
      <dgm:prSet presAssocID="{4CB1D9AE-C3E7-4D05-B60A-A5839B66257F}" presName="composite" presStyleCnt="0"/>
      <dgm:spPr/>
    </dgm:pt>
    <dgm:pt modelId="{82582CD3-6F25-4839-B5CD-59E085EE7CF9}" type="pres">
      <dgm:prSet presAssocID="{4CB1D9AE-C3E7-4D05-B60A-A5839B66257F}" presName="rect1" presStyleLbl="bgImgPlace1" presStyleIdx="1" presStyleCnt="4" custScaleY="150466" custLinFactNeighborY="-34523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gm:spPr>
    </dgm:pt>
    <dgm:pt modelId="{46A44FE6-426A-49FF-82F4-0E33EDBE4697}" type="pres">
      <dgm:prSet presAssocID="{4CB1D9AE-C3E7-4D05-B60A-A5839B66257F}" presName="wedgeRectCallout1" presStyleLbl="node1" presStyleIdx="1" presStyleCnt="4" custScaleX="108191" custScaleY="343922" custLinFactY="36201" custLinFactNeighborY="100000">
        <dgm:presLayoutVars>
          <dgm:bulletEnabled val="1"/>
        </dgm:presLayoutVars>
      </dgm:prSet>
      <dgm:spPr/>
    </dgm:pt>
    <dgm:pt modelId="{5835D1E8-EB36-4217-99F6-5EA53FDFCC23}" type="pres">
      <dgm:prSet presAssocID="{C4A97B80-A0C2-4890-8D9C-9F9A448905A2}" presName="sibTrans" presStyleCnt="0"/>
      <dgm:spPr/>
    </dgm:pt>
    <dgm:pt modelId="{CF4CD524-66FB-45D4-888A-8DF4EB65E55B}" type="pres">
      <dgm:prSet presAssocID="{44D31543-2615-4469-AF46-61D7AA19A766}" presName="composite" presStyleCnt="0"/>
      <dgm:spPr/>
    </dgm:pt>
    <dgm:pt modelId="{2689B363-DF21-48B7-961E-AE76016241D0}" type="pres">
      <dgm:prSet presAssocID="{44D31543-2615-4469-AF46-61D7AA19A766}" presName="rect1" presStyleLbl="bgImgPlace1" presStyleIdx="2" presStyleCnt="4" custScaleY="150466" custLinFactNeighborY="-34523"/>
      <dgm:spPr>
        <a:blipFill dpi="0" rotWithShape="1">
          <a:blip xmlns:r="http://schemas.openxmlformats.org/officeDocument/2006/relationships"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gm:spPr>
    </dgm:pt>
    <dgm:pt modelId="{041268C3-FC86-47A8-B964-4E4FB48EC098}" type="pres">
      <dgm:prSet presAssocID="{44D31543-2615-4469-AF46-61D7AA19A766}" presName="wedgeRectCallout1" presStyleLbl="node1" presStyleIdx="2" presStyleCnt="4" custScaleY="343922" custLinFactY="36201" custLinFactNeighborY="100000">
        <dgm:presLayoutVars>
          <dgm:bulletEnabled val="1"/>
        </dgm:presLayoutVars>
      </dgm:prSet>
      <dgm:spPr/>
    </dgm:pt>
    <dgm:pt modelId="{92FF3529-01BC-4D22-89A1-9AB6D75DABBB}" type="pres">
      <dgm:prSet presAssocID="{BDE4C380-F898-4116-B3A4-B0A05C099D77}" presName="sibTrans" presStyleCnt="0"/>
      <dgm:spPr/>
    </dgm:pt>
    <dgm:pt modelId="{992F7033-4DD8-469D-BDE3-427C4607516E}" type="pres">
      <dgm:prSet presAssocID="{7A846FB1-1C63-48BB-8E6B-CB69BDE8BA6F}" presName="composite" presStyleCnt="0"/>
      <dgm:spPr/>
    </dgm:pt>
    <dgm:pt modelId="{027EF167-1BD9-440E-B2CE-9F1F4DB31BB7}" type="pres">
      <dgm:prSet presAssocID="{7A846FB1-1C63-48BB-8E6B-CB69BDE8BA6F}" presName="rect1" presStyleLbl="bgImgPlace1" presStyleIdx="3" presStyleCnt="4" custScaleY="150466" custLinFactNeighborY="-34523"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gm:spPr>
    </dgm:pt>
    <dgm:pt modelId="{1F8EE059-54B3-4B9F-8841-14F5573978EE}" type="pres">
      <dgm:prSet presAssocID="{7A846FB1-1C63-48BB-8E6B-CB69BDE8BA6F}" presName="wedgeRectCallout1" presStyleLbl="node1" presStyleIdx="3" presStyleCnt="4" custScaleX="173120" custScaleY="343922" custLinFactY="36201" custLinFactNeighborY="100000">
        <dgm:presLayoutVars>
          <dgm:bulletEnabled val="1"/>
        </dgm:presLayoutVars>
      </dgm:prSet>
      <dgm:spPr/>
    </dgm:pt>
  </dgm:ptLst>
  <dgm:cxnLst>
    <dgm:cxn modelId="{A42CB415-E1A4-40F5-984B-BF2F852375FA}" type="presOf" srcId="{44D31543-2615-4469-AF46-61D7AA19A766}" destId="{041268C3-FC86-47A8-B964-4E4FB48EC098}" srcOrd="0" destOrd="0" presId="urn:microsoft.com/office/officeart/2008/layout/BendingPictureCaptionList"/>
    <dgm:cxn modelId="{F4AF9021-83C5-4C13-8EC5-9EAE6851827C}" type="presOf" srcId="{4CB1D9AE-C3E7-4D05-B60A-A5839B66257F}" destId="{46A44FE6-426A-49FF-82F4-0E33EDBE4697}" srcOrd="0" destOrd="0" presId="urn:microsoft.com/office/officeart/2008/layout/BendingPictureCaptionList"/>
    <dgm:cxn modelId="{19F4AC29-F12A-43D6-A6C9-91EA31F79195}" srcId="{92833035-31F8-41D1-9AA0-65DC2A06C3D8}" destId="{44D31543-2615-4469-AF46-61D7AA19A766}" srcOrd="2" destOrd="0" parTransId="{280FD7F5-D8FC-4208-AC91-2CCAA8F7F439}" sibTransId="{BDE4C380-F898-4116-B3A4-B0A05C099D77}"/>
    <dgm:cxn modelId="{9C1DF94F-A70A-409C-B6FE-2F5407853158}" srcId="{92833035-31F8-41D1-9AA0-65DC2A06C3D8}" destId="{4CB1D9AE-C3E7-4D05-B60A-A5839B66257F}" srcOrd="1" destOrd="0" parTransId="{EF925FAC-930B-45C4-A5AC-D4152DA1DABB}" sibTransId="{C4A97B80-A0C2-4890-8D9C-9F9A448905A2}"/>
    <dgm:cxn modelId="{E2F4B088-23C9-4EED-8026-826B50C58D57}" srcId="{92833035-31F8-41D1-9AA0-65DC2A06C3D8}" destId="{A49E68EA-33E5-456B-9D25-58C4E0DB9026}" srcOrd="0" destOrd="0" parTransId="{805B81BD-933B-4279-8F22-6A9B285735D8}" sibTransId="{F65B09CD-BC16-4B71-B3AF-437CD3063FE4}"/>
    <dgm:cxn modelId="{635986DC-B609-4D66-AE5C-1F29482CDF3B}" srcId="{92833035-31F8-41D1-9AA0-65DC2A06C3D8}" destId="{7A846FB1-1C63-48BB-8E6B-CB69BDE8BA6F}" srcOrd="3" destOrd="0" parTransId="{F1688E31-F7BF-4B2E-ACC5-925C7A972AC2}" sibTransId="{B9BD4F8D-2CB8-4B6E-8C59-3247DDEB907E}"/>
    <dgm:cxn modelId="{094E4DE3-375E-47B7-A7F3-8B7404A16B0B}" type="presOf" srcId="{A49E68EA-33E5-456B-9D25-58C4E0DB9026}" destId="{82E28A1F-057F-422C-8BC5-7D24EAD1BA6E}" srcOrd="0" destOrd="0" presId="urn:microsoft.com/office/officeart/2008/layout/BendingPictureCaptionList"/>
    <dgm:cxn modelId="{D4F4A4EE-ED3D-445F-96EA-0DA41B30E427}" type="presOf" srcId="{7A846FB1-1C63-48BB-8E6B-CB69BDE8BA6F}" destId="{1F8EE059-54B3-4B9F-8841-14F5573978EE}" srcOrd="0" destOrd="0" presId="urn:microsoft.com/office/officeart/2008/layout/BendingPictureCaptionList"/>
    <dgm:cxn modelId="{7F16FAF1-B983-43A5-B3A4-18407856A309}" type="presOf" srcId="{92833035-31F8-41D1-9AA0-65DC2A06C3D8}" destId="{849C8DA9-69DC-48D5-A160-B65733D79606}" srcOrd="0" destOrd="0" presId="urn:microsoft.com/office/officeart/2008/layout/BendingPictureCaptionList"/>
    <dgm:cxn modelId="{67C1366E-E225-4B29-9780-44E5446C458A}" type="presParOf" srcId="{849C8DA9-69DC-48D5-A160-B65733D79606}" destId="{5F377C04-EB46-4E51-8487-52E909B1E371}" srcOrd="0" destOrd="0" presId="urn:microsoft.com/office/officeart/2008/layout/BendingPictureCaptionList"/>
    <dgm:cxn modelId="{21CAEB25-F9E7-4AF1-85FE-F0AD5C58007F}" type="presParOf" srcId="{5F377C04-EB46-4E51-8487-52E909B1E371}" destId="{9B51F407-7513-4C75-8FEE-7E19CBD2DF89}" srcOrd="0" destOrd="0" presId="urn:microsoft.com/office/officeart/2008/layout/BendingPictureCaptionList"/>
    <dgm:cxn modelId="{878B3F5A-F174-417D-A8AE-AE97C98ED1AB}" type="presParOf" srcId="{5F377C04-EB46-4E51-8487-52E909B1E371}" destId="{82E28A1F-057F-422C-8BC5-7D24EAD1BA6E}" srcOrd="1" destOrd="0" presId="urn:microsoft.com/office/officeart/2008/layout/BendingPictureCaptionList"/>
    <dgm:cxn modelId="{5B86C0F2-FEBF-433B-946D-36EF57661E9E}" type="presParOf" srcId="{849C8DA9-69DC-48D5-A160-B65733D79606}" destId="{8DF5B9DD-2EAE-47B3-8E16-3FA2BD19A083}" srcOrd="1" destOrd="0" presId="urn:microsoft.com/office/officeart/2008/layout/BendingPictureCaptionList"/>
    <dgm:cxn modelId="{CFF07C47-86E6-42BF-AF73-435D980875BE}" type="presParOf" srcId="{849C8DA9-69DC-48D5-A160-B65733D79606}" destId="{C65151BE-DA34-4667-B549-EC43525C3FF2}" srcOrd="2" destOrd="0" presId="urn:microsoft.com/office/officeart/2008/layout/BendingPictureCaptionList"/>
    <dgm:cxn modelId="{E4F69F9E-F0AE-4CE7-9747-94EF7D79BAA8}" type="presParOf" srcId="{C65151BE-DA34-4667-B549-EC43525C3FF2}" destId="{82582CD3-6F25-4839-B5CD-59E085EE7CF9}" srcOrd="0" destOrd="0" presId="urn:microsoft.com/office/officeart/2008/layout/BendingPictureCaptionList"/>
    <dgm:cxn modelId="{E03841FD-1657-4108-8E21-E69D052648B3}" type="presParOf" srcId="{C65151BE-DA34-4667-B549-EC43525C3FF2}" destId="{46A44FE6-426A-49FF-82F4-0E33EDBE4697}" srcOrd="1" destOrd="0" presId="urn:microsoft.com/office/officeart/2008/layout/BendingPictureCaptionList"/>
    <dgm:cxn modelId="{957DC6D4-DB50-4221-A058-0D9A02C865A7}" type="presParOf" srcId="{849C8DA9-69DC-48D5-A160-B65733D79606}" destId="{5835D1E8-EB36-4217-99F6-5EA53FDFCC23}" srcOrd="3" destOrd="0" presId="urn:microsoft.com/office/officeart/2008/layout/BendingPictureCaptionList"/>
    <dgm:cxn modelId="{B4528784-49DC-4698-90C3-2748C16466BE}" type="presParOf" srcId="{849C8DA9-69DC-48D5-A160-B65733D79606}" destId="{CF4CD524-66FB-45D4-888A-8DF4EB65E55B}" srcOrd="4" destOrd="0" presId="urn:microsoft.com/office/officeart/2008/layout/BendingPictureCaptionList"/>
    <dgm:cxn modelId="{D7A8ACB4-E4F0-4A22-A2CD-C9AFFBF7BAEF}" type="presParOf" srcId="{CF4CD524-66FB-45D4-888A-8DF4EB65E55B}" destId="{2689B363-DF21-48B7-961E-AE76016241D0}" srcOrd="0" destOrd="0" presId="urn:microsoft.com/office/officeart/2008/layout/BendingPictureCaptionList"/>
    <dgm:cxn modelId="{B907A83D-859C-48D1-A6F9-1F7F3396CB51}" type="presParOf" srcId="{CF4CD524-66FB-45D4-888A-8DF4EB65E55B}" destId="{041268C3-FC86-47A8-B964-4E4FB48EC098}" srcOrd="1" destOrd="0" presId="urn:microsoft.com/office/officeart/2008/layout/BendingPictureCaptionList"/>
    <dgm:cxn modelId="{C3B8A83B-7EBE-4A69-9B7B-930580940C65}" type="presParOf" srcId="{849C8DA9-69DC-48D5-A160-B65733D79606}" destId="{92FF3529-01BC-4D22-89A1-9AB6D75DABBB}" srcOrd="5" destOrd="0" presId="urn:microsoft.com/office/officeart/2008/layout/BendingPictureCaptionList"/>
    <dgm:cxn modelId="{1F399182-FEE2-414F-B634-21DC394E829D}" type="presParOf" srcId="{849C8DA9-69DC-48D5-A160-B65733D79606}" destId="{992F7033-4DD8-469D-BDE3-427C4607516E}" srcOrd="6" destOrd="0" presId="urn:microsoft.com/office/officeart/2008/layout/BendingPictureCaptionList"/>
    <dgm:cxn modelId="{DC7B4FED-6379-4941-A317-AF8D364FA5FF}" type="presParOf" srcId="{992F7033-4DD8-469D-BDE3-427C4607516E}" destId="{027EF167-1BD9-440E-B2CE-9F1F4DB31BB7}" srcOrd="0" destOrd="0" presId="urn:microsoft.com/office/officeart/2008/layout/BendingPictureCaptionList"/>
    <dgm:cxn modelId="{A4C723A5-8268-4E5A-9C25-502A00E2B845}" type="presParOf" srcId="{992F7033-4DD8-469D-BDE3-427C4607516E}" destId="{1F8EE059-54B3-4B9F-8841-14F5573978EE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3314C7D-34D2-42EF-87F1-EE1453A9F2BF}" type="doc">
      <dgm:prSet loTypeId="urn:microsoft.com/office/officeart/2005/8/layout/vList3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714F0334-CBA6-4CBD-82CD-33C56B729413}">
      <dgm:prSet custT="1"/>
      <dgm:spPr>
        <a:solidFill>
          <a:schemeClr val="bg2"/>
        </a:solidFill>
      </dgm:spPr>
      <dgm:t>
        <a:bodyPr/>
        <a:lstStyle/>
        <a:p>
          <a:pPr algn="l"/>
          <a:r>
            <a:rPr lang="th-TH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พระองค์ทรงเป็นผู้เล้าโลม</a:t>
          </a:r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th-TH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ยอห์น</a:t>
          </a:r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14:16-17)</a:t>
          </a:r>
          <a:endParaRPr lang="en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262FE57-3AD8-490E-88FC-C8316E433866}" type="parTrans" cxnId="{02D85246-3F1C-4E2C-91C6-E6B879782FA3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561B4D5-3C57-4548-B69F-E49354C7CD9C}" type="sibTrans" cxnId="{02D85246-3F1C-4E2C-91C6-E6B879782FA3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FF8A6FC-EF2B-4E67-B005-4C69DD03F972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pPr algn="l"/>
          <a:r>
            <a:rPr lang="th-TH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พระองค์ทรงเปิดเผยถึงพระเยซูต่อเรา</a:t>
          </a:r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th-TH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ยอห์น</a:t>
          </a:r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15:26)</a:t>
          </a:r>
          <a:endParaRPr lang="en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6819B8F-1C96-4A21-BFE6-9BCE6CE2CEA8}" type="parTrans" cxnId="{4CEA8AB8-923E-4A8A-B72F-0298793390F0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190BFDC-1931-4964-AC5F-EA0E344FB971}" type="sibTrans" cxnId="{4CEA8AB8-923E-4A8A-B72F-0298793390F0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8B29081-C3F7-404E-BC3B-0EC2FDA475F1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pPr algn="l"/>
          <a:r>
            <a:rPr lang="th-TH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พระองค์ทรงทำให้เราสำนึกในบาป</a:t>
          </a:r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th-TH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ยอห์น</a:t>
          </a:r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16:8)</a:t>
          </a:r>
          <a:endParaRPr lang="en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4BBF2D3-BF0D-40E4-9CD2-D4AEC5A70443}" type="parTrans" cxnId="{A9A8391E-BCA0-4E83-A73B-1AAC1AFA38F3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0F29483-6E7F-4F11-B743-5CBEB4AE1AAC}" type="sibTrans" cxnId="{A9A8391E-BCA0-4E83-A73B-1AAC1AFA38F3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6C0C966-28A0-4329-BF9E-CAD6E06B5CDB}">
      <dgm:prSet custT="1"/>
      <dgm:spPr/>
      <dgm:t>
        <a:bodyPr/>
        <a:lstStyle/>
        <a:p>
          <a:pPr algn="l"/>
          <a:r>
            <a:rPr lang="th-TH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พระองค์ทรงนำเราในทางที่ถูกต้องทั้งมวล</a:t>
          </a:r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th-TH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ยอห์น</a:t>
          </a:r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16:13)</a:t>
          </a:r>
          <a:endParaRPr lang="en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B936D32-FF7D-4993-BE30-839408A9C3FE}" type="parTrans" cxnId="{165CA7FA-5257-4158-8CB0-63F6CBEA1A63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E8A1735-A40B-43A6-8A2C-7D2F86ACB040}" type="sibTrans" cxnId="{165CA7FA-5257-4158-8CB0-63F6CBEA1A63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C76B845-8E1D-43F4-AC2A-A5851DFAC1F8}" type="pres">
      <dgm:prSet presAssocID="{73314C7D-34D2-42EF-87F1-EE1453A9F2BF}" presName="linearFlow" presStyleCnt="0">
        <dgm:presLayoutVars>
          <dgm:dir/>
          <dgm:resizeHandles val="exact"/>
        </dgm:presLayoutVars>
      </dgm:prSet>
      <dgm:spPr/>
    </dgm:pt>
    <dgm:pt modelId="{FD1738AB-E811-494A-B0FE-A04B4E5763F4}" type="pres">
      <dgm:prSet presAssocID="{714F0334-CBA6-4CBD-82CD-33C56B729413}" presName="composite" presStyleCnt="0"/>
      <dgm:spPr/>
    </dgm:pt>
    <dgm:pt modelId="{BD7F966C-344C-4880-A71C-848E52194C0E}" type="pres">
      <dgm:prSet presAssocID="{714F0334-CBA6-4CBD-82CD-33C56B729413}" presName="imgShp" presStyleLbl="fgImgPlace1" presStyleIdx="0" presStyleCnt="4" custLinFactX="-100000" custLinFactNeighborX="-117218"/>
      <dgm:spPr/>
    </dgm:pt>
    <dgm:pt modelId="{E1EEA759-5146-4348-80E7-524FC380A559}" type="pres">
      <dgm:prSet presAssocID="{714F0334-CBA6-4CBD-82CD-33C56B729413}" presName="txShp" presStyleLbl="node1" presStyleIdx="0" presStyleCnt="4" custScaleX="134551">
        <dgm:presLayoutVars>
          <dgm:bulletEnabled val="1"/>
        </dgm:presLayoutVars>
      </dgm:prSet>
      <dgm:spPr/>
    </dgm:pt>
    <dgm:pt modelId="{2D635DA3-D7C3-42C8-9D18-A29643C7B119}" type="pres">
      <dgm:prSet presAssocID="{B561B4D5-3C57-4548-B69F-E49354C7CD9C}" presName="spacing" presStyleCnt="0"/>
      <dgm:spPr/>
    </dgm:pt>
    <dgm:pt modelId="{C0FDF3AB-8660-43BA-95FA-749C25EBCC47}" type="pres">
      <dgm:prSet presAssocID="{1FF8A6FC-EF2B-4E67-B005-4C69DD03F972}" presName="composite" presStyleCnt="0"/>
      <dgm:spPr/>
    </dgm:pt>
    <dgm:pt modelId="{07903487-9C75-4F36-BAAD-3999608CFCC1}" type="pres">
      <dgm:prSet presAssocID="{1FF8A6FC-EF2B-4E67-B005-4C69DD03F972}" presName="imgShp" presStyleLbl="fgImgPlace1" presStyleIdx="1" presStyleCnt="4" custLinFactX="-100000" custLinFactNeighborX="-117218"/>
      <dgm:spPr/>
    </dgm:pt>
    <dgm:pt modelId="{B6F811C8-8640-406C-A6AA-8E6DEC70BB3C}" type="pres">
      <dgm:prSet presAssocID="{1FF8A6FC-EF2B-4E67-B005-4C69DD03F972}" presName="txShp" presStyleLbl="node1" presStyleIdx="1" presStyleCnt="4" custScaleX="134551">
        <dgm:presLayoutVars>
          <dgm:bulletEnabled val="1"/>
        </dgm:presLayoutVars>
      </dgm:prSet>
      <dgm:spPr/>
    </dgm:pt>
    <dgm:pt modelId="{0CB5A3AB-4852-4AA2-A615-455E228D7036}" type="pres">
      <dgm:prSet presAssocID="{6190BFDC-1931-4964-AC5F-EA0E344FB971}" presName="spacing" presStyleCnt="0"/>
      <dgm:spPr/>
    </dgm:pt>
    <dgm:pt modelId="{52BD65F2-B2C4-498F-8F74-57368FA0F118}" type="pres">
      <dgm:prSet presAssocID="{B8B29081-C3F7-404E-BC3B-0EC2FDA475F1}" presName="composite" presStyleCnt="0"/>
      <dgm:spPr/>
    </dgm:pt>
    <dgm:pt modelId="{E82A5EE8-5D4A-48AE-B257-2340C0E1B182}" type="pres">
      <dgm:prSet presAssocID="{B8B29081-C3F7-404E-BC3B-0EC2FDA475F1}" presName="imgShp" presStyleLbl="fgImgPlace1" presStyleIdx="2" presStyleCnt="4" custLinFactX="-100000" custLinFactNeighborX="-117218"/>
      <dgm:spPr/>
    </dgm:pt>
    <dgm:pt modelId="{93173098-8883-40F7-B292-42DF22E34511}" type="pres">
      <dgm:prSet presAssocID="{B8B29081-C3F7-404E-BC3B-0EC2FDA475F1}" presName="txShp" presStyleLbl="node1" presStyleIdx="2" presStyleCnt="4" custScaleX="134551">
        <dgm:presLayoutVars>
          <dgm:bulletEnabled val="1"/>
        </dgm:presLayoutVars>
      </dgm:prSet>
      <dgm:spPr/>
    </dgm:pt>
    <dgm:pt modelId="{B23B91E0-2052-40C6-A316-BEEB2F3A95B4}" type="pres">
      <dgm:prSet presAssocID="{00F29483-6E7F-4F11-B743-5CBEB4AE1AAC}" presName="spacing" presStyleCnt="0"/>
      <dgm:spPr/>
    </dgm:pt>
    <dgm:pt modelId="{8427C215-FFB5-477A-A444-8A15E9A29F09}" type="pres">
      <dgm:prSet presAssocID="{36C0C966-28A0-4329-BF9E-CAD6E06B5CDB}" presName="composite" presStyleCnt="0"/>
      <dgm:spPr/>
    </dgm:pt>
    <dgm:pt modelId="{656187B0-B962-462C-A5AD-3ABA3D521DB8}" type="pres">
      <dgm:prSet presAssocID="{36C0C966-28A0-4329-BF9E-CAD6E06B5CDB}" presName="imgShp" presStyleLbl="fgImgPlace1" presStyleIdx="3" presStyleCnt="4" custLinFactX="-100000" custLinFactNeighborX="-117218"/>
      <dgm:spPr/>
    </dgm:pt>
    <dgm:pt modelId="{4423F01F-5BB6-4DE8-941B-A6ABD5E0C6CC}" type="pres">
      <dgm:prSet presAssocID="{36C0C966-28A0-4329-BF9E-CAD6E06B5CDB}" presName="txShp" presStyleLbl="node1" presStyleIdx="3" presStyleCnt="4" custScaleX="142640">
        <dgm:presLayoutVars>
          <dgm:bulletEnabled val="1"/>
        </dgm:presLayoutVars>
      </dgm:prSet>
      <dgm:spPr/>
    </dgm:pt>
  </dgm:ptLst>
  <dgm:cxnLst>
    <dgm:cxn modelId="{6F018005-EA72-49DE-9199-7BB86E7560A1}" type="presOf" srcId="{1FF8A6FC-EF2B-4E67-B005-4C69DD03F972}" destId="{B6F811C8-8640-406C-A6AA-8E6DEC70BB3C}" srcOrd="0" destOrd="0" presId="urn:microsoft.com/office/officeart/2005/8/layout/vList3"/>
    <dgm:cxn modelId="{A9A8391E-BCA0-4E83-A73B-1AAC1AFA38F3}" srcId="{73314C7D-34D2-42EF-87F1-EE1453A9F2BF}" destId="{B8B29081-C3F7-404E-BC3B-0EC2FDA475F1}" srcOrd="2" destOrd="0" parTransId="{64BBF2D3-BF0D-40E4-9CD2-D4AEC5A70443}" sibTransId="{00F29483-6E7F-4F11-B743-5CBEB4AE1AAC}"/>
    <dgm:cxn modelId="{6A3D9B22-749F-4251-A57C-08A7F5A8CC45}" type="presOf" srcId="{714F0334-CBA6-4CBD-82CD-33C56B729413}" destId="{E1EEA759-5146-4348-80E7-524FC380A559}" srcOrd="0" destOrd="0" presId="urn:microsoft.com/office/officeart/2005/8/layout/vList3"/>
    <dgm:cxn modelId="{02D85246-3F1C-4E2C-91C6-E6B879782FA3}" srcId="{73314C7D-34D2-42EF-87F1-EE1453A9F2BF}" destId="{714F0334-CBA6-4CBD-82CD-33C56B729413}" srcOrd="0" destOrd="0" parTransId="{3262FE57-3AD8-490E-88FC-C8316E433866}" sibTransId="{B561B4D5-3C57-4548-B69F-E49354C7CD9C}"/>
    <dgm:cxn modelId="{4CEA8AB8-923E-4A8A-B72F-0298793390F0}" srcId="{73314C7D-34D2-42EF-87F1-EE1453A9F2BF}" destId="{1FF8A6FC-EF2B-4E67-B005-4C69DD03F972}" srcOrd="1" destOrd="0" parTransId="{B6819B8F-1C96-4A21-BFE6-9BCE6CE2CEA8}" sibTransId="{6190BFDC-1931-4964-AC5F-EA0E344FB971}"/>
    <dgm:cxn modelId="{24B892BF-3AC2-4D48-B01D-988C90F92CB8}" type="presOf" srcId="{B8B29081-C3F7-404E-BC3B-0EC2FDA475F1}" destId="{93173098-8883-40F7-B292-42DF22E34511}" srcOrd="0" destOrd="0" presId="urn:microsoft.com/office/officeart/2005/8/layout/vList3"/>
    <dgm:cxn modelId="{996A99D9-7AAC-4E7A-A2AD-226CD562E02E}" type="presOf" srcId="{73314C7D-34D2-42EF-87F1-EE1453A9F2BF}" destId="{1C76B845-8E1D-43F4-AC2A-A5851DFAC1F8}" srcOrd="0" destOrd="0" presId="urn:microsoft.com/office/officeart/2005/8/layout/vList3"/>
    <dgm:cxn modelId="{BB115CEC-D154-402B-96FB-4C3DAB2C122E}" type="presOf" srcId="{36C0C966-28A0-4329-BF9E-CAD6E06B5CDB}" destId="{4423F01F-5BB6-4DE8-941B-A6ABD5E0C6CC}" srcOrd="0" destOrd="0" presId="urn:microsoft.com/office/officeart/2005/8/layout/vList3"/>
    <dgm:cxn modelId="{165CA7FA-5257-4158-8CB0-63F6CBEA1A63}" srcId="{73314C7D-34D2-42EF-87F1-EE1453A9F2BF}" destId="{36C0C966-28A0-4329-BF9E-CAD6E06B5CDB}" srcOrd="3" destOrd="0" parTransId="{6B936D32-FF7D-4993-BE30-839408A9C3FE}" sibTransId="{FE8A1735-A40B-43A6-8A2C-7D2F86ACB040}"/>
    <dgm:cxn modelId="{F220A713-9C56-4121-B995-7F22123DB4C8}" type="presParOf" srcId="{1C76B845-8E1D-43F4-AC2A-A5851DFAC1F8}" destId="{FD1738AB-E811-494A-B0FE-A04B4E5763F4}" srcOrd="0" destOrd="0" presId="urn:microsoft.com/office/officeart/2005/8/layout/vList3"/>
    <dgm:cxn modelId="{E276F37D-9619-42BC-8322-67902B73081F}" type="presParOf" srcId="{FD1738AB-E811-494A-B0FE-A04B4E5763F4}" destId="{BD7F966C-344C-4880-A71C-848E52194C0E}" srcOrd="0" destOrd="0" presId="urn:microsoft.com/office/officeart/2005/8/layout/vList3"/>
    <dgm:cxn modelId="{F8B89B63-5FFD-4BA7-95DF-F66E6EAD2C82}" type="presParOf" srcId="{FD1738AB-E811-494A-B0FE-A04B4E5763F4}" destId="{E1EEA759-5146-4348-80E7-524FC380A559}" srcOrd="1" destOrd="0" presId="urn:microsoft.com/office/officeart/2005/8/layout/vList3"/>
    <dgm:cxn modelId="{90E785F9-A919-409A-9D93-578DA8246EE3}" type="presParOf" srcId="{1C76B845-8E1D-43F4-AC2A-A5851DFAC1F8}" destId="{2D635DA3-D7C3-42C8-9D18-A29643C7B119}" srcOrd="1" destOrd="0" presId="urn:microsoft.com/office/officeart/2005/8/layout/vList3"/>
    <dgm:cxn modelId="{65B65F48-DC90-4037-A410-F47774D15362}" type="presParOf" srcId="{1C76B845-8E1D-43F4-AC2A-A5851DFAC1F8}" destId="{C0FDF3AB-8660-43BA-95FA-749C25EBCC47}" srcOrd="2" destOrd="0" presId="urn:microsoft.com/office/officeart/2005/8/layout/vList3"/>
    <dgm:cxn modelId="{B935DAB1-19E8-4997-B232-80AE05B7D48E}" type="presParOf" srcId="{C0FDF3AB-8660-43BA-95FA-749C25EBCC47}" destId="{07903487-9C75-4F36-BAAD-3999608CFCC1}" srcOrd="0" destOrd="0" presId="urn:microsoft.com/office/officeart/2005/8/layout/vList3"/>
    <dgm:cxn modelId="{D8683F97-6447-4FAD-BF0C-F1A745CB3186}" type="presParOf" srcId="{C0FDF3AB-8660-43BA-95FA-749C25EBCC47}" destId="{B6F811C8-8640-406C-A6AA-8E6DEC70BB3C}" srcOrd="1" destOrd="0" presId="urn:microsoft.com/office/officeart/2005/8/layout/vList3"/>
    <dgm:cxn modelId="{3C405982-D61E-413F-9160-4C4B919CF410}" type="presParOf" srcId="{1C76B845-8E1D-43F4-AC2A-A5851DFAC1F8}" destId="{0CB5A3AB-4852-4AA2-A615-455E228D7036}" srcOrd="3" destOrd="0" presId="urn:microsoft.com/office/officeart/2005/8/layout/vList3"/>
    <dgm:cxn modelId="{224AE7CF-80FB-4140-A863-1396908DFF88}" type="presParOf" srcId="{1C76B845-8E1D-43F4-AC2A-A5851DFAC1F8}" destId="{52BD65F2-B2C4-498F-8F74-57368FA0F118}" srcOrd="4" destOrd="0" presId="urn:microsoft.com/office/officeart/2005/8/layout/vList3"/>
    <dgm:cxn modelId="{FAF1B0D5-C06F-4A18-A346-E09FBB2740B9}" type="presParOf" srcId="{52BD65F2-B2C4-498F-8F74-57368FA0F118}" destId="{E82A5EE8-5D4A-48AE-B257-2340C0E1B182}" srcOrd="0" destOrd="0" presId="urn:microsoft.com/office/officeart/2005/8/layout/vList3"/>
    <dgm:cxn modelId="{E106547D-E568-4192-9211-FE0F4BDD5272}" type="presParOf" srcId="{52BD65F2-B2C4-498F-8F74-57368FA0F118}" destId="{93173098-8883-40F7-B292-42DF22E34511}" srcOrd="1" destOrd="0" presId="urn:microsoft.com/office/officeart/2005/8/layout/vList3"/>
    <dgm:cxn modelId="{B0378392-58C8-41CC-A2A4-DA3785762161}" type="presParOf" srcId="{1C76B845-8E1D-43F4-AC2A-A5851DFAC1F8}" destId="{B23B91E0-2052-40C6-A316-BEEB2F3A95B4}" srcOrd="5" destOrd="0" presId="urn:microsoft.com/office/officeart/2005/8/layout/vList3"/>
    <dgm:cxn modelId="{353D999B-302B-49F4-8499-9CB6E36C6DE6}" type="presParOf" srcId="{1C76B845-8E1D-43F4-AC2A-A5851DFAC1F8}" destId="{8427C215-FFB5-477A-A444-8A15E9A29F09}" srcOrd="6" destOrd="0" presId="urn:microsoft.com/office/officeart/2005/8/layout/vList3"/>
    <dgm:cxn modelId="{6FA44E6E-5F23-48ED-ABDB-432AB911E75D}" type="presParOf" srcId="{8427C215-FFB5-477A-A444-8A15E9A29F09}" destId="{656187B0-B962-462C-A5AD-3ABA3D521DB8}" srcOrd="0" destOrd="0" presId="urn:microsoft.com/office/officeart/2005/8/layout/vList3"/>
    <dgm:cxn modelId="{971C28E9-B6AF-44C5-8625-FE4894345C39}" type="presParOf" srcId="{8427C215-FFB5-477A-A444-8A15E9A29F09}" destId="{4423F01F-5BB6-4DE8-941B-A6ABD5E0C6C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E5E718-CEB5-491D-9AD5-8D7C725915EA}">
      <dsp:nvSpPr>
        <dsp:cNvPr id="0" name=""/>
        <dsp:cNvSpPr/>
      </dsp:nvSpPr>
      <dsp:spPr>
        <a:xfrm>
          <a:off x="230969" y="420021"/>
          <a:ext cx="0" cy="3761803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9DC3890-2F1C-4339-9B26-1F22E4D6783C}">
      <dsp:nvSpPr>
        <dsp:cNvPr id="0" name=""/>
        <dsp:cNvSpPr/>
      </dsp:nvSpPr>
      <dsp:spPr>
        <a:xfrm>
          <a:off x="1226435" y="545414"/>
          <a:ext cx="2339991" cy="1692811"/>
        </a:xfrm>
        <a:prstGeom prst="rect">
          <a:avLst/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8E1BD37-E2A3-48C9-B0D5-AA69475F4227}">
      <dsp:nvSpPr>
        <dsp:cNvPr id="0" name=""/>
        <dsp:cNvSpPr/>
      </dsp:nvSpPr>
      <dsp:spPr>
        <a:xfrm>
          <a:off x="272432" y="2238226"/>
          <a:ext cx="4247997" cy="19435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เราต้องไม่พอใจกับความจริงเพียงครึ่งเดียวหรือการศึกษาพระคัมภีร์อย่างผิวเผิน เราต้องละทิ้งหลักคำสอนของมนุษย์ (สิ่งฉาบฉวย) และศึกษาพระคัมภีร์ให้ลึกซึ้งยิ่งขึ้นเพื่อขจัดความไม่สมบูรณ์ (สิ่งสกปรก) ออกจากความเข้าใจของเรา</a:t>
          </a:r>
          <a:endParaRPr lang="en" sz="220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72432" y="2238226"/>
        <a:ext cx="4247997" cy="1943598"/>
      </dsp:txXfrm>
    </dsp:sp>
    <dsp:sp modelId="{10C5EEBE-B0F8-415F-9669-66275EFF5A07}">
      <dsp:nvSpPr>
        <dsp:cNvPr id="0" name=""/>
        <dsp:cNvSpPr/>
      </dsp:nvSpPr>
      <dsp:spPr>
        <a:xfrm>
          <a:off x="223634" y="2042"/>
          <a:ext cx="4247996" cy="41797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2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ซื้อทองคำบริสุทธิ์</a:t>
          </a:r>
          <a:endParaRPr lang="en" sz="22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3634" y="2042"/>
        <a:ext cx="4247996" cy="4179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34E517-EA48-41E0-A50E-BF2C021E6CB4}">
      <dsp:nvSpPr>
        <dsp:cNvPr id="0" name=""/>
        <dsp:cNvSpPr/>
      </dsp:nvSpPr>
      <dsp:spPr>
        <a:xfrm>
          <a:off x="130601" y="420635"/>
          <a:ext cx="0" cy="3761803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805B210-44CA-4A30-BF26-2DFCBD1223E3}">
      <dsp:nvSpPr>
        <dsp:cNvPr id="0" name=""/>
        <dsp:cNvSpPr/>
      </dsp:nvSpPr>
      <dsp:spPr>
        <a:xfrm>
          <a:off x="743902" y="546029"/>
          <a:ext cx="2355878" cy="1692811"/>
        </a:xfrm>
        <a:prstGeom prst="rect">
          <a:avLst/>
        </a:prstGeom>
        <a:blipFill dpi="0" rotWithShape="1">
          <a:blip xmlns:r="http://schemas.openxmlformats.org/officeDocument/2006/relationships"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1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AE80C00-F3B6-4F1A-85AE-64E63077D46A}">
      <dsp:nvSpPr>
        <dsp:cNvPr id="0" name=""/>
        <dsp:cNvSpPr/>
      </dsp:nvSpPr>
      <dsp:spPr>
        <a:xfrm>
          <a:off x="290846" y="2238840"/>
          <a:ext cx="3261992" cy="19435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ยอมรับความชอบธรรมของพระเยซูว่าเป็นหนทางเดียวที่จะได้รับความรอด การพยายามถวายตัวเราเองแด่พระเจ้าด้วยการกระทำที่ชอบธรรมของเราเองนั้นก็เหมือนกับการแสดงความเปลือยเปล่าต่อหน้าพระองค์</a:t>
          </a:r>
          <a:endParaRPr lang="en" sz="220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90846" y="2238840"/>
        <a:ext cx="3261992" cy="1943598"/>
      </dsp:txXfrm>
    </dsp:sp>
    <dsp:sp modelId="{793D965F-77CB-4830-98B7-9C2F5484B8FA}">
      <dsp:nvSpPr>
        <dsp:cNvPr id="0" name=""/>
        <dsp:cNvSpPr/>
      </dsp:nvSpPr>
      <dsp:spPr>
        <a:xfrm>
          <a:off x="133313" y="1428"/>
          <a:ext cx="3479459" cy="42043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2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ซื้อเสื้อสีขาว</a:t>
          </a:r>
          <a:endParaRPr lang="en" sz="22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33313" y="1428"/>
        <a:ext cx="3479459" cy="4204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3415F4-ADED-4FAF-8BB4-1D211254539B}">
      <dsp:nvSpPr>
        <dsp:cNvPr id="0" name=""/>
        <dsp:cNvSpPr/>
      </dsp:nvSpPr>
      <dsp:spPr>
        <a:xfrm>
          <a:off x="173779" y="422052"/>
          <a:ext cx="0" cy="3761803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DDBC0D4-80F9-47AA-A951-1D070173AFB6}">
      <dsp:nvSpPr>
        <dsp:cNvPr id="0" name=""/>
        <dsp:cNvSpPr/>
      </dsp:nvSpPr>
      <dsp:spPr>
        <a:xfrm>
          <a:off x="474530" y="545414"/>
          <a:ext cx="2339991" cy="1692811"/>
        </a:xfrm>
        <a:prstGeom prst="rect">
          <a:avLst/>
        </a:prstGeom>
        <a:blipFill dpi="0" rotWithShape="1">
          <a:blip xmlns:r="http://schemas.openxmlformats.org/officeDocument/2006/relationships" r:embed="rId1" cstate="hq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30553" b="-47283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D67BC64-3A53-47F2-99AC-A9590D308343}">
      <dsp:nvSpPr>
        <dsp:cNvPr id="0" name=""/>
        <dsp:cNvSpPr/>
      </dsp:nvSpPr>
      <dsp:spPr>
        <a:xfrm>
          <a:off x="94381" y="2238226"/>
          <a:ext cx="3100289" cy="19435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รับพระวิญญาณบริสุทธิ์ มีเพียงพระองค์เท่านั้นที่สามารถประทานการหยั่งรู้ทางจิตวิญญาณและทำให้เราตระหนักถึงสภาพที่แท้จริงของเราได้ (ยอห์น 16:8)</a:t>
          </a:r>
          <a:endParaRPr lang="en" sz="220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4381" y="2238226"/>
        <a:ext cx="3100289" cy="1943598"/>
      </dsp:txXfrm>
    </dsp:sp>
    <dsp:sp modelId="{E987A411-ADF2-4352-9A3E-5F896F6B1B68}">
      <dsp:nvSpPr>
        <dsp:cNvPr id="0" name=""/>
        <dsp:cNvSpPr/>
      </dsp:nvSpPr>
      <dsp:spPr>
        <a:xfrm>
          <a:off x="119731" y="2042"/>
          <a:ext cx="2951992" cy="41797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2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ซื้อยาหยอดตา</a:t>
          </a:r>
          <a:endParaRPr lang="en" sz="22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19731" y="2042"/>
        <a:ext cx="2951992" cy="4179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51F407-7513-4C75-8FEE-7E19CBD2DF89}">
      <dsp:nvSpPr>
        <dsp:cNvPr id="0" name=""/>
        <dsp:cNvSpPr/>
      </dsp:nvSpPr>
      <dsp:spPr>
        <a:xfrm>
          <a:off x="1206" y="38231"/>
          <a:ext cx="1490052" cy="1793617"/>
        </a:xfrm>
        <a:prstGeom prst="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2E28A1F-057F-422C-8BC5-7D24EAD1BA6E}">
      <dsp:nvSpPr>
        <dsp:cNvPr id="0" name=""/>
        <dsp:cNvSpPr/>
      </dsp:nvSpPr>
      <dsp:spPr>
        <a:xfrm>
          <a:off x="135311" y="1764307"/>
          <a:ext cx="1326146" cy="1434892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rgbClr val="9BEDEF"/>
            </a:gs>
            <a:gs pos="50000">
              <a:srgbClr val="8EE2E4"/>
            </a:gs>
            <a:gs pos="100000">
              <a:srgbClr val="7AE1E6"/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พระองค์ทรงตั้งใจสร้างเรา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th-T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ปฐมกาล 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2:7)</a:t>
          </a:r>
          <a:endParaRPr lang="en" sz="180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35311" y="1764307"/>
        <a:ext cx="1326146" cy="1434892"/>
      </dsp:txXfrm>
    </dsp:sp>
    <dsp:sp modelId="{82582CD3-6F25-4839-B5CD-59E085EE7CF9}">
      <dsp:nvSpPr>
        <dsp:cNvPr id="0" name=""/>
        <dsp:cNvSpPr/>
      </dsp:nvSpPr>
      <dsp:spPr>
        <a:xfrm>
          <a:off x="1640263" y="38231"/>
          <a:ext cx="1490052" cy="1793617"/>
        </a:xfrm>
        <a:prstGeom prst="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6A44FE6-426A-49FF-82F4-0E33EDBE4697}">
      <dsp:nvSpPr>
        <dsp:cNvPr id="0" name=""/>
        <dsp:cNvSpPr/>
      </dsp:nvSpPr>
      <dsp:spPr>
        <a:xfrm>
          <a:off x="1720056" y="1764307"/>
          <a:ext cx="1434771" cy="1434892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5">
                <a:hueOff val="6563367"/>
                <a:satOff val="0"/>
                <a:lumOff val="1143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6563367"/>
                <a:satOff val="0"/>
                <a:lumOff val="1143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6563367"/>
                <a:satOff val="0"/>
                <a:lumOff val="1143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พระองค์ทรงตามหาเราเมื่อเราทำบาป (ปฐมกาล 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3:8-9)</a:t>
          </a:r>
          <a:endParaRPr lang="en" sz="180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20056" y="1764307"/>
        <a:ext cx="1434771" cy="1434892"/>
      </dsp:txXfrm>
    </dsp:sp>
    <dsp:sp modelId="{2689B363-DF21-48B7-961E-AE76016241D0}">
      <dsp:nvSpPr>
        <dsp:cNvPr id="0" name=""/>
        <dsp:cNvSpPr/>
      </dsp:nvSpPr>
      <dsp:spPr>
        <a:xfrm>
          <a:off x="3303832" y="38231"/>
          <a:ext cx="1490052" cy="1793617"/>
        </a:xfrm>
        <a:prstGeom prst="rect">
          <a:avLst/>
        </a:prstGeom>
        <a:blipFill dpi="0" rotWithShape="1">
          <a:blip xmlns:r="http://schemas.openxmlformats.org/officeDocument/2006/relationships"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41268C3-FC86-47A8-B964-4E4FB48EC098}">
      <dsp:nvSpPr>
        <dsp:cNvPr id="0" name=""/>
        <dsp:cNvSpPr/>
      </dsp:nvSpPr>
      <dsp:spPr>
        <a:xfrm>
          <a:off x="3437937" y="1764307"/>
          <a:ext cx="1326146" cy="1434892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rgbClr val="CEC9FF"/>
            </a:gs>
            <a:gs pos="50000">
              <a:srgbClr val="C3BDFF"/>
            </a:gs>
            <a:gs pos="100000">
              <a:srgbClr val="BEB7FF"/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พระองค์ทรงสละพระองค์เองเพื่อช่วยเราให้รอด (ยอห์น 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3:16)</a:t>
          </a:r>
          <a:endParaRPr lang="en" sz="180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437937" y="1764307"/>
        <a:ext cx="1326146" cy="1434892"/>
      </dsp:txXfrm>
    </dsp:sp>
    <dsp:sp modelId="{027EF167-1BD9-440E-B2CE-9F1F4DB31BB7}">
      <dsp:nvSpPr>
        <dsp:cNvPr id="0" name=""/>
        <dsp:cNvSpPr/>
      </dsp:nvSpPr>
      <dsp:spPr>
        <a:xfrm>
          <a:off x="5293624" y="38231"/>
          <a:ext cx="1490052" cy="1793617"/>
        </a:xfrm>
        <a:prstGeom prst="rect">
          <a:avLst/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F8EE059-54B3-4B9F-8841-14F5573978EE}">
      <dsp:nvSpPr>
        <dsp:cNvPr id="0" name=""/>
        <dsp:cNvSpPr/>
      </dsp:nvSpPr>
      <dsp:spPr>
        <a:xfrm>
          <a:off x="4942889" y="1764307"/>
          <a:ext cx="2295824" cy="1434892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5">
                <a:hueOff val="19690102"/>
                <a:satOff val="0"/>
                <a:lumOff val="3431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19690102"/>
                <a:satOff val="0"/>
                <a:lumOff val="3431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19690102"/>
                <a:satOff val="0"/>
                <a:lumOff val="3431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พระองค์ทรงประสงค์จะประทานรางวัลแก่เรา คือให้เราได้นั่งอยู่กับพระองค์ และมีความสุขในนิรันดร์ในพระองค์ (วิวรณ์ 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3:21)</a:t>
          </a:r>
          <a:endParaRPr lang="en" sz="180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942889" y="1764307"/>
        <a:ext cx="2295824" cy="143489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EEA759-5146-4348-80E7-524FC380A559}">
      <dsp:nvSpPr>
        <dsp:cNvPr id="0" name=""/>
        <dsp:cNvSpPr/>
      </dsp:nvSpPr>
      <dsp:spPr>
        <a:xfrm rot="10800000">
          <a:off x="281565" y="579"/>
          <a:ext cx="4788004" cy="431526"/>
        </a:xfrm>
        <a:prstGeom prst="homePlate">
          <a:avLst/>
        </a:prstGeom>
        <a:solidFill>
          <a:schemeClr val="bg2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291" tIns="76200" rIns="14224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พระองค์ทรงเป็นผู้เล้าโลม</a:t>
          </a: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th-TH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ยอห์น</a:t>
          </a: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14:16-17)</a:t>
          </a:r>
          <a:endParaRPr lang="en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389446" y="579"/>
        <a:ext cx="4680123" cy="431526"/>
      </dsp:txXfrm>
    </dsp:sp>
    <dsp:sp modelId="{BD7F966C-344C-4880-A71C-848E52194C0E}">
      <dsp:nvSpPr>
        <dsp:cNvPr id="0" name=""/>
        <dsp:cNvSpPr/>
      </dsp:nvSpPr>
      <dsp:spPr>
        <a:xfrm>
          <a:off x="0" y="579"/>
          <a:ext cx="431526" cy="431526"/>
        </a:xfrm>
        <a:prstGeom prst="ellipse">
          <a:avLst/>
        </a:prstGeom>
        <a:gradFill rotWithShape="0">
          <a:gsLst>
            <a:gs pos="0">
              <a:schemeClr val="accent2">
                <a:tint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B6F811C8-8640-406C-A6AA-8E6DEC70BB3C}">
      <dsp:nvSpPr>
        <dsp:cNvPr id="0" name=""/>
        <dsp:cNvSpPr/>
      </dsp:nvSpPr>
      <dsp:spPr>
        <a:xfrm rot="10800000">
          <a:off x="281565" y="558955"/>
          <a:ext cx="4788004" cy="431526"/>
        </a:xfrm>
        <a:prstGeom prst="homePlate">
          <a:avLst/>
        </a:prstGeom>
        <a:solidFill>
          <a:schemeClr val="accent3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291" tIns="76200" rIns="14224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พระองค์ทรงเปิดเผยถึงพระเยซูต่อเรา</a:t>
          </a: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th-TH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ยอห์น</a:t>
          </a: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15:26)</a:t>
          </a:r>
          <a:endParaRPr lang="en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389446" y="558955"/>
        <a:ext cx="4680123" cy="431526"/>
      </dsp:txXfrm>
    </dsp:sp>
    <dsp:sp modelId="{07903487-9C75-4F36-BAAD-3999608CFCC1}">
      <dsp:nvSpPr>
        <dsp:cNvPr id="0" name=""/>
        <dsp:cNvSpPr/>
      </dsp:nvSpPr>
      <dsp:spPr>
        <a:xfrm>
          <a:off x="0" y="558955"/>
          <a:ext cx="431526" cy="431526"/>
        </a:xfrm>
        <a:prstGeom prst="ellipse">
          <a:avLst/>
        </a:prstGeom>
        <a:gradFill rotWithShape="0">
          <a:gsLst>
            <a:gs pos="0">
              <a:schemeClr val="accent3">
                <a:tint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93173098-8883-40F7-B292-42DF22E34511}">
      <dsp:nvSpPr>
        <dsp:cNvPr id="0" name=""/>
        <dsp:cNvSpPr/>
      </dsp:nvSpPr>
      <dsp:spPr>
        <a:xfrm rot="10800000">
          <a:off x="281565" y="1117332"/>
          <a:ext cx="4788004" cy="431526"/>
        </a:xfrm>
        <a:prstGeom prst="homePlate">
          <a:avLst/>
        </a:prstGeom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291" tIns="76200" rIns="14224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พระองค์ทรงทำให้เราสำนึกในบาป</a:t>
          </a: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th-TH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ยอห์น</a:t>
          </a: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16:8)</a:t>
          </a:r>
          <a:endParaRPr lang="en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389446" y="1117332"/>
        <a:ext cx="4680123" cy="431526"/>
      </dsp:txXfrm>
    </dsp:sp>
    <dsp:sp modelId="{E82A5EE8-5D4A-48AE-B257-2340C0E1B182}">
      <dsp:nvSpPr>
        <dsp:cNvPr id="0" name=""/>
        <dsp:cNvSpPr/>
      </dsp:nvSpPr>
      <dsp:spPr>
        <a:xfrm>
          <a:off x="0" y="1117332"/>
          <a:ext cx="431526" cy="431526"/>
        </a:xfrm>
        <a:prstGeom prst="ellipse">
          <a:avLst/>
        </a:prstGeom>
        <a:gradFill rotWithShape="0">
          <a:gsLst>
            <a:gs pos="0">
              <a:schemeClr val="accent4">
                <a:tint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tint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tint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423F01F-5BB6-4DE8-941B-A6ABD5E0C6CC}">
      <dsp:nvSpPr>
        <dsp:cNvPr id="0" name=""/>
        <dsp:cNvSpPr/>
      </dsp:nvSpPr>
      <dsp:spPr>
        <a:xfrm rot="10800000">
          <a:off x="137641" y="1675708"/>
          <a:ext cx="5075852" cy="431526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291" tIns="76200" rIns="14224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พระองค์ทรงนำเราในทางที่ถูกต้องทั้งมวล</a:t>
          </a: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th-TH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ยอห์น</a:t>
          </a: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16:13)</a:t>
          </a:r>
          <a:endParaRPr lang="en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245522" y="1675708"/>
        <a:ext cx="4967971" cy="431526"/>
      </dsp:txXfrm>
    </dsp:sp>
    <dsp:sp modelId="{656187B0-B962-462C-A5AD-3ABA3D521DB8}">
      <dsp:nvSpPr>
        <dsp:cNvPr id="0" name=""/>
        <dsp:cNvSpPr/>
      </dsp:nvSpPr>
      <dsp:spPr>
        <a:xfrm>
          <a:off x="0" y="1675708"/>
          <a:ext cx="431526" cy="431526"/>
        </a:xfrm>
        <a:prstGeom prst="ellipse">
          <a:avLst/>
        </a:prstGeom>
        <a:gradFill rotWithShape="0">
          <a:gsLst>
            <a:gs pos="0">
              <a:schemeClr val="accent5">
                <a:tint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F6D64E-17A0-44FE-9ADB-A820596A736D}" type="datetimeFigureOut">
              <a:rPr lang="es-ES" smtClean="0"/>
              <a:t>10/03/2026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C24DD7-B08F-467A-AB1D-5D5C55AB6F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1759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C24DD7-B08F-467A-AB1D-5D5C55AB6FDC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7059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4D8790-2445-4548-8289-6F3DD6FA45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779D34A-F20A-A1C1-E8C3-412C0362F4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2CC2FAD-6F7D-7159-5B29-C9799A121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46B9-B9AE-4A40-A9AA-A77A1BC32ECC}" type="datetimeFigureOut">
              <a:rPr lang="es-ES" smtClean="0"/>
              <a:t>10/03/2026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2B6C77C-21AF-C545-D18D-E87397B22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FDEA3C-F447-4176-40B2-AD8330B35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EF94-E502-4D8D-A42A-3BF0F3CB85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3084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1B796F-F830-C625-4B5D-1CEA4D84B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002436D-3D15-8EFF-8244-07D8C122E2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8F58F8-400C-2543-86CE-58BF2DEB6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46B9-B9AE-4A40-A9AA-A77A1BC32ECC}" type="datetimeFigureOut">
              <a:rPr lang="es-ES" smtClean="0"/>
              <a:t>10/03/2026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AEFAEF5-3F10-0A56-FE33-2F72FCBEE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1E4F454-A6EB-FFFA-A589-63EA5EB33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EF94-E502-4D8D-A42A-3BF0F3CB85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0088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F6590B2-8B6C-9586-2D44-11E7107A92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11F1087-45E6-98D1-3F5A-AD8844F0B3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4E95506-2872-84D7-7D64-F606B7BF8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46B9-B9AE-4A40-A9AA-A77A1BC32ECC}" type="datetimeFigureOut">
              <a:rPr lang="es-ES" smtClean="0"/>
              <a:t>10/03/2026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1239B8D-734D-3E94-8B70-6C1B8E6E3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4249E5F-8BC4-C747-5B48-D27C595DD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EF94-E502-4D8D-A42A-3BF0F3CB85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0828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E819B0-0CB0-3DBC-8541-FA557BCE8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67DE22F-C63C-DD11-5353-33CFB042B6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39095CD-8861-49C8-8795-44D6F9341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46B9-B9AE-4A40-A9AA-A77A1BC32ECC}" type="datetimeFigureOut">
              <a:rPr lang="es-ES" smtClean="0"/>
              <a:t>10/03/2026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43FDD80-E545-00B6-014E-52A052FD9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6BED468-0C98-B4CE-C146-A88837D11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EF94-E502-4D8D-A42A-3BF0F3CB85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884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A3D35E-FB28-92FF-E680-0B0BEF6D4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FED5C07-9B6C-6F12-AD40-9AC0CBA0C4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2771732-0B85-17A6-8CB3-41FC1D80F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46B9-B9AE-4A40-A9AA-A77A1BC32ECC}" type="datetimeFigureOut">
              <a:rPr lang="es-ES" smtClean="0"/>
              <a:t>10/03/2026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F814D90-DF7F-F8DE-B4E2-32A43EECF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9960D14-C7F7-B524-D7A2-7B8ADEA52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EF94-E502-4D8D-A42A-3BF0F3CB85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6317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9C7FD6-4928-D983-8E7E-0EBBDFCFA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884DD50-C593-8B65-E30C-99678D71AC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B6D6CB5-CDF1-8333-5E22-776E031A53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5D8F935-E079-C65C-F08C-78EDD79DF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46B9-B9AE-4A40-A9AA-A77A1BC32ECC}" type="datetimeFigureOut">
              <a:rPr lang="es-ES" smtClean="0"/>
              <a:t>10/03/2026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A950298-4F06-46BD-3387-4A4E1FE9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208CDBA-7AED-B39A-0C0A-E9180F733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EF94-E502-4D8D-A42A-3BF0F3CB85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952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40FB97-641E-7C6C-9027-D21F1EAA5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3C42C5C-6D4A-DC0F-6E44-171F492796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5517438-9CF8-B763-27E4-3B7521BB38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B6F7117-D2E4-8B04-7206-94CD79C0FD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01CECF2-3D04-A9B1-211E-7E16F7D97B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6539645-3D3D-3C99-D153-28EF73475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46B9-B9AE-4A40-A9AA-A77A1BC32ECC}" type="datetimeFigureOut">
              <a:rPr lang="es-ES" smtClean="0"/>
              <a:t>10/03/2026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E98C94B-8884-B9DB-064A-19F69735D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223FF3E-7DA7-1E3C-85D7-6F79FC7AB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EF94-E502-4D8D-A42A-3BF0F3CB85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959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33D300-947D-A140-A5D3-FAF1A232B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83E7B60-7C2A-DA69-1EDA-E0F3FEA67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46B9-B9AE-4A40-A9AA-A77A1BC32ECC}" type="datetimeFigureOut">
              <a:rPr lang="es-ES" smtClean="0"/>
              <a:t>10/03/2026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A7A02D2-B45A-5162-32F6-A9B46CFF1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B374ABB-F738-C608-061F-98DB93331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EF94-E502-4D8D-A42A-3BF0F3CB85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4045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D0E3FE6-9671-A4F6-F416-A524D0F16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46B9-B9AE-4A40-A9AA-A77A1BC32ECC}" type="datetimeFigureOut">
              <a:rPr lang="es-ES" smtClean="0"/>
              <a:t>10/03/2026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11CA8A0-303A-9BC4-0D68-18E04D99D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C1406CC-1DA6-43A7-6660-0DCF3EB1A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EF94-E502-4D8D-A42A-3BF0F3CB85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2983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554752-EC53-D096-3608-08B931E28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AD896F-35E1-90F8-D273-1EFDE16E95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22B1117-FBEE-0EE6-1C55-36CF6A7E48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7973C70-2150-AE8D-8917-DC5E418F8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46B9-B9AE-4A40-A9AA-A77A1BC32ECC}" type="datetimeFigureOut">
              <a:rPr lang="es-ES" smtClean="0"/>
              <a:t>10/03/2026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CCC6F88-BDB2-628A-7031-1B6F074EA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668952-F744-DABD-967D-6D84DDD93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EF94-E502-4D8D-A42A-3BF0F3CB85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340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A43096-3764-5D41-FDCD-07317BCB7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5E7521B-3B74-26F6-DA7D-EE8912843F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411F077-9A2C-423E-F88E-3975871CC0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6A103DC-DEE0-E2A7-F896-CCDC76217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46B9-B9AE-4A40-A9AA-A77A1BC32ECC}" type="datetimeFigureOut">
              <a:rPr lang="es-ES" smtClean="0"/>
              <a:t>10/03/2026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D035876-FCCA-9614-E547-5BD6A92CA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4B0533F-583D-A7F1-CA96-86D518129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EF94-E502-4D8D-A42A-3BF0F3CB85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1423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87D100C-AC8E-BC68-BB46-CB767D317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20D4CB6-A7BC-BE88-1A90-5C6C18A166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8941770-A59A-F154-C8F2-42BB0761BA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C5446B9-B9AE-4A40-A9AA-A77A1BC32ECC}" type="datetimeFigureOut">
              <a:rPr lang="es-ES" smtClean="0"/>
              <a:t>10/03/2026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545FD1-CD53-5535-885A-24BF6E53E0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F51237C-470C-4945-E879-75CE833D74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D80EF94-E502-4D8D-A42A-3BF0F3CB85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3901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13" Type="http://schemas.openxmlformats.org/officeDocument/2006/relationships/image" Target="../media/image44.png"/><Relationship Id="rId3" Type="http://schemas.openxmlformats.org/officeDocument/2006/relationships/image" Target="../media/image40.png"/><Relationship Id="rId7" Type="http://schemas.openxmlformats.org/officeDocument/2006/relationships/diagramLayout" Target="../diagrams/layout5.xml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5.xml"/><Relationship Id="rId11" Type="http://schemas.openxmlformats.org/officeDocument/2006/relationships/image" Target="../media/image42.jpeg"/><Relationship Id="rId5" Type="http://schemas.openxmlformats.org/officeDocument/2006/relationships/image" Target="../media/image41.jpeg"/><Relationship Id="rId10" Type="http://schemas.microsoft.com/office/2007/relationships/diagramDrawing" Target="../diagrams/drawing5.xml"/><Relationship Id="rId4" Type="http://schemas.microsoft.com/office/2007/relationships/hdphoto" Target="../media/hdphoto15.wdp"/><Relationship Id="rId9" Type="http://schemas.openxmlformats.org/officeDocument/2006/relationships/diagramColors" Target="../diagrams/colors5.xml"/><Relationship Id="rId14" Type="http://schemas.openxmlformats.org/officeDocument/2006/relationships/image" Target="../media/image4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png"/><Relationship Id="rId18" Type="http://schemas.microsoft.com/office/2007/relationships/hdphoto" Target="../media/hdphoto7.wdp"/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12" Type="http://schemas.microsoft.com/office/2007/relationships/hdphoto" Target="../media/hdphoto4.wdp"/><Relationship Id="rId17" Type="http://schemas.openxmlformats.org/officeDocument/2006/relationships/image" Target="../media/image13.png"/><Relationship Id="rId2" Type="http://schemas.openxmlformats.org/officeDocument/2006/relationships/image" Target="../media/image4.png"/><Relationship Id="rId16" Type="http://schemas.microsoft.com/office/2007/relationships/hdphoto" Target="../media/hdphoto6.wdp"/><Relationship Id="rId20" Type="http://schemas.microsoft.com/office/2007/relationships/hdphoto" Target="../media/hdphoto8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0.png"/><Relationship Id="rId5" Type="http://schemas.microsoft.com/office/2007/relationships/hdphoto" Target="../media/hdphoto2.wdp"/><Relationship Id="rId15" Type="http://schemas.openxmlformats.org/officeDocument/2006/relationships/image" Target="../media/image12.png"/><Relationship Id="rId10" Type="http://schemas.microsoft.com/office/2007/relationships/hdphoto" Target="../media/hdphoto3.wdp"/><Relationship Id="rId19" Type="http://schemas.openxmlformats.org/officeDocument/2006/relationships/image" Target="../media/image14.pn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18" Type="http://schemas.microsoft.com/office/2007/relationships/diagramDrawing" Target="../diagrams/drawing3.xml"/><Relationship Id="rId3" Type="http://schemas.openxmlformats.org/officeDocument/2006/relationships/image" Target="../media/image22.jpe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17" Type="http://schemas.openxmlformats.org/officeDocument/2006/relationships/diagramColors" Target="../diagrams/colors3.xml"/><Relationship Id="rId2" Type="http://schemas.openxmlformats.org/officeDocument/2006/relationships/image" Target="../media/image21.jpeg"/><Relationship Id="rId16" Type="http://schemas.openxmlformats.org/officeDocument/2006/relationships/diagramQuickStyle" Target="../diagrams/quickStyle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5" Type="http://schemas.openxmlformats.org/officeDocument/2006/relationships/diagramLayout" Target="../diagrams/layout3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29.png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10" Type="http://schemas.openxmlformats.org/officeDocument/2006/relationships/image" Target="../media/image34.jpeg"/><Relationship Id="rId4" Type="http://schemas.microsoft.com/office/2007/relationships/hdphoto" Target="../media/hdphoto12.wdp"/><Relationship Id="rId9" Type="http://schemas.microsoft.com/office/2007/relationships/diagramDrawing" Target="../diagrams/drawing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A3A85B5-6090-28B9-0052-E7D93E6B18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75B5879D-7B73-4A79-5D07-C180C3AC7DE1}"/>
              </a:ext>
            </a:extLst>
          </p:cNvPr>
          <p:cNvSpPr txBox="1"/>
          <p:nvPr/>
        </p:nvSpPr>
        <p:spPr>
          <a:xfrm>
            <a:off x="2489200" y="0"/>
            <a:ext cx="9702800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prstMaterial="powder">
              <a:bevelT w="38100" h="38100" prst="slope"/>
            </a:sp3d>
          </a:bodyPr>
          <a:lstStyle/>
          <a:p>
            <a:pPr algn="ctr"/>
            <a:r>
              <a:rPr lang="th-TH" sz="8800" b="1" noProof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การตรวจสอบความเป็นจริง</a:t>
            </a:r>
            <a:endParaRPr lang="en" sz="8800" b="1" noProof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23018E4-0EA2-89A9-B734-F8712482EFBD}"/>
              </a:ext>
            </a:extLst>
          </p:cNvPr>
          <p:cNvSpPr txBox="1"/>
          <p:nvPr/>
        </p:nvSpPr>
        <p:spPr>
          <a:xfrm>
            <a:off x="109342" y="6191250"/>
            <a:ext cx="185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600" b="1" noProof="0" dirty="0">
                <a:solidFill>
                  <a:srgbClr val="D7AA80"/>
                </a:solidFill>
              </a:rPr>
              <a:t>Lesson 1 for April 4, 2026</a:t>
            </a:r>
          </a:p>
        </p:txBody>
      </p:sp>
    </p:spTree>
    <p:extLst>
      <p:ext uri="{BB962C8B-B14F-4D97-AF65-F5344CB8AC3E}">
        <p14:creationId xmlns:p14="http://schemas.microsoft.com/office/powerpoint/2010/main" val="298656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32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95ABA5B7-62E9-F0FD-391F-E6EABEED3CD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294328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441693D-08A8-533A-EB20-5626FE634BCF}"/>
              </a:ext>
            </a:extLst>
          </p:cNvPr>
          <p:cNvSpPr txBox="1"/>
          <p:nvPr/>
        </p:nvSpPr>
        <p:spPr>
          <a:xfrm>
            <a:off x="0" y="-1905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th-TH" sz="4400" b="1" noProof="0" dirty="0">
                <a:ln/>
                <a:solidFill>
                  <a:schemeClr val="accent4"/>
                </a:solidFill>
              </a:rPr>
              <a:t>กิ่งและเถาองุ่น</a:t>
            </a:r>
            <a:endParaRPr lang="en" sz="4400" b="1" noProof="0" dirty="0">
              <a:ln/>
              <a:solidFill>
                <a:schemeClr val="accent4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5E6C2DD-DDF9-ECCD-D953-0EA33403FC56}"/>
              </a:ext>
            </a:extLst>
          </p:cNvPr>
          <p:cNvSpPr txBox="1"/>
          <p:nvPr/>
        </p:nvSpPr>
        <p:spPr>
          <a:xfrm>
            <a:off x="614361" y="578910"/>
            <a:ext cx="1096327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noProof="0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th-TH" sz="22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เรา​เป็น​เถา​องุ่น พวก​ท่าน​เป็น​แขนง คน​ที่​ติด​สนิท​อยู่​กับ​เรา​และ​เรา​ติด​สนิท​อยู่​กับ​เขา คน​นั้น​จะ​เกิด​ผล​มาก เพราะ​ว่า​ถ้า​แยก​จาก​เรา​แล้ว​พวก​ท่าน​จะ​ทำ​สิ่ง​ใด​ไม่​ได้​เลย</a:t>
            </a:r>
            <a:r>
              <a:rPr lang="en" b="1" noProof="0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noProof="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th-TH" sz="2200" b="1" noProof="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ยอห์น</a:t>
            </a:r>
            <a:r>
              <a:rPr lang="en" sz="1400" b="1" noProof="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15:5)</a:t>
            </a:r>
            <a:endParaRPr lang="en" b="1" noProof="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59DCA9F-033F-F536-7B48-70B4563A8A87}"/>
              </a:ext>
            </a:extLst>
          </p:cNvPr>
          <p:cNvSpPr txBox="1"/>
          <p:nvPr/>
        </p:nvSpPr>
        <p:spPr>
          <a:xfrm>
            <a:off x="149601" y="1417438"/>
            <a:ext cx="70082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ก่อนที่พระเยซูจะสิ้นพระชนม์ไม่นาน พระองค์ทรงประกาศว่าพระองค์ทรงเป็น “เถาองุ่น” และเหล่าสาวกของพระองค์เป็น “กิ่ง” พระองค์หมายความว่าอย่างไร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pic>
        <p:nvPicPr>
          <p:cNvPr id="6" name="Imagen 5" descr="Imagen que contiene exterior, hombre, fruta, parado&#10;&#10;El contenido generado por IA puede ser incorrecto.">
            <a:extLst>
              <a:ext uri="{FF2B5EF4-FFF2-40B4-BE49-F238E27FC236}">
                <a16:creationId xmlns:a16="http://schemas.microsoft.com/office/drawing/2014/main" id="{22148B84-B143-01AC-F0AF-1C2C4CD0C7E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2517" y="1360288"/>
            <a:ext cx="4416834" cy="2477736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gradFill flip="none" rotWithShape="1">
              <a:gsLst>
                <a:gs pos="0">
                  <a:srgbClr val="008000"/>
                </a:gs>
                <a:gs pos="80000">
                  <a:srgbClr val="008000"/>
                </a:gs>
                <a:gs pos="89000">
                  <a:srgbClr val="FFCB7F"/>
                </a:gs>
                <a:gs pos="100000">
                  <a:srgbClr val="FFCB7F"/>
                </a:gs>
              </a:gsLst>
              <a:lin ang="18900000" scaled="1"/>
              <a:tileRect/>
            </a:gra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Imagen 11" descr="Imagen que contiene persona, mujer, tabla, banca&#10;&#10;El contenido generado por IA puede ser incorrecto.">
            <a:extLst>
              <a:ext uri="{FF2B5EF4-FFF2-40B4-BE49-F238E27FC236}">
                <a16:creationId xmlns:a16="http://schemas.microsoft.com/office/drawing/2014/main" id="{9CD64795-343B-D953-736F-9BD570CE2D7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36"/>
          <a:stretch>
            <a:fillRect/>
          </a:stretch>
        </p:blipFill>
        <p:spPr>
          <a:xfrm>
            <a:off x="186814" y="4444181"/>
            <a:ext cx="2280609" cy="2305665"/>
          </a:xfrm>
          <a:prstGeom prst="ellipse">
            <a:avLst/>
          </a:prstGeom>
          <a:ln w="190500" cap="rnd">
            <a:solidFill>
              <a:schemeClr val="bg2">
                <a:lumMod val="20000"/>
                <a:lumOff val="8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4" name="Imagen 13" descr="Un par de personas de pie&#10;&#10;El contenido generado por IA puede ser incorrecto.">
            <a:extLst>
              <a:ext uri="{FF2B5EF4-FFF2-40B4-BE49-F238E27FC236}">
                <a16:creationId xmlns:a16="http://schemas.microsoft.com/office/drawing/2014/main" id="{573444EE-5C87-DE82-D557-9713A42DF77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350477" y="4104394"/>
            <a:ext cx="2691922" cy="2552010"/>
          </a:xfrm>
          <a:prstGeom prst="roundRect">
            <a:avLst>
              <a:gd name="adj" fmla="val 9176"/>
            </a:avLst>
          </a:prstGeom>
          <a:solidFill>
            <a:srgbClr val="FFFFFF"/>
          </a:solidFill>
          <a:ln w="76200" cap="sq">
            <a:solidFill>
              <a:srgbClr val="A5A9E3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72EE8674-3BC6-4C0C-61C1-122CC33CDA50}"/>
              </a:ext>
            </a:extLst>
          </p:cNvPr>
          <p:cNvSpPr txBox="1"/>
          <p:nvPr/>
        </p:nvSpPr>
        <p:spPr>
          <a:xfrm>
            <a:off x="2602956" y="4595346"/>
            <a:ext cx="66962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การอยู่ในพระเยซูเป็นยาแก้ความเฉื่อยชาแบบชาวเลาดีเซีย ยิ่งไปกว่านั้น มันเป็นแหล่งแห่งความสุข (ยอห์น 5:11) แต่เราจะอยู่ในพระเยซูได้อย่างไร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CBDDA05-5DEA-F3DF-12E7-00C8EDE6B893}"/>
              </a:ext>
            </a:extLst>
          </p:cNvPr>
          <p:cNvSpPr txBox="1"/>
          <p:nvPr/>
        </p:nvSpPr>
        <p:spPr>
          <a:xfrm>
            <a:off x="2602955" y="5611009"/>
            <a:ext cx="669624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โดยการทำสิ่งที่ทำให้พระองค์พอพระทัย นั่นคือโดยการรักษาพระบัญญัติของพระองค์ (ยอห์น 15:10) นี่คือการตอบสนองด้วยความรักต่อความรักที่พระเจ้าทรงแสดงแก่เรา (1 ยอห์น 4:19)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1D7B9897-07BA-6226-421E-8A2550257C02}"/>
              </a:ext>
            </a:extLst>
          </p:cNvPr>
          <p:cNvSpPr txBox="1"/>
          <p:nvPr/>
        </p:nvSpPr>
        <p:spPr>
          <a:xfrm>
            <a:off x="149601" y="2433101"/>
            <a:ext cx="725408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กิ่งสามารถมีชีวิตอยู่ได้ชั่วระยะหนึ่งโดยไม่ต้องติดอยู่กับเถาองุ่น แต่ในที่สุดมันก็จะเหี่ยวเฉาไป เพื่อที่เราจะไม่สูญเสียชีวิตนิรันดร์ พระเยซูจึงทรงวิงวอนเราว่า “จงอยู่ในเรา” (ยอห์น 15:4) ใน 11 ข้อที่พระเยซูทรงเล่าอุปมาเรื่องเถาองุ่นและกิ่ง พระองค์ทรงใช้คำว่า “อยู่ใน” ถึง 10 ครั้ง มันต้องมีความสำคัญอย่างแท้จริง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03111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8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16" grpId="0"/>
      <p:bldP spid="18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6000" r="-7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>
            <a:extLst>
              <a:ext uri="{FF2B5EF4-FFF2-40B4-BE49-F238E27FC236}">
                <a16:creationId xmlns:a16="http://schemas.microsoft.com/office/drawing/2014/main" id="{77D95C2D-420A-DD11-E8C4-21E0E0F2CB9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205840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FCCEA48-909E-F750-9CFE-17E83E9C1C33}"/>
              </a:ext>
            </a:extLst>
          </p:cNvPr>
          <p:cNvSpPr txBox="1"/>
          <p:nvPr/>
        </p:nvSpPr>
        <p:spPr>
          <a:xfrm>
            <a:off x="0" y="-39328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4400" b="1" spc="1000" noProof="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การหล่อเลี้ยง</a:t>
            </a:r>
            <a:endParaRPr lang="en" sz="4400" b="1" spc="1000" noProof="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7CC8439-2DDA-00F9-13A3-333158AEA595}"/>
              </a:ext>
            </a:extLst>
          </p:cNvPr>
          <p:cNvSpPr txBox="1"/>
          <p:nvPr/>
        </p:nvSpPr>
        <p:spPr>
          <a:xfrm>
            <a:off x="814387" y="533251"/>
            <a:ext cx="1056322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noProof="0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th-TH" sz="22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จง​ติด​สนิท​อยู่​กับ​เรา​และ​เรา​ติด​สนิท​อยู่​กับ​พวก​ท่าน แขนง​จะ​ออก​ผล​เอง​ไม่​ได้​นอก​จาก​จะ​ติด​สนิท​อยู่​กับ​เถา พวก​ท่าน​ก็​เช่น​เดียว​กัน​จะ​เกิด​ผล​ไม่​ได้​นอก​จาก​จะ​ติด​สนิท​อยู่​กับ​เรา</a:t>
            </a:r>
            <a:r>
              <a:rPr lang="en" b="1" noProof="0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noProof="0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th-TH" sz="2200" b="1" noProof="0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ยอห์น</a:t>
            </a:r>
            <a:r>
              <a:rPr lang="en" sz="1400" b="1" noProof="0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15:4)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2E16A47-6DB3-8316-C8C4-CB3D55D54DEB}"/>
              </a:ext>
            </a:extLst>
          </p:cNvPr>
          <p:cNvSpPr txBox="1"/>
          <p:nvPr/>
        </p:nvSpPr>
        <p:spPr>
          <a:xfrm>
            <a:off x="3274316" y="1266869"/>
            <a:ext cx="87503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ในฤดูหนาว กิ่งก้านยังคงติดอยู่กับเถาองุ่น แต่จะไม่ออกผล ทำไม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เพราะพวกมันไม่ได้รับน้ำในการหล่อเลี้ยง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id="{01498EF3-F62D-864E-49ED-A8C11DD977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9008957"/>
              </p:ext>
            </p:extLst>
          </p:nvPr>
        </p:nvGraphicFramePr>
        <p:xfrm>
          <a:off x="135267" y="4750185"/>
          <a:ext cx="5351136" cy="2107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7" name="Imagen 6" descr="Un árbol con hojas verdes&#10;&#10;El contenido generado por IA puede ser incorrecto.">
            <a:extLst>
              <a:ext uri="{FF2B5EF4-FFF2-40B4-BE49-F238E27FC236}">
                <a16:creationId xmlns:a16="http://schemas.microsoft.com/office/drawing/2014/main" id="{C474E92F-80F2-6C53-B8AE-928C3C7DA1E5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859" y="2736720"/>
            <a:ext cx="2825546" cy="1883697"/>
          </a:xfrm>
          <a:prstGeom prst="rect">
            <a:avLst/>
          </a:prstGeom>
          <a:ln w="38100" cap="sq">
            <a:solidFill>
              <a:schemeClr val="accent4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8" descr="Imagen que contiene parado, viendo, árbol, cadena&#10;&#10;El contenido generado por IA puede ser incorrecto.">
            <a:extLst>
              <a:ext uri="{FF2B5EF4-FFF2-40B4-BE49-F238E27FC236}">
                <a16:creationId xmlns:a16="http://schemas.microsoft.com/office/drawing/2014/main" id="{5FF31CDF-4175-8A68-10E8-CB9CA0980872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819" y="1136033"/>
            <a:ext cx="2927627" cy="1646790"/>
          </a:xfrm>
          <a:prstGeom prst="rect">
            <a:avLst/>
          </a:prstGeom>
        </p:spPr>
      </p:pic>
      <p:grpSp>
        <p:nvGrpSpPr>
          <p:cNvPr id="13" name="Grupo 12">
            <a:extLst>
              <a:ext uri="{FF2B5EF4-FFF2-40B4-BE49-F238E27FC236}">
                <a16:creationId xmlns:a16="http://schemas.microsoft.com/office/drawing/2014/main" id="{3D904B76-20EF-002F-987C-6971618F7F06}"/>
              </a:ext>
            </a:extLst>
          </p:cNvPr>
          <p:cNvGrpSpPr/>
          <p:nvPr/>
        </p:nvGrpSpPr>
        <p:grpSpPr>
          <a:xfrm>
            <a:off x="5348752" y="4750185"/>
            <a:ext cx="3755922" cy="2042282"/>
            <a:chOff x="5476568" y="4750185"/>
            <a:chExt cx="3755922" cy="2042282"/>
          </a:xfrm>
        </p:grpSpPr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A949A37-EBB6-DAD3-0482-A54E0FE2C4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76568" y="4750185"/>
              <a:ext cx="3755922" cy="2042282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BDA492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2" name="Elipse 11">
              <a:extLst>
                <a:ext uri="{FF2B5EF4-FFF2-40B4-BE49-F238E27FC236}">
                  <a16:creationId xmlns:a16="http://schemas.microsoft.com/office/drawing/2014/main" id="{060B1B60-D627-0773-0CA9-30765D7878DD}"/>
                </a:ext>
              </a:extLst>
            </p:cNvPr>
            <p:cNvSpPr/>
            <p:nvPr/>
          </p:nvSpPr>
          <p:spPr>
            <a:xfrm>
              <a:off x="6784258" y="5309419"/>
              <a:ext cx="993058" cy="993058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" noProof="0" dirty="0"/>
            </a:p>
          </p:txBody>
        </p:sp>
      </p:grpSp>
      <p:pic>
        <p:nvPicPr>
          <p:cNvPr id="15" name="Imagen 14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E54B660E-9F52-4430-2C63-C5A4B8493A63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1652" y="4750185"/>
            <a:ext cx="2741197" cy="2042282"/>
          </a:xfrm>
          <a:prstGeom prst="snip2DiagRect">
            <a:avLst>
              <a:gd name="adj1" fmla="val 14924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7D6DB97-933E-4321-6B4B-13DDCC1293F1}"/>
              </a:ext>
            </a:extLst>
          </p:cNvPr>
          <p:cNvSpPr txBox="1"/>
          <p:nvPr/>
        </p:nvSpPr>
        <p:spPr>
          <a:xfrm>
            <a:off x="3274316" y="3842101"/>
            <a:ext cx="892922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ในคำเทศนาเดียวกัน (ยอห์น 14-17) พระเยซูทรงอธิบายให้เราฟังว่า พระวิญญาณบริสุทธิ์ทรงเป็นผู้ที่ทรงกระทำในเราเพื่อประทานชีวิตแก่เรา ถ้าเราปรารถนาเช่นนั้น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0323626-5266-9D2B-513B-7E6F88E90677}"/>
              </a:ext>
            </a:extLst>
          </p:cNvPr>
          <p:cNvSpPr txBox="1"/>
          <p:nvPr/>
        </p:nvSpPr>
        <p:spPr>
          <a:xfrm>
            <a:off x="3274316" y="2767023"/>
            <a:ext cx="892922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ไม่ว่าเราจะเป็นหน่ออ่อนหรือกิ่งที่หัก สิ่งหนึ่งที่ชัดเจนคือ เราต้องการน้ำหล่อเลี้ยงจากเถาองุ่น เราจะเปรียบเทียบน้ำหล่อเลี้ยงนี้กับอะไรได้บ้าง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C3C42FB7-567B-1779-CA29-9BCD951521AE}"/>
              </a:ext>
            </a:extLst>
          </p:cNvPr>
          <p:cNvSpPr txBox="1"/>
          <p:nvPr/>
        </p:nvSpPr>
        <p:spPr>
          <a:xfrm>
            <a:off x="3274313" y="2022687"/>
            <a:ext cx="892922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เมื่อฤดูใบไม้ผลิมาถึง กิ่งก้านเหล่านั้นจึงจะได้รับน้ำหล่อเลี้ยงจากเถาองุ่น และจากนั้นหน่อ (ตาเล็กๆ) ก็จะงอกออกมา คำภาษากรีกที่ยอห์นใช้ยังสามารถหมายถึงกิ่งที่หักและนำมาต่อเข้ากับเถาองุ่นได้อีกด้วย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44953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D7F966C-344C-4880-A71C-848E52194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>
                                            <p:graphicEl>
                                              <a:dgm id="{BD7F966C-344C-4880-A71C-848E52194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>
                                            <p:graphicEl>
                                              <a:dgm id="{BD7F966C-344C-4880-A71C-848E52194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>
                                            <p:graphicEl>
                                              <a:dgm id="{BD7F966C-344C-4880-A71C-848E52194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">
                                            <p:graphicEl>
                                              <a:dgm id="{BD7F966C-344C-4880-A71C-848E52194C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1EEA759-5146-4348-80E7-524FC380A5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0">
                                            <p:graphicEl>
                                              <a:dgm id="{E1EEA759-5146-4348-80E7-524FC380A5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7903487-9C75-4F36-BAAD-3999608CFC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">
                                            <p:graphicEl>
                                              <a:dgm id="{07903487-9C75-4F36-BAAD-3999608CFC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">
                                            <p:graphicEl>
                                              <a:dgm id="{07903487-9C75-4F36-BAAD-3999608CFC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>
                                            <p:graphicEl>
                                              <a:dgm id="{07903487-9C75-4F36-BAAD-3999608CFC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0">
                                            <p:graphicEl>
                                              <a:dgm id="{07903487-9C75-4F36-BAAD-3999608CFC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6F811C8-8640-406C-A6AA-8E6DEC70BB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0">
                                            <p:graphicEl>
                                              <a:dgm id="{B6F811C8-8640-406C-A6AA-8E6DEC70BB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82A5EE8-5D4A-48AE-B257-2340C0E1B1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">
                                            <p:graphicEl>
                                              <a:dgm id="{E82A5EE8-5D4A-48AE-B257-2340C0E1B1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">
                                            <p:graphicEl>
                                              <a:dgm id="{E82A5EE8-5D4A-48AE-B257-2340C0E1B1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">
                                            <p:graphicEl>
                                              <a:dgm id="{E82A5EE8-5D4A-48AE-B257-2340C0E1B1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0">
                                            <p:graphicEl>
                                              <a:dgm id="{E82A5EE8-5D4A-48AE-B257-2340C0E1B1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3173098-8883-40F7-B292-42DF22E345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0">
                                            <p:graphicEl>
                                              <a:dgm id="{93173098-8883-40F7-B292-42DF22E345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56187B0-B962-462C-A5AD-3ABA3D521D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0">
                                            <p:graphicEl>
                                              <a:dgm id="{656187B0-B962-462C-A5AD-3ABA3D521D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0">
                                            <p:graphicEl>
                                              <a:dgm id="{656187B0-B962-462C-A5AD-3ABA3D521D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0">
                                            <p:graphicEl>
                                              <a:dgm id="{656187B0-B962-462C-A5AD-3ABA3D521D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0">
                                            <p:graphicEl>
                                              <a:dgm id="{656187B0-B962-462C-A5AD-3ABA3D521D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423F01F-5BB6-4DE8-941B-A6ABD5E0C6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10">
                                            <p:graphicEl>
                                              <a:dgm id="{4423F01F-5BB6-4DE8-941B-A6ABD5E0C6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" grpId="0"/>
      <p:bldGraphic spid="10" grpId="0" uiExpand="1">
        <p:bldSub>
          <a:bldDgm bld="one"/>
        </p:bldSub>
      </p:bldGraphic>
      <p:bldP spid="6" grpId="0"/>
      <p:bldP spid="14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83DD041-F01F-F9A2-8B15-DE348F0DA5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6FEECF5-6771-BEF3-C216-7072F8CAB8CB}"/>
              </a:ext>
            </a:extLst>
          </p:cNvPr>
          <p:cNvSpPr txBox="1"/>
          <p:nvPr/>
        </p:nvSpPr>
        <p:spPr>
          <a:xfrm>
            <a:off x="925941" y="827114"/>
            <a:ext cx="10165173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noProof="0" dirty="0">
                <a:latin typeface="Constantia" panose="02030602050306030303" pitchFamily="18" charset="0"/>
              </a:rPr>
              <a:t>“</a:t>
            </a:r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ทองคำที่แนะนำในที่นี้ได้ผ่านการทดสอบด้วยไฟแล้ว คือ ศรัทธาและความรัก มันทำให้จิตใจมั่งคั่ง เพราะได้รับการชำระจนบริสุทธิ์ และยิ่งได้รับการทดสอบมากเท่าไร ความสว่างไสวของมันก็ยิ่งมากขึ้นเท่านั้น   เสื้อผ้าสีขาวคือความบริสุทธิ์ของอุปนิสัย ความชอบธรรมของพระคริสต์ที่มอบให้แก่คนบาป นี่คือเสื้อผ้าที่มีเนื้อผ้าจากสวรรค์อย่างแท้จริง ซึ่งสามารถซื้อได้จากพระคริสต์เท่านั้น เพื่อชีวิตแห่งการเชื่อฟังอย่างเต็มใจ ยาหยอดตาคือปัญญาและพระคุณที่ช่วยให้เราแยกแยะระหว่างความชั่วและความดี และตรวจจับบาปได้ในทุกรูปแบบ พระเจ้าประทานดวงตาแก่คริสตจักรของพระองค์ ซึ่งพระองค์ทรงเรียกร้องให้พวกเขาชโลมด้วยปัญญา เพื่อให้พวกเขาเห็นอย่างชัดเจน แต่หลายคนอยากจะควักตาของคริสตจักรออก ถ้าทำได้ เพราะพวกเขาไม่อยากให้การกระทำของตนปรากฏแก่สายตา เพราะเกรงว่าตนเองจะถูกตำหนิ ยาหยอดตาจากพระเจ้าจะทำให้ความเข้าใจกระจ่างขึ้น พระคริสต์ทรงเป็นผู้เก็บรักษาพระคุณทั้งปวง พระองค์ตรัสว่า “จงซื้อจากเรา” (วิวรณ์ 3:18)</a:t>
            </a:r>
            <a:r>
              <a:rPr lang="en" sz="2400" b="1" noProof="0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969F3CF-93BC-2EB7-245A-6EF03279E880}"/>
              </a:ext>
            </a:extLst>
          </p:cNvPr>
          <p:cNvSpPr txBox="1"/>
          <p:nvPr/>
        </p:nvSpPr>
        <p:spPr>
          <a:xfrm>
            <a:off x="6930347" y="6056289"/>
            <a:ext cx="42655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noProof="0" dirty="0"/>
              <a:t>EGW (Testimonies for the Church, vol. 4, p. 88)</a:t>
            </a:r>
          </a:p>
        </p:txBody>
      </p:sp>
    </p:spTree>
    <p:extLst>
      <p:ext uri="{BB962C8B-B14F-4D97-AF65-F5344CB8AC3E}">
        <p14:creationId xmlns:p14="http://schemas.microsoft.com/office/powerpoint/2010/main" val="2879164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344E71-0241-A42C-650D-D09D0796B5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" noProof="0" dirty="0"/>
          </a:p>
        </p:txBody>
      </p:sp>
      <p:pic>
        <p:nvPicPr>
          <p:cNvPr id="4" name="Imagen 3" descr="Persona con cabello largo&#10;&#10;El contenido generado por IA puede ser incorrecto.">
            <a:extLst>
              <a:ext uri="{FF2B5EF4-FFF2-40B4-BE49-F238E27FC236}">
                <a16:creationId xmlns:a16="http://schemas.microsoft.com/office/drawing/2014/main" id="{DE3795E7-D20F-3B69-6D05-EE5ABA0F20F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-1"/>
          <a:stretch>
            <a:fillRect/>
          </a:stretch>
        </p:blipFill>
        <p:spPr>
          <a:xfrm>
            <a:off x="187387" y="170014"/>
            <a:ext cx="3805676" cy="6516265"/>
          </a:xfrm>
          <a:prstGeom prst="rect">
            <a:avLst/>
          </a:prstGeom>
          <a:ln w="38100" cap="sq">
            <a:solidFill>
              <a:srgbClr val="6633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7" name="Imagen 6" descr="Un par de personas de pie&#10;&#10;El contenido generado por IA puede ser incorrecto.">
            <a:extLst>
              <a:ext uri="{FF2B5EF4-FFF2-40B4-BE49-F238E27FC236}">
                <a16:creationId xmlns:a16="http://schemas.microsoft.com/office/drawing/2014/main" id="{A07D05D5-140B-16C3-2728-AB9A4CEEC19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>
            <a:fillRect/>
          </a:stretch>
        </p:blipFill>
        <p:spPr>
          <a:xfrm>
            <a:off x="4179224" y="170014"/>
            <a:ext cx="7825389" cy="6516263"/>
          </a:xfrm>
          <a:prstGeom prst="rect">
            <a:avLst/>
          </a:prstGeom>
          <a:ln w="38100" cap="sq">
            <a:solidFill>
              <a:srgbClr val="CC99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D4B02901-B77C-C10D-82DF-0E3052C540CF}"/>
              </a:ext>
            </a:extLst>
          </p:cNvPr>
          <p:cNvSpPr txBox="1"/>
          <p:nvPr/>
        </p:nvSpPr>
        <p:spPr>
          <a:xfrm>
            <a:off x="8091918" y="614543"/>
            <a:ext cx="3508312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4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พระ​บิดา​ทรง​รัก​เรา​อย่าง​ไร เรา​ก็​รัก​พวก​ท่าน​อย่าง​นั้น จง​ติด​สนิท​อยู่​กับ​ความ​รัก​ของ​เรา</a:t>
            </a:r>
            <a:r>
              <a:rPr lang="en" sz="4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</a:t>
            </a:r>
          </a:p>
          <a:p>
            <a:pPr algn="ctr">
              <a:spcBef>
                <a:spcPts val="1200"/>
              </a:spcBef>
            </a:pPr>
            <a:r>
              <a:rPr lang="en" sz="24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ยน. 15:9 </a:t>
            </a:r>
            <a:r>
              <a:rPr lang="en" sz="24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  <a:endParaRPr lang="en" sz="4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08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000" b="-5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5027202-A60C-C66A-5FDC-01A770F02C84}"/>
              </a:ext>
            </a:extLst>
          </p:cNvPr>
          <p:cNvSpPr txBox="1"/>
          <p:nvPr/>
        </p:nvSpPr>
        <p:spPr>
          <a:xfrm>
            <a:off x="6353175" y="3554493"/>
            <a:ext cx="5772150" cy="324704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th-TH" sz="2000" b="1" noProof="0" dirty="0">
                <a:solidFill>
                  <a:srgbClr val="6C176A"/>
                </a:solidFill>
              </a:rPr>
              <a:t>ข่าวสารของพระเจ้า</a:t>
            </a:r>
            <a:r>
              <a:rPr lang="en" sz="2000" b="1" noProof="0" dirty="0">
                <a:solidFill>
                  <a:srgbClr val="6C176A"/>
                </a:solidFill>
              </a:rPr>
              <a:t> (</a:t>
            </a:r>
            <a:r>
              <a:rPr lang="th-TH" sz="2000" b="1" noProof="0" dirty="0">
                <a:solidFill>
                  <a:srgbClr val="6C176A"/>
                </a:solidFill>
              </a:rPr>
              <a:t>วิวรณ์</a:t>
            </a:r>
            <a:r>
              <a:rPr lang="en" sz="2000" b="1" noProof="0" dirty="0">
                <a:solidFill>
                  <a:srgbClr val="6C176A"/>
                </a:solidFill>
              </a:rPr>
              <a:t> 3:14-22):</a:t>
            </a:r>
          </a:p>
          <a:p>
            <a:pPr lvl="1">
              <a:spcBef>
                <a:spcPts val="600"/>
              </a:spcBef>
            </a:pPr>
            <a:r>
              <a:rPr lang="th-TH" sz="2000" b="1" noProof="0" dirty="0"/>
              <a:t>การประเมินผล</a:t>
            </a:r>
            <a:r>
              <a:rPr lang="en" sz="2000" b="1" noProof="0" dirty="0"/>
              <a:t> (</a:t>
            </a:r>
            <a:r>
              <a:rPr lang="th-TH" sz="2000" b="1" noProof="0" dirty="0"/>
              <a:t>ข้อ</a:t>
            </a:r>
            <a:r>
              <a:rPr lang="en" sz="2000" b="1" noProof="0" dirty="0"/>
              <a:t> 14-17)</a:t>
            </a:r>
          </a:p>
          <a:p>
            <a:pPr lvl="1">
              <a:spcBef>
                <a:spcPts val="600"/>
              </a:spcBef>
            </a:pPr>
            <a:r>
              <a:rPr lang="th-TH" sz="2000" b="1" dirty="0"/>
              <a:t>ทางออกที่ได้รับ</a:t>
            </a:r>
            <a:r>
              <a:rPr lang="en" sz="2000" b="1" noProof="0" dirty="0"/>
              <a:t> (</a:t>
            </a:r>
            <a:r>
              <a:rPr lang="th-TH" sz="2000" b="1" noProof="0" dirty="0"/>
              <a:t>ข้อ</a:t>
            </a:r>
            <a:r>
              <a:rPr lang="en" sz="2000" b="1" noProof="0" dirty="0"/>
              <a:t> 18)</a:t>
            </a:r>
          </a:p>
          <a:p>
            <a:pPr lvl="1">
              <a:spcBef>
                <a:spcPts val="600"/>
              </a:spcBef>
            </a:pPr>
            <a:r>
              <a:rPr lang="th-TH" sz="2000" b="1" noProof="0" dirty="0"/>
              <a:t>ผลลัพธ์ที่เกิดขึ้น </a:t>
            </a:r>
            <a:r>
              <a:rPr lang="en" sz="2000" b="1" noProof="0" dirty="0"/>
              <a:t>(</a:t>
            </a:r>
            <a:r>
              <a:rPr lang="th-TH" sz="2000" b="1" noProof="0" dirty="0"/>
              <a:t>ข้อ</a:t>
            </a:r>
            <a:r>
              <a:rPr lang="en" sz="2000" b="1" noProof="0" dirty="0"/>
              <a:t> 19-20)</a:t>
            </a:r>
          </a:p>
          <a:p>
            <a:pPr lvl="1">
              <a:spcBef>
                <a:spcPts val="600"/>
              </a:spcBef>
            </a:pPr>
            <a:r>
              <a:rPr lang="th-TH" sz="2000" b="1" noProof="0" dirty="0"/>
              <a:t>ความพึงพอใจ</a:t>
            </a:r>
            <a:r>
              <a:rPr lang="en" sz="2000" b="1" noProof="0" dirty="0"/>
              <a:t> (</a:t>
            </a:r>
            <a:r>
              <a:rPr lang="th-TH" sz="2000" b="1" noProof="0" dirty="0"/>
              <a:t>ข้อ</a:t>
            </a:r>
            <a:r>
              <a:rPr lang="en" sz="2000" b="1" noProof="0" dirty="0"/>
              <a:t> 21-22)</a:t>
            </a:r>
          </a:p>
          <a:p>
            <a:pPr>
              <a:spcBef>
                <a:spcPts val="1800"/>
              </a:spcBef>
            </a:pPr>
            <a:r>
              <a:rPr lang="th-TH" sz="2000" b="1" noProof="0" dirty="0">
                <a:solidFill>
                  <a:srgbClr val="801C21"/>
                </a:solidFill>
              </a:rPr>
              <a:t>การตรวจสอบความพึงพอใจ</a:t>
            </a:r>
            <a:r>
              <a:rPr lang="en" sz="2000" b="1" noProof="0" dirty="0">
                <a:solidFill>
                  <a:srgbClr val="801C21"/>
                </a:solidFill>
              </a:rPr>
              <a:t> (</a:t>
            </a:r>
            <a:r>
              <a:rPr lang="th-TH" sz="2000" b="1" noProof="0" dirty="0">
                <a:solidFill>
                  <a:srgbClr val="801C21"/>
                </a:solidFill>
              </a:rPr>
              <a:t>ยอห์น</a:t>
            </a:r>
            <a:r>
              <a:rPr lang="en" sz="2000" b="1" noProof="0" dirty="0">
                <a:solidFill>
                  <a:srgbClr val="801C21"/>
                </a:solidFill>
              </a:rPr>
              <a:t> 15:1-11):</a:t>
            </a:r>
          </a:p>
          <a:p>
            <a:pPr lvl="1">
              <a:spcBef>
                <a:spcPts val="600"/>
              </a:spcBef>
            </a:pPr>
            <a:r>
              <a:rPr lang="th-TH" sz="2000" b="1" noProof="0" dirty="0"/>
              <a:t>กิ่งและเถาองุ่น</a:t>
            </a:r>
            <a:endParaRPr lang="en" sz="2000" b="1" noProof="0" dirty="0"/>
          </a:p>
          <a:p>
            <a:pPr lvl="1">
              <a:spcBef>
                <a:spcPts val="600"/>
              </a:spcBef>
            </a:pPr>
            <a:r>
              <a:rPr lang="th-TH" sz="2000" b="1" noProof="0" dirty="0"/>
              <a:t>การหล่อเลี้ยง</a:t>
            </a:r>
            <a:endParaRPr lang="en" sz="2000" b="1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E816E7F-26BC-8344-DCDD-04E4420E9EEC}"/>
              </a:ext>
            </a:extLst>
          </p:cNvPr>
          <p:cNvSpPr txBox="1"/>
          <p:nvPr/>
        </p:nvSpPr>
        <p:spPr>
          <a:xfrm>
            <a:off x="161925" y="144781"/>
            <a:ext cx="83915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แต่ละคนต่างมีความสัมพันธ์กับพระเจ้าในรูปแบบที่แตกต่างกัน แต่เราทุกคนเห็นพ้องต้องกันในเรื่องหนึ่งคือ ความสัมพันธ์นี้สามารถ (และควร) เติบโตขึ้นไปเรื่อยๆ</a:t>
            </a:r>
            <a:endParaRPr lang="en-US" sz="22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 descr="Hombre y mujer sentados en una banca de madera&#10;&#10;El contenido generado por IA puede ser incorrecto.">
            <a:extLst>
              <a:ext uri="{FF2B5EF4-FFF2-40B4-BE49-F238E27FC236}">
                <a16:creationId xmlns:a16="http://schemas.microsoft.com/office/drawing/2014/main" id="{23674B02-C444-6637-CDE6-8ABDE90F9A1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96350" y="175007"/>
            <a:ext cx="3043238" cy="325399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AE4BC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n 6" descr="Un pastel con velas encima de una cama&#10;&#10;El contenido generado por IA puede ser incorrecto.">
            <a:extLst>
              <a:ext uri="{FF2B5EF4-FFF2-40B4-BE49-F238E27FC236}">
                <a16:creationId xmlns:a16="http://schemas.microsoft.com/office/drawing/2014/main" id="{12F4DF40-EC45-234D-D5C8-FA1B682346E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2412" y="3314700"/>
            <a:ext cx="4938713" cy="325399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Icono&#10;&#10;El contenido generado por IA puede ser incorrecto.">
            <a:extLst>
              <a:ext uri="{FF2B5EF4-FFF2-40B4-BE49-F238E27FC236}">
                <a16:creationId xmlns:a16="http://schemas.microsoft.com/office/drawing/2014/main" id="{446618B5-FF32-F6B5-2E7A-CAD585CC59A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0027" y="3523166"/>
            <a:ext cx="410053" cy="45262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n 10" descr="Icono&#10;&#10;El contenido generado por IA puede ser incorrecto.">
            <a:extLst>
              <a:ext uri="{FF2B5EF4-FFF2-40B4-BE49-F238E27FC236}">
                <a16:creationId xmlns:a16="http://schemas.microsoft.com/office/drawing/2014/main" id="{17958877-5F3A-49A6-0DD4-B4CFA9E1930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0027" y="5580343"/>
            <a:ext cx="410053" cy="45262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 descr="Forma, Flecha&#10;&#10;El contenido generado por IA puede ser incorrecto.">
            <a:extLst>
              <a:ext uri="{FF2B5EF4-FFF2-40B4-BE49-F238E27FC236}">
                <a16:creationId xmlns:a16="http://schemas.microsoft.com/office/drawing/2014/main" id="{C09101AD-2F48-D3B2-E91C-F5EE9AC5493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3172" y="5190319"/>
            <a:ext cx="443206" cy="17732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Forma, Flecha&#10;&#10;El contenido generado por IA puede ser incorrecto.">
            <a:extLst>
              <a:ext uri="{FF2B5EF4-FFF2-40B4-BE49-F238E27FC236}">
                <a16:creationId xmlns:a16="http://schemas.microsoft.com/office/drawing/2014/main" id="{3D636B5F-E2DC-51D7-4718-D0E9C74748AD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3172" y="6491140"/>
            <a:ext cx="443205" cy="17745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n 14" descr="Forma&#10;&#10;El contenido generado por IA puede ser incorrecto.">
            <a:extLst>
              <a:ext uri="{FF2B5EF4-FFF2-40B4-BE49-F238E27FC236}">
                <a16:creationId xmlns:a16="http://schemas.microsoft.com/office/drawing/2014/main" id="{F1BC002F-C491-EA87-3637-2735E9C74B7B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3172" y="4815404"/>
            <a:ext cx="443205" cy="17710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 descr="Forma&#10;&#10;El contenido generado por IA puede ser incorrecto.">
            <a:extLst>
              <a:ext uri="{FF2B5EF4-FFF2-40B4-BE49-F238E27FC236}">
                <a16:creationId xmlns:a16="http://schemas.microsoft.com/office/drawing/2014/main" id="{3A6B7D49-5012-5570-36A5-A8EE872881B7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3172" y="4439725"/>
            <a:ext cx="443205" cy="17710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Forma&#10;&#10;El contenido generado por IA puede ser incorrecto.">
            <a:extLst>
              <a:ext uri="{FF2B5EF4-FFF2-40B4-BE49-F238E27FC236}">
                <a16:creationId xmlns:a16="http://schemas.microsoft.com/office/drawing/2014/main" id="{2BC010B1-A3D4-DC0E-EDEF-DBB12952156F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3172" y="4045760"/>
            <a:ext cx="443205" cy="17710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 descr="Forma, Flecha&#10;&#10;El contenido generado por IA puede ser incorrecto.">
            <a:extLst>
              <a:ext uri="{FF2B5EF4-FFF2-40B4-BE49-F238E27FC236}">
                <a16:creationId xmlns:a16="http://schemas.microsoft.com/office/drawing/2014/main" id="{480529E0-75CC-774F-5DEE-00D1CE3169D6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3172" y="6110150"/>
            <a:ext cx="443205" cy="17710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62548E4-E066-FA50-C8D4-BD7F9770EE6F}"/>
              </a:ext>
            </a:extLst>
          </p:cNvPr>
          <p:cNvSpPr txBox="1"/>
          <p:nvPr/>
        </p:nvSpPr>
        <p:spPr>
          <a:xfrm>
            <a:off x="161925" y="1769278"/>
            <a:ext cx="839152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ระเจ้าได้ทรงประทานข่าวสารทั่วไปเกี่ยวกับสถานะทางจิตวิญญาณของคริสตจักรในวาระสุดท้ายของการดำเนินชีวิตของเรา  บัดนี้เป็นหน้าที่ของเราที่จะตรวจสอบตนเองว่าส่วนใดของข่าวสารนั้นใช้ได้กับเรา และจะเสริมสร้างและทำให้ความสัมพันธ์ของเรากับพระเจ้าลึกซึ้งยิ่งขึ้นได้อย่างไร</a:t>
            </a:r>
            <a:endParaRPr lang="en-US" sz="22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26C3F8B-058A-3F6D-D08F-EC7F3A50662B}"/>
              </a:ext>
            </a:extLst>
          </p:cNvPr>
          <p:cNvSpPr txBox="1"/>
          <p:nvPr/>
        </p:nvSpPr>
        <p:spPr>
          <a:xfrm>
            <a:off x="161925" y="957029"/>
            <a:ext cx="839152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ขั้นตอนแรกที่เราต้องทำเพื่อการเติบโตคือ การตระหนักถึงสถานการณ์ปัจจุบันของเรา</a:t>
            </a:r>
            <a:endParaRPr lang="en-US" sz="22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1878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5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F80368E-B91C-D125-D1EE-384020E0FDC5}"/>
              </a:ext>
            </a:extLst>
          </p:cNvPr>
          <p:cNvSpPr txBox="1"/>
          <p:nvPr/>
        </p:nvSpPr>
        <p:spPr>
          <a:xfrm>
            <a:off x="0" y="1316207"/>
            <a:ext cx="9567512" cy="201593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>
              <a:lnSpc>
                <a:spcPts val="15000"/>
              </a:lnSpc>
            </a:pPr>
            <a:r>
              <a:rPr lang="th-TH" sz="11500" b="1" noProof="0" dirty="0">
                <a:ln w="0"/>
                <a:solidFill>
                  <a:srgbClr val="B0175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ข่าวสารจากพระเจ้า</a:t>
            </a:r>
            <a:endParaRPr lang="en" sz="11500" b="1" noProof="0" dirty="0">
              <a:ln w="0"/>
              <a:solidFill>
                <a:srgbClr val="B0175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CAE4776-720B-E5F6-68A2-EC1F49EE8DB5}"/>
              </a:ext>
            </a:extLst>
          </p:cNvPr>
          <p:cNvSpPr txBox="1"/>
          <p:nvPr/>
        </p:nvSpPr>
        <p:spPr>
          <a:xfrm>
            <a:off x="673769" y="3885085"/>
            <a:ext cx="821997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800" noProof="0" dirty="0">
                <a:ln w="0"/>
                <a:solidFill>
                  <a:srgbClr val="33792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</a:t>
            </a:r>
            <a:r>
              <a:rPr lang="th-TH" sz="5400" b="1" noProof="0" dirty="0">
                <a:ln w="0"/>
                <a:solidFill>
                  <a:srgbClr val="33792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วิวรณ์</a:t>
            </a:r>
            <a:r>
              <a:rPr lang="en" sz="4800" noProof="0" dirty="0">
                <a:ln w="0"/>
                <a:solidFill>
                  <a:srgbClr val="33792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3:14-22)</a:t>
            </a:r>
          </a:p>
        </p:txBody>
      </p:sp>
    </p:spTree>
    <p:extLst>
      <p:ext uri="{BB962C8B-B14F-4D97-AF65-F5344CB8AC3E}">
        <p14:creationId xmlns:p14="http://schemas.microsoft.com/office/powerpoint/2010/main" val="111506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13B6E350-8C57-5B9C-B101-68124CD5288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7365300" cy="1768025"/>
          </a:xfrm>
          <a:prstGeom prst="rect">
            <a:avLst/>
          </a:prstGeom>
          <a:gradFill flip="none" rotWithShape="1">
            <a:gsLst>
              <a:gs pos="62000">
                <a:schemeClr val="accent1">
                  <a:lumMod val="67000"/>
                </a:schemeClr>
              </a:gs>
              <a:gs pos="66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FE9008E-BE6C-4A00-19C4-EEF42A2F4827}"/>
              </a:ext>
            </a:extLst>
          </p:cNvPr>
          <p:cNvSpPr txBox="1"/>
          <p:nvPr/>
        </p:nvSpPr>
        <p:spPr>
          <a:xfrm>
            <a:off x="1" y="-29496"/>
            <a:ext cx="73653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4400" b="1" spc="600" noProof="0" dirty="0">
                <a:ln w="1016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การประเมินผล</a:t>
            </a:r>
            <a:endParaRPr lang="en" sz="4400" b="1" spc="600" noProof="0" dirty="0">
              <a:ln w="1016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B7D9322-7126-B72A-E0CD-D5A21DE6104E}"/>
              </a:ext>
            </a:extLst>
          </p:cNvPr>
          <p:cNvSpPr txBox="1"/>
          <p:nvPr/>
        </p:nvSpPr>
        <p:spPr>
          <a:xfrm>
            <a:off x="0" y="714977"/>
            <a:ext cx="73653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th-TH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เพราะ​เจ้า​พูด​ว่า ‘ข้า​เป็น​เศรษฐี​และ​ข้า​ร่ำ​รวย​แล้ว ข้า​ไม่​ต้อง​การ​สิ่ง​ใด​เลย’ เจ้า​ไม่​รู้​ว่า​เจ้า​เป็น​คน​น่า​สม​เพช น่า​สัง​เวช เจ้า​ยาก​จน ตา​บอด และ​เปลือย​กาย</a:t>
            </a:r>
            <a:r>
              <a:rPr lang="en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(Revelation 3:17)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0161D01-84D6-9956-BDC4-9C660646BB55}"/>
              </a:ext>
            </a:extLst>
          </p:cNvPr>
          <p:cNvSpPr txBox="1"/>
          <p:nvPr/>
        </p:nvSpPr>
        <p:spPr>
          <a:xfrm>
            <a:off x="211157" y="1865996"/>
            <a:ext cx="715414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พระวจนะที่ส่งไปยังคริสตจักรทั้งเจ็ดนั้น แสดงให้เห็นถึงสภาพของคริสตจักรแห่งโลกตั้งแต่สมัยอัครสาวกจนถึงปัจจุบัน (วิวรณ์ 2-3) ในการนำเสนอพระวจนะสำหรับยุคของเรา (เลาดีเซีย) พระเยซูทรงแสดงพระองค์เองว่าเป็น “พระอาเมน [สัจธรรม] พยานผู้ซื่อสัตย์และเที่ยงแท้” (วิวรณ์ 3:14)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agen 5" descr="Imagen que contiene tabla, lentes, hombre, sostener&#10;&#10;El contenido generado por IA puede ser incorrecto.">
            <a:extLst>
              <a:ext uri="{FF2B5EF4-FFF2-40B4-BE49-F238E27FC236}">
                <a16:creationId xmlns:a16="http://schemas.microsoft.com/office/drawing/2014/main" id="{206B8656-0B3A-F827-CDB1-0FAC4184739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6731" y="168792"/>
            <a:ext cx="4522768" cy="3016121"/>
          </a:xfrm>
          <a:prstGeom prst="roundRect">
            <a:avLst>
              <a:gd name="adj" fmla="val 1177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Imagen 7" descr="Un hombre sentado en el suelo&#10;&#10;El contenido generado por IA puede ser incorrecto.">
            <a:extLst>
              <a:ext uri="{FF2B5EF4-FFF2-40B4-BE49-F238E27FC236}">
                <a16:creationId xmlns:a16="http://schemas.microsoft.com/office/drawing/2014/main" id="{EDB3D725-EC83-9A9A-C9C8-8BB2B4B8F3C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5733" y="3433932"/>
            <a:ext cx="2244558" cy="3280508"/>
          </a:xfrm>
          <a:prstGeom prst="round2DiagRect">
            <a:avLst>
              <a:gd name="adj1" fmla="val 897"/>
              <a:gd name="adj2" fmla="val 14018"/>
            </a:avLst>
          </a:prstGeom>
          <a:ln w="38100" cap="sq">
            <a:solidFill>
              <a:schemeClr val="accent2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 descr="Un hombre en traje con la mano en la cara&#10;&#10;El contenido generado por IA puede ser incorrecto.">
            <a:extLst>
              <a:ext uri="{FF2B5EF4-FFF2-40B4-BE49-F238E27FC236}">
                <a16:creationId xmlns:a16="http://schemas.microsoft.com/office/drawing/2014/main" id="{1DDB1424-B823-4CFB-B445-371556E5BB0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97" y="3433932"/>
            <a:ext cx="2184400" cy="327660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DA0000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91C7D5C7-46E2-ECB0-C016-90909F6A172A}"/>
              </a:ext>
            </a:extLst>
          </p:cNvPr>
          <p:cNvSpPr txBox="1"/>
          <p:nvPr/>
        </p:nvSpPr>
        <p:spPr>
          <a:xfrm>
            <a:off x="4897357" y="3406366"/>
            <a:ext cx="729153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เมื่อเรามองดูตัวเอง เราจะเห็นสัจธรรมของเราว่า “ข้าเป็นเศรษฐี  ข้าร่ำรวยแล้ว ข้าไม่ต้องการสิ่งใด” (วิวรณ์ 3:17ก)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5BB07C4-269A-E4FC-0453-B88FACB542EC}"/>
              </a:ext>
            </a:extLst>
          </p:cNvPr>
          <p:cNvSpPr txBox="1"/>
          <p:nvPr/>
        </p:nvSpPr>
        <p:spPr>
          <a:xfrm>
            <a:off x="4914921" y="5419748"/>
            <a:ext cx="490075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บัดนี้ถึงเวลาที่เราต้องประเมินตนเองแล้ว เรารู้หรือไม่ว่าเรามีอะไรบ้าง และยังต้องการอะไรอีกบ้าง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ความสัมพันธ์กับพระเยซูเติบโตขึ้นมากแค่ไหน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เรากำลังเปลี่ยนแปลงไปในทางที่ดีขึ้นหรือไม่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80078B0-259F-FDE1-77AA-48AC7BA2AD4F}"/>
              </a:ext>
            </a:extLst>
          </p:cNvPr>
          <p:cNvSpPr txBox="1"/>
          <p:nvPr/>
        </p:nvSpPr>
        <p:spPr>
          <a:xfrm>
            <a:off x="4949627" y="4213444"/>
            <a:ext cx="490075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แต่พระเยซูทรงเห็นสัจธรรมที่แท้จริงของเราว่า “เจ้า</a:t>
            </a:r>
            <a:r>
              <a:rPr lang="x-non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ไม่</a:t>
            </a:r>
            <a:r>
              <a:rPr lang="x-non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รู้</a:t>
            </a:r>
            <a:r>
              <a:rPr lang="x-non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ว่า</a:t>
            </a:r>
            <a:r>
              <a:rPr lang="x-non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เจ้า</a:t>
            </a:r>
            <a:r>
              <a:rPr lang="x-non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เป็น</a:t>
            </a:r>
            <a:r>
              <a:rPr lang="x-non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คน</a:t>
            </a:r>
            <a:r>
              <a:rPr lang="x-non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น่า</a:t>
            </a:r>
            <a:r>
              <a:rPr lang="x-non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สม</a:t>
            </a:r>
            <a:r>
              <a:rPr lang="x-non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เพช น่า</a:t>
            </a:r>
            <a:r>
              <a:rPr lang="x-non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สัง</a:t>
            </a:r>
            <a:r>
              <a:rPr lang="x-non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เวช เจ้า</a:t>
            </a:r>
            <a:r>
              <a:rPr lang="x-non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ยาก</a:t>
            </a:r>
            <a:r>
              <a:rPr lang="x-non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จน ตา</a:t>
            </a:r>
            <a:r>
              <a:rPr lang="x-non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บอด และ</a:t>
            </a:r>
            <a:r>
              <a:rPr lang="x-non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เปลือย</a:t>
            </a:r>
            <a:r>
              <a:rPr lang="x-non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กาย” (วิวรณ์ 3:17ข)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Imagen 17" descr="Hombre sentado en una silla&#10;&#10;El contenido generado por IA puede ser incorrecto.">
            <a:extLst>
              <a:ext uri="{FF2B5EF4-FFF2-40B4-BE49-F238E27FC236}">
                <a16:creationId xmlns:a16="http://schemas.microsoft.com/office/drawing/2014/main" id="{FD553147-BFAA-A922-A90B-784FF44C08F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70"/>
          <a:stretch>
            <a:fillRect/>
          </a:stretch>
        </p:blipFill>
        <p:spPr>
          <a:xfrm>
            <a:off x="9931400" y="4213444"/>
            <a:ext cx="2136075" cy="249708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3433085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4" grpId="0"/>
      <p:bldP spid="12" grpId="0"/>
      <p:bldP spid="14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93D7C22-86B0-5ABB-59E0-5CB74B3443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C27A1A4A-B0DB-4C02-57BA-E80B8424D9B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686050" y="0"/>
            <a:ext cx="9505949" cy="1746145"/>
          </a:xfrm>
          <a:prstGeom prst="rect">
            <a:avLst/>
          </a:prstGeom>
          <a:gradFill>
            <a:gsLst>
              <a:gs pos="60000">
                <a:schemeClr val="accent2">
                  <a:lumMod val="20000"/>
                  <a:lumOff val="80000"/>
                </a:schemeClr>
              </a:gs>
              <a:gs pos="63000">
                <a:srgbClr val="8179AB"/>
              </a:gs>
              <a:gs pos="100000">
                <a:srgbClr val="8179AB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pic>
        <p:nvPicPr>
          <p:cNvPr id="23" name="Imagen 22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A74252BF-2B02-A1F7-237A-7ACABD2D9FA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145" y="153935"/>
            <a:ext cx="2693891" cy="22574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B0FEDB3-6784-F5F6-E837-673D381295CA}"/>
              </a:ext>
            </a:extLst>
          </p:cNvPr>
          <p:cNvSpPr txBox="1"/>
          <p:nvPr/>
        </p:nvSpPr>
        <p:spPr>
          <a:xfrm>
            <a:off x="2686051" y="0"/>
            <a:ext cx="950595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th-TH" sz="4400" b="1" spc="100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ทางออกที่ได้รับ</a:t>
            </a:r>
            <a:endParaRPr lang="en" sz="4400" b="1" spc="100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380D5A2-530C-651C-3AE0-18E95BB05B50}"/>
              </a:ext>
            </a:extLst>
          </p:cNvPr>
          <p:cNvSpPr txBox="1"/>
          <p:nvPr/>
        </p:nvSpPr>
        <p:spPr>
          <a:xfrm>
            <a:off x="2783452" y="798873"/>
            <a:ext cx="932497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600" b="1" noProof="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th-TH" sz="2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เรา​แนะ​นำ​เจ้า​ให้​ซื้อ​ทอง​คำ​ที่​หลอม​ด้วย​ไฟ​จาก​เรา เพื่อ​เจ้า​จะ​ได้​มั่งมี และ​ให้​ซื้อ​เสื้อ​ผ้า​สีขาว เพื่อ​จะ​ได้​สวม​ให้​พ้น​จาก​ความ​อับ​อาย​ที่​ต้อง​เปลือย​กาย และ​ซื้อ​ยา​หยอด​ตา​ของ​เจ้า เพื่อ​เจ้า​จะ​ได้​เห็น</a:t>
            </a:r>
            <a:r>
              <a:rPr lang="en" sz="1600" b="1" noProof="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200" b="1" noProof="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th-TH" sz="2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วว. 3:18 </a:t>
            </a:r>
            <a:r>
              <a:rPr lang="en" sz="1200" b="1" noProof="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1445B1D-8B00-D797-E05F-24188BAAFB07}"/>
              </a:ext>
            </a:extLst>
          </p:cNvPr>
          <p:cNvSpPr txBox="1"/>
          <p:nvPr/>
        </p:nvSpPr>
        <p:spPr>
          <a:xfrm>
            <a:off x="2686051" y="1775577"/>
            <a:ext cx="95059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เนื่องจากการที่เราพอใจกับสถานการณ์ที่เป็นอยู่  จึงทำให้เกิดความเฉยชา (ความไม่กระตือรือร้น) พระเยซูจึงทรงแนะนำให้เราทำสามสิ่งต่อไปนี้:</a:t>
            </a:r>
            <a:r>
              <a:rPr lang="en" sz="2200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</p:txBody>
      </p:sp>
      <p:graphicFrame>
        <p:nvGraphicFramePr>
          <p:cNvPr id="18" name="Diagrama 17">
            <a:extLst>
              <a:ext uri="{FF2B5EF4-FFF2-40B4-BE49-F238E27FC236}">
                <a16:creationId xmlns:a16="http://schemas.microsoft.com/office/drawing/2014/main" id="{1B491CD9-D59B-EB6B-4EB7-36E14C38B8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1854757"/>
              </p:ext>
            </p:extLst>
          </p:nvPr>
        </p:nvGraphicFramePr>
        <p:xfrm>
          <a:off x="280220" y="2502067"/>
          <a:ext cx="4744064" cy="4183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9" name="Diagrama 18">
            <a:extLst>
              <a:ext uri="{FF2B5EF4-FFF2-40B4-BE49-F238E27FC236}">
                <a16:creationId xmlns:a16="http://schemas.microsoft.com/office/drawing/2014/main" id="{044C5969-A23F-C26C-99D2-7F9500ED79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0012451"/>
              </p:ext>
            </p:extLst>
          </p:nvPr>
        </p:nvGraphicFramePr>
        <p:xfrm>
          <a:off x="5171771" y="2502068"/>
          <a:ext cx="3746087" cy="4183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20" name="Diagrama 19">
            <a:extLst>
              <a:ext uri="{FF2B5EF4-FFF2-40B4-BE49-F238E27FC236}">
                <a16:creationId xmlns:a16="http://schemas.microsoft.com/office/drawing/2014/main" id="{73CC3B52-D738-D799-F145-52DC43D6EE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3235710"/>
              </p:ext>
            </p:extLst>
          </p:nvPr>
        </p:nvGraphicFramePr>
        <p:xfrm>
          <a:off x="8819374" y="2502067"/>
          <a:ext cx="3289053" cy="4183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</p:spTree>
    <p:extLst>
      <p:ext uri="{BB962C8B-B14F-4D97-AF65-F5344CB8AC3E}">
        <p14:creationId xmlns:p14="http://schemas.microsoft.com/office/powerpoint/2010/main" val="174860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2BE5E718-CEB5-491D-9AD5-8D7C725915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>
                                            <p:graphicEl>
                                              <a:dgm id="{2BE5E718-CEB5-491D-9AD5-8D7C725915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>
                                            <p:graphicEl>
                                              <a:dgm id="{2BE5E718-CEB5-491D-9AD5-8D7C725915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18">
                                            <p:graphicEl>
                                              <a:dgm id="{2BE5E718-CEB5-491D-9AD5-8D7C725915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2BE5E718-CEB5-491D-9AD5-8D7C725915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A9DC3890-2F1C-4339-9B26-1F22E4D678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>
                                            <p:graphicEl>
                                              <a:dgm id="{A9DC3890-2F1C-4339-9B26-1F22E4D678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>
                                            <p:graphicEl>
                                              <a:dgm id="{A9DC3890-2F1C-4339-9B26-1F22E4D678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8">
                                            <p:graphicEl>
                                              <a:dgm id="{A9DC3890-2F1C-4339-9B26-1F22E4D678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A9DC3890-2F1C-4339-9B26-1F22E4D678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10C5EEBE-B0F8-415F-9669-66275EFF5A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>
                                            <p:graphicEl>
                                              <a:dgm id="{10C5EEBE-B0F8-415F-9669-66275EFF5A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>
                                            <p:graphicEl>
                                              <a:dgm id="{10C5EEBE-B0F8-415F-9669-66275EFF5A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18">
                                            <p:graphicEl>
                                              <a:dgm id="{10C5EEBE-B0F8-415F-9669-66275EFF5A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10C5EEBE-B0F8-415F-9669-66275EFF5A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28E1BD37-E2A3-48C9-B0D5-AA69475F42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>
                                            <p:graphicEl>
                                              <a:dgm id="{28E1BD37-E2A3-48C9-B0D5-AA69475F42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>
                                            <p:graphicEl>
                                              <a:dgm id="{28E1BD37-E2A3-48C9-B0D5-AA69475F42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>
                                            <p:graphicEl>
                                              <a:dgm id="{28E1BD37-E2A3-48C9-B0D5-AA69475F42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8E34E517-EA48-41E0-A50E-BF2C021E6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9">
                                            <p:graphicEl>
                                              <a:dgm id="{8E34E517-EA48-41E0-A50E-BF2C021E6C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>
                                            <p:graphicEl>
                                              <a:dgm id="{8E34E517-EA48-41E0-A50E-BF2C021E6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decel="100000" fill="hold"/>
                                        <p:tgtEl>
                                          <p:spTgt spid="19">
                                            <p:graphicEl>
                                              <a:dgm id="{8E34E517-EA48-41E0-A50E-BF2C021E6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8E34E517-EA48-41E0-A50E-BF2C021E6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6805B210-44CA-4A30-BF26-2DFCBD1223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9">
                                            <p:graphicEl>
                                              <a:dgm id="{6805B210-44CA-4A30-BF26-2DFCBD1223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">
                                            <p:graphicEl>
                                              <a:dgm id="{6805B210-44CA-4A30-BF26-2DFCBD1223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900" decel="100000" fill="hold"/>
                                        <p:tgtEl>
                                          <p:spTgt spid="19">
                                            <p:graphicEl>
                                              <a:dgm id="{6805B210-44CA-4A30-BF26-2DFCBD1223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6805B210-44CA-4A30-BF26-2DFCBD1223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793D965F-77CB-4830-98B7-9C2F5484B8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9">
                                            <p:graphicEl>
                                              <a:dgm id="{793D965F-77CB-4830-98B7-9C2F5484B8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>
                                            <p:graphicEl>
                                              <a:dgm id="{793D965F-77CB-4830-98B7-9C2F5484B8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900" decel="100000" fill="hold"/>
                                        <p:tgtEl>
                                          <p:spTgt spid="19">
                                            <p:graphicEl>
                                              <a:dgm id="{793D965F-77CB-4830-98B7-9C2F5484B8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793D965F-77CB-4830-98B7-9C2F5484B8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DAE80C00-F3B6-4F1A-85AE-64E63077D4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9">
                                            <p:graphicEl>
                                              <a:dgm id="{DAE80C00-F3B6-4F1A-85AE-64E63077D4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">
                                            <p:graphicEl>
                                              <a:dgm id="{DAE80C00-F3B6-4F1A-85AE-64E63077D4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">
                                            <p:graphicEl>
                                              <a:dgm id="{DAE80C00-F3B6-4F1A-85AE-64E63077D4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F83415F4-ADED-4FAF-8BB4-1D21125453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0">
                                            <p:graphicEl>
                                              <a:dgm id="{F83415F4-ADED-4FAF-8BB4-1D21125453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0">
                                            <p:graphicEl>
                                              <a:dgm id="{F83415F4-ADED-4FAF-8BB4-1D21125453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900" decel="100000" fill="hold"/>
                                        <p:tgtEl>
                                          <p:spTgt spid="20">
                                            <p:graphicEl>
                                              <a:dgm id="{F83415F4-ADED-4FAF-8BB4-1D21125453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F83415F4-ADED-4FAF-8BB4-1D21125453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5DDBC0D4-80F9-47AA-A951-1D070173AF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0">
                                            <p:graphicEl>
                                              <a:dgm id="{5DDBC0D4-80F9-47AA-A951-1D070173AF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0">
                                            <p:graphicEl>
                                              <a:dgm id="{5DDBC0D4-80F9-47AA-A951-1D070173AF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900" decel="100000" fill="hold"/>
                                        <p:tgtEl>
                                          <p:spTgt spid="20">
                                            <p:graphicEl>
                                              <a:dgm id="{5DDBC0D4-80F9-47AA-A951-1D070173AF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5DDBC0D4-80F9-47AA-A951-1D070173AF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E987A411-ADF2-4352-9A3E-5F896F6B1B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0">
                                            <p:graphicEl>
                                              <a:dgm id="{E987A411-ADF2-4352-9A3E-5F896F6B1B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0">
                                            <p:graphicEl>
                                              <a:dgm id="{E987A411-ADF2-4352-9A3E-5F896F6B1B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900" decel="100000" fill="hold"/>
                                        <p:tgtEl>
                                          <p:spTgt spid="20">
                                            <p:graphicEl>
                                              <a:dgm id="{E987A411-ADF2-4352-9A3E-5F896F6B1B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E987A411-ADF2-4352-9A3E-5F896F6B1B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2D67BC64-3A53-47F2-99AC-A9590D3083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0">
                                            <p:graphicEl>
                                              <a:dgm id="{2D67BC64-3A53-47F2-99AC-A9590D3083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0">
                                            <p:graphicEl>
                                              <a:dgm id="{2D67BC64-3A53-47F2-99AC-A9590D3083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0">
                                            <p:graphicEl>
                                              <a:dgm id="{2D67BC64-3A53-47F2-99AC-A9590D3083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Graphic spid="18" grpId="0" uiExpand="1">
        <p:bldSub>
          <a:bldDgm bld="one"/>
        </p:bldSub>
      </p:bldGraphic>
      <p:bldGraphic spid="19" grpId="0" uiExpand="1">
        <p:bldSub>
          <a:bldDgm bld="one"/>
        </p:bldSub>
      </p:bldGraphic>
      <p:bldGraphic spid="20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2CBB92C-65EB-3E58-CAF6-232FBF18EDBD}"/>
              </a:ext>
            </a:extLst>
          </p:cNvPr>
          <p:cNvSpPr txBox="1"/>
          <p:nvPr/>
        </p:nvSpPr>
        <p:spPr>
          <a:xfrm>
            <a:off x="0" y="-68824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4400" b="1" spc="1000" noProof="0" dirty="0">
                <a:ln/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ผลลัพธ์ที่เกิดขึ้น</a:t>
            </a:r>
            <a:endParaRPr lang="en" sz="4400" b="1" spc="1000" noProof="0" dirty="0">
              <a:ln/>
              <a:solidFill>
                <a:srgbClr val="9A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4BCCD5C-4172-42CC-60B3-53D32C94DF74}"/>
              </a:ext>
            </a:extLst>
          </p:cNvPr>
          <p:cNvSpPr txBox="1"/>
          <p:nvPr/>
        </p:nvSpPr>
        <p:spPr>
          <a:xfrm>
            <a:off x="1052512" y="656876"/>
            <a:ext cx="1008697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noProof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th-TH" sz="2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นี่​แน่ะ เรา​ยืน​เคาะ​อยู่​ที่​ประตู ถ้า​ใคร​ได้​ยิน​เสียง​ของ​เรา​และ​เปิด​ประตู เรา​จะ​เข้า​ไป​หา​เขา​และ​จะ​รับ​ประ​ทาน​อา​หาร​ร่วม​กับ​เขา และ​เขา​จะ​รับ​ประ​ทาน​อา​หาร​ร่วม​กับ​เรา</a:t>
            </a:r>
            <a:r>
              <a:rPr lang="en" b="1" noProof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noProof="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th-TH" sz="2200" b="1" noProof="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วิวรณ</a:t>
            </a:r>
            <a:r>
              <a:rPr lang="en" sz="1400" b="1" noProof="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3:20)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2829ADF-8BCB-B96C-C4D4-37F19020841F}"/>
              </a:ext>
            </a:extLst>
          </p:cNvPr>
          <p:cNvSpPr txBox="1"/>
          <p:nvPr/>
        </p:nvSpPr>
        <p:spPr>
          <a:xfrm>
            <a:off x="194068" y="1449461"/>
            <a:ext cx="745827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มีปัญหาอยู่อย่างหนึ่ง ข้าพเจ้ารู้สึกดีในด้านจิตวิญญาณ แต่พระเยซูต้องการให้ข้าพเจ้าพัฒนาตนเอง อย่างไรก็ตาม ถ้าข้าพเจ้าไม่ตระหนักถึงความจำเป็นในการเปลี่ยนแปลงของตัวเอง ข้าพเจ้าก็จะไม่เปลี่ยนแปลง ข้าพเจ้าจะไม่ต้องการซื้อสิ่งที่ข้าพเจ้าคิดว่าข้าพเจ้ามีอยู่แล้ว</a:t>
            </a:r>
            <a:endParaRPr lang="en-U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n 3" descr="Imagen que contiene edificio, exterior, persona, hombre&#10;&#10;El contenido generado por IA puede ser incorrecto.">
            <a:extLst>
              <a:ext uri="{FF2B5EF4-FFF2-40B4-BE49-F238E27FC236}">
                <a16:creationId xmlns:a16="http://schemas.microsoft.com/office/drawing/2014/main" id="{6E45E3E0-F1AD-5BA1-338A-A02272D3149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820841" y="1512763"/>
            <a:ext cx="4177082" cy="52475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FD6EA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361A028-8827-6D26-FFB0-C64077C0CFFF}"/>
              </a:ext>
            </a:extLst>
          </p:cNvPr>
          <p:cNvSpPr txBox="1"/>
          <p:nvPr/>
        </p:nvSpPr>
        <p:spPr>
          <a:xfrm>
            <a:off x="194068" y="5739629"/>
            <a:ext cx="7477943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พระเยซูทรงเคาะประตูหัวใจของข้าพเจ้าและทรงรออย่างอดทน พระองค์ไม่ทรงขัดจังหวะชีวิตของข้าพเจ้าเพื่อบังคับให้ข้าพเจ้ามีสัมพันธ์กับพระองค์ การตัดสินใจที่จะเปิดประตูนั้นเป็นของข้าพเจ้าเอง</a:t>
            </a:r>
            <a:endParaRPr lang="en-U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7CF9460-3BA7-0CC7-F4FC-CEEC531CBCF6}"/>
              </a:ext>
            </a:extLst>
          </p:cNvPr>
          <p:cNvSpPr txBox="1"/>
          <p:nvPr/>
        </p:nvSpPr>
        <p:spPr>
          <a:xfrm>
            <a:off x="194064" y="3880365"/>
            <a:ext cx="7458277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การตักเตือนและการลงโทษของพระเยซูไม่จำเป็นต้องเป็นไปในทางลบเสมอไป พระองค์ทรงเลือกเส้นทางแห่งการสนทนา พระองค์ทรงต้องการนั่งเงียบๆ กับเราและพูดคุย… “ดูเถิด เรายืนอยู่ที่ประตูและเคาะอยู่ ถ้าผู้ใดได้ยินเสียงของเราและเปิดประตู เราจะเข้าไปหาเขาและรับประทานอาหารร่วมกับเขา และเขาก็จะรับประทานอาหารร่วมกับเราด้วย” (วิวรณ์ 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3:20)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42E1793-AB39-CB92-4D6F-54157F255C62}"/>
              </a:ext>
            </a:extLst>
          </p:cNvPr>
          <p:cNvSpPr txBox="1"/>
          <p:nvPr/>
        </p:nvSpPr>
        <p:spPr>
          <a:xfrm>
            <a:off x="213738" y="3036764"/>
            <a:ext cx="745827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เพื่อแก้ปัญหานี้ พระเยซูมีวิธีการของพระองค์เอง คือ “เราตักเตือนและลงโทษคนที่เรารัก” และพระองค์เสริมว่า “จงกลับใจเสียใหม่” (วิวรณ์ 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3:19)</a:t>
            </a:r>
          </a:p>
        </p:txBody>
      </p:sp>
    </p:spTree>
    <p:extLst>
      <p:ext uri="{BB962C8B-B14F-4D97-AF65-F5344CB8AC3E}">
        <p14:creationId xmlns:p14="http://schemas.microsoft.com/office/powerpoint/2010/main" val="13420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2E79CF9-0187-CF52-75C5-AC3E595287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FB149576-598E-0DC6-1990-F6224DCFACA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265753"/>
          </a:xfrm>
          <a:prstGeom prst="rect">
            <a:avLst/>
          </a:prstGeom>
          <a:blipFill dpi="0"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3000" t="-12000" r="-40000"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DF0FA9E-112E-B965-C7FE-B3A50B49BFC6}"/>
              </a:ext>
            </a:extLst>
          </p:cNvPr>
          <p:cNvSpPr txBox="1"/>
          <p:nvPr/>
        </p:nvSpPr>
        <p:spPr>
          <a:xfrm>
            <a:off x="0" y="-19664"/>
            <a:ext cx="12192000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th-TH" sz="4400" b="1" spc="1000" noProof="0" dirty="0">
                <a:ln w="6600">
                  <a:solidFill>
                    <a:srgbClr val="547D1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547D11"/>
                  </a:outerShdw>
                </a:effectLst>
              </a:rPr>
              <a:t>ความพึงพอใจ</a:t>
            </a:r>
            <a:endParaRPr lang="en" sz="4400" b="1" spc="1000" noProof="0" dirty="0">
              <a:ln w="6600">
                <a:solidFill>
                  <a:srgbClr val="547D1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547D11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22B08B5-03F1-7D10-2A0D-78868031B585}"/>
              </a:ext>
            </a:extLst>
          </p:cNvPr>
          <p:cNvSpPr txBox="1"/>
          <p:nvPr/>
        </p:nvSpPr>
        <p:spPr>
          <a:xfrm>
            <a:off x="1156970" y="582663"/>
            <a:ext cx="97155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noProof="0" dirty="0">
                <a:solidFill>
                  <a:srgbClr val="652F00"/>
                </a:solidFill>
                <a:latin typeface="Comic Sans MS" panose="030F0702030302020204" pitchFamily="66" charset="0"/>
              </a:rPr>
              <a:t>“</a:t>
            </a:r>
            <a:r>
              <a:rPr lang="th-TH" sz="2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คน​ที่​ชนะ เรา​จะ​ให้​เขา​นั่ง​กับ​เรา​บน​พระ​ที่​นั่ง​ของ​เรา เหมือน​อย่าง​ที่​เรา​มี​ชัย​ชนะ​แล้ว และ​ได้​นั่ง​กับ​พระ​บิดา​ของ​เรา​บน​พระ​ที่​นั่ง​ของ​พระ​องค์</a:t>
            </a:r>
            <a:r>
              <a:rPr lang="en" b="1" noProof="0" dirty="0">
                <a:solidFill>
                  <a:srgbClr val="652F00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noProof="0" dirty="0">
                <a:solidFill>
                  <a:srgbClr val="652F00"/>
                </a:solidFill>
                <a:latin typeface="Comic Sans MS" panose="030F0702030302020204" pitchFamily="66" charset="0"/>
              </a:rPr>
              <a:t>(</a:t>
            </a:r>
            <a:r>
              <a:rPr lang="th-TH" sz="2200" b="1" noProof="0" dirty="0">
                <a:solidFill>
                  <a:srgbClr val="652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วิวรณ์</a:t>
            </a:r>
            <a:r>
              <a:rPr lang="en" sz="1400" b="1" noProof="0" dirty="0">
                <a:solidFill>
                  <a:srgbClr val="652F00"/>
                </a:solidFill>
                <a:latin typeface="Comic Sans MS" panose="030F0702030302020204" pitchFamily="66" charset="0"/>
              </a:rPr>
              <a:t> 3:21)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E5C6960-1860-D76D-4B0B-11C89FA21BEC}"/>
              </a:ext>
            </a:extLst>
          </p:cNvPr>
          <p:cNvSpPr txBox="1"/>
          <p:nvPr/>
        </p:nvSpPr>
        <p:spPr>
          <a:xfrm>
            <a:off x="314326" y="1322188"/>
            <a:ext cx="80529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พระเยซูทรงทราบว่าเส้นทางนั้นไม่ง่าย พระองค์ทรงทราบถึงความพยายามของเราในการซื้อทองคำ เสื้อคลุม และยาหยอดตา พระองค์ทรงทราบถึงการดิ้นรนของเราในการเอาชนะความเฉื่อยชา เปิดประตู และเชื่อมต่อกับพระองค์ นั่นเป็นเหตุผลที่พระองค์ตรัสกับเราว่า “ท่านทั้งหลายสามารถเอาชนะได้ เหมือนอย่างที่เราได้เอาชนะมาแล้ว” (วิวรณ์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3:21)</a:t>
            </a: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BA8C1E2C-3982-7302-9213-FE34274D74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8369613"/>
              </p:ext>
            </p:extLst>
          </p:nvPr>
        </p:nvGraphicFramePr>
        <p:xfrm>
          <a:off x="389910" y="3585058"/>
          <a:ext cx="7239921" cy="319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1" name="Imagen 10" descr="Estatua de una persona&#10;&#10;El contenido generado por IA puede ser incorrecto.">
            <a:extLst>
              <a:ext uri="{FF2B5EF4-FFF2-40B4-BE49-F238E27FC236}">
                <a16:creationId xmlns:a16="http://schemas.microsoft.com/office/drawing/2014/main" id="{FED99226-53F2-AB3D-BBDC-79B269440DF8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7252" y="1423126"/>
            <a:ext cx="3642124" cy="255454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AC77F32C-2821-A9A1-8697-D0D3D5E44DEB}"/>
              </a:ext>
            </a:extLst>
          </p:cNvPr>
          <p:cNvSpPr txBox="1"/>
          <p:nvPr/>
        </p:nvSpPr>
        <p:spPr>
          <a:xfrm>
            <a:off x="314325" y="2893277"/>
            <a:ext cx="805292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พระองค์ยังทรงทราบด้วยว่าเราจะไม่มีวันก้าวไปข้างหน้าก่อนที่พระองค์จะทรงเป็นผู้ริเริ่มก่อนเสมอ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2C2B843-060C-CCBD-11AC-2B975296A9AF}"/>
              </a:ext>
            </a:extLst>
          </p:cNvPr>
          <p:cNvSpPr txBox="1"/>
          <p:nvPr/>
        </p:nvSpPr>
        <p:spPr>
          <a:xfrm>
            <a:off x="7826479" y="4119714"/>
            <a:ext cx="4257367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กุญแจสำคัญของพฤติกรรมอันศักดิ์สิทธิ์นี้ (ซึ่งเราไม่สมควรได้รับ) คือความรัก “เราได้รักเจ้าด้วยความรักนิรันดร์” (เยเรมีย์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31:3)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พระองค์ทรงปรารถนาที่จะมีสัมพันธ์กับเรา ฉันต้องการที่จะมีสัมพันธ์กับพระองค์หรือไม่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ฉันจะเปิดใจให้พระองค์และรักพระองค์เหมือนที่พระองค์ทรงรักฉันหรือไม่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5085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B51F407-7513-4C75-8FEE-7E19CBD2DF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>
                                            <p:graphicEl>
                                              <a:dgm id="{9B51F407-7513-4C75-8FEE-7E19CBD2DF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>
                                            <p:graphicEl>
                                              <a:dgm id="{9B51F407-7513-4C75-8FEE-7E19CBD2DF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>
                                            <p:graphicEl>
                                              <a:dgm id="{9B51F407-7513-4C75-8FEE-7E19CBD2DF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2E28A1F-057F-422C-8BC5-7D24EAD1BA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>
                                            <p:graphicEl>
                                              <a:dgm id="{82E28A1F-057F-422C-8BC5-7D24EAD1BA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>
                                            <p:graphicEl>
                                              <a:dgm id="{82E28A1F-057F-422C-8BC5-7D24EAD1BA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>
                                            <p:graphicEl>
                                              <a:dgm id="{82E28A1F-057F-422C-8BC5-7D24EAD1BA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>
                                            <p:graphicEl>
                                              <a:dgm id="{82E28A1F-057F-422C-8BC5-7D24EAD1BA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2582CD3-6F25-4839-B5CD-59E085EE7C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>
                                            <p:graphicEl>
                                              <a:dgm id="{82582CD3-6F25-4839-B5CD-59E085EE7C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>
                                            <p:graphicEl>
                                              <a:dgm id="{82582CD3-6F25-4839-B5CD-59E085EE7C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>
                                            <p:graphicEl>
                                              <a:dgm id="{82582CD3-6F25-4839-B5CD-59E085EE7C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6A44FE6-426A-49FF-82F4-0E33EDBE46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>
                                            <p:graphicEl>
                                              <a:dgm id="{46A44FE6-426A-49FF-82F4-0E33EDBE46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>
                                            <p:graphicEl>
                                              <a:dgm id="{46A44FE6-426A-49FF-82F4-0E33EDBE46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>
                                            <p:graphicEl>
                                              <a:dgm id="{46A44FE6-426A-49FF-82F4-0E33EDBE46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>
                                            <p:graphicEl>
                                              <a:dgm id="{46A44FE6-426A-49FF-82F4-0E33EDBE46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689B363-DF21-48B7-961E-AE7601624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>
                                            <p:graphicEl>
                                              <a:dgm id="{2689B363-DF21-48B7-961E-AE7601624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>
                                            <p:graphicEl>
                                              <a:dgm id="{2689B363-DF21-48B7-961E-AE7601624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">
                                            <p:graphicEl>
                                              <a:dgm id="{2689B363-DF21-48B7-961E-AE76016241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41268C3-FC86-47A8-B964-4E4FB48EC0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>
                                            <p:graphicEl>
                                              <a:dgm id="{041268C3-FC86-47A8-B964-4E4FB48EC0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">
                                            <p:graphicEl>
                                              <a:dgm id="{041268C3-FC86-47A8-B964-4E4FB48EC0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">
                                            <p:graphicEl>
                                              <a:dgm id="{041268C3-FC86-47A8-B964-4E4FB48EC0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">
                                            <p:graphicEl>
                                              <a:dgm id="{041268C3-FC86-47A8-B964-4E4FB48EC0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27EF167-1BD9-440E-B2CE-9F1F4DB31B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">
                                            <p:graphicEl>
                                              <a:dgm id="{027EF167-1BD9-440E-B2CE-9F1F4DB31B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">
                                            <p:graphicEl>
                                              <a:dgm id="{027EF167-1BD9-440E-B2CE-9F1F4DB31B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">
                                            <p:graphicEl>
                                              <a:dgm id="{027EF167-1BD9-440E-B2CE-9F1F4DB31B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F8EE059-54B3-4B9F-8841-14F5573978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">
                                            <p:graphicEl>
                                              <a:dgm id="{1F8EE059-54B3-4B9F-8841-14F5573978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">
                                            <p:graphicEl>
                                              <a:dgm id="{1F8EE059-54B3-4B9F-8841-14F5573978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">
                                            <p:graphicEl>
                                              <a:dgm id="{1F8EE059-54B3-4B9F-8841-14F5573978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">
                                            <p:graphicEl>
                                              <a:dgm id="{1F8EE059-54B3-4B9F-8841-14F5573978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9" grpId="0" uiExpand="1">
        <p:bldSub>
          <a:bldDgm bld="one"/>
        </p:bldSub>
      </p:bldGraphic>
      <p:bldP spid="7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FD6C7CC-AFE6-6FCC-D973-4D07B5470E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9E6B445-F4EA-CCE0-103F-6BC866A1D070}"/>
              </a:ext>
            </a:extLst>
          </p:cNvPr>
          <p:cNvSpPr txBox="1"/>
          <p:nvPr/>
        </p:nvSpPr>
        <p:spPr>
          <a:xfrm>
            <a:off x="0" y="1013145"/>
            <a:ext cx="9567512" cy="393954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>
              <a:lnSpc>
                <a:spcPts val="15000"/>
              </a:lnSpc>
            </a:pPr>
            <a:r>
              <a:rPr lang="th-TH" sz="11500" b="1" spc="600" noProof="0" dirty="0">
                <a:ln w="0"/>
                <a:solidFill>
                  <a:srgbClr val="0C8A4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การตรวจสอบความพึงพอใจ</a:t>
            </a:r>
            <a:endParaRPr lang="en" sz="11500" b="1" spc="600" noProof="0" dirty="0">
              <a:ln w="0"/>
              <a:solidFill>
                <a:srgbClr val="0C8A4D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7CD1882-8F4E-D88D-C340-FE9C1FDFE096}"/>
              </a:ext>
            </a:extLst>
          </p:cNvPr>
          <p:cNvSpPr txBox="1"/>
          <p:nvPr/>
        </p:nvSpPr>
        <p:spPr>
          <a:xfrm>
            <a:off x="1" y="5446097"/>
            <a:ext cx="821997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800" noProof="0" dirty="0">
                <a:ln w="0"/>
                <a:solidFill>
                  <a:srgbClr val="6759E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</a:t>
            </a:r>
            <a:r>
              <a:rPr lang="th-TH" sz="4800" b="1" noProof="0" dirty="0">
                <a:ln w="0"/>
                <a:solidFill>
                  <a:srgbClr val="6759E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ยอห์น</a:t>
            </a:r>
            <a:r>
              <a:rPr lang="en" sz="4800" noProof="0" dirty="0">
                <a:ln w="0"/>
                <a:solidFill>
                  <a:srgbClr val="6759E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15:1-11)</a:t>
            </a:r>
          </a:p>
        </p:txBody>
      </p:sp>
    </p:spTree>
    <p:extLst>
      <p:ext uri="{BB962C8B-B14F-4D97-AF65-F5344CB8AC3E}">
        <p14:creationId xmlns:p14="http://schemas.microsoft.com/office/powerpoint/2010/main" val="3365986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4">
      <a:dk1>
        <a:sysClr val="windowText" lastClr="000000"/>
      </a:dk1>
      <a:lt1>
        <a:sysClr val="window" lastClr="FFFFFF"/>
      </a:lt1>
      <a:dk2>
        <a:srgbClr val="9900FF"/>
      </a:dk2>
      <a:lt2>
        <a:srgbClr val="008000"/>
      </a:lt2>
      <a:accent1>
        <a:srgbClr val="CC3399"/>
      </a:accent1>
      <a:accent2>
        <a:srgbClr val="00CC99"/>
      </a:accent2>
      <a:accent3>
        <a:srgbClr val="3399FF"/>
      </a:accent3>
      <a:accent4>
        <a:srgbClr val="FFFF66"/>
      </a:accent4>
      <a:accent5>
        <a:srgbClr val="CC6600"/>
      </a:accent5>
      <a:accent6>
        <a:srgbClr val="FF7C80"/>
      </a:accent6>
      <a:hlink>
        <a:srgbClr val="006600"/>
      </a:hlink>
      <a:folHlink>
        <a:srgbClr val="3333FF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805</TotalTime>
  <Words>2234</Words>
  <Application>Microsoft Office PowerPoint</Application>
  <PresentationFormat>Panorámica</PresentationFormat>
  <Paragraphs>70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8" baseType="lpstr">
      <vt:lpstr>Arial</vt:lpstr>
      <vt:lpstr>Comic Sans MS</vt:lpstr>
      <vt:lpstr>Aptos Display</vt:lpstr>
      <vt:lpstr>Aptos</vt:lpstr>
      <vt:lpstr>Constantia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109</cp:revision>
  <dcterms:created xsi:type="dcterms:W3CDTF">2026-02-21T18:00:10Z</dcterms:created>
  <dcterms:modified xsi:type="dcterms:W3CDTF">2026-03-10T06:39:44Z</dcterms:modified>
</cp:coreProperties>
</file>