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B2229"/>
    <a:srgbClr val="FFFF99"/>
    <a:srgbClr val="A47032"/>
    <a:srgbClr val="CF9E63"/>
    <a:srgbClr val="DF7E8A"/>
    <a:srgbClr val="FEEAED"/>
    <a:srgbClr val="748CB2"/>
    <a:srgbClr val="357E90"/>
    <a:srgbClr val="429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ทำความรู้จักกับใครสักคนและสร้างมิตรภาพไปเรื่อยๆ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อธิษฐานขอให้พระวิญญาณบริสุทธิ์ทรงทำงานในหัวใจของบุคคลนั้น อธิษฐานขอโอกาสที่เหมาะสมในการพูดคุยกับพวกเขา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มองหาวิธีที่จะพูดคุยเกี่ยวกับประสบการณ์ความเชื่อของคุณเอง หรืออธิษฐานเผื่อพวกเขา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หาหนทางที่จะเชื่อมโยงเพื่อนใหม่ของคุณกับคนอื่นๆ ในคริสตจักรของคุณ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อธิษฐานเกี่ยวกับความต้องการหรือคำถามเฉพาะที่เพื่อนใหม่ของคุณอาจมี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มองหาโอกาสที่จะแสดงให้พวกเขาเห็นว่าพระคัมภีร์ให้ความปลอบใจ คำแนะนำ และแนวทางในชีวิตของเราอย่างไร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จะมีช่วงเวลาหนึ่งที่คุณอยากจะถามเพื่อนของคุณว่าอยากศึกษาพระคัมภีร์กับคุณหรือไม่ ต่อมา เพื่อนของคุณอาจต้องการรับบัพติศมา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ทำความรู้จักกับใครสักคนและสร้างมิตรภาพไปเรื่อยๆ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อธิษฐานขอให้พระวิญญาณบริสุทธิ์ทรงทำงานในหัวใจของบุคคลนั้น อธิษฐานขอโอกาสที่เหมาะสมในการพูดคุยกับพวกเขา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มองหาวิธีที่จะพูดคุยเกี่ยวกับประสบการณ์ความเชื่อของคุณเอง หรืออธิษฐานเผื่อพวกเขา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หาหนทางที่จะเชื่อมโยงเพื่อนใหม่ของคุณกับคนอื่นๆ ในคริสตจักรของคุณ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อธิษฐานเกี่ยวกับความต้องการหรือคำถามเฉพาะที่เพื่อนใหม่ของคุณอาจมี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มองหาโอกาสที่จะแสดงให้พวกเขาเห็นว่าพระคัมภีร์ให้ความปลอบใจ คำแนะนำ และแนวทางในชีวิตของเราอย่างไร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จะมีช่วงเวลาหนึ่งที่คุณอยากจะถามเพื่อนของคุณว่าอยากศึกษาพระคัมภีร์กับคุณหรือไม่ ต่อมา เพื่อนของคุณอาจต้องการรับบัพติศมา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543117" y="6471821"/>
            <a:ext cx="364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12 for June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th-TH" sz="5400" b="1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การเป็นพยานถึงพระองค์</a:t>
            </a:r>
            <a:endParaRPr lang="en-US" sz="54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พระเจ้าแสวงหาบุตรของพระองค์</a:t>
            </a:r>
            <a:endParaRPr lang="en-US" sz="4400" b="1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325120" y="640778"/>
            <a:ext cx="11226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เอฟ​รา​อิม​เป็น​บุตร​ชาย​ที่​รัก​ของ​เรา เป็น​ลูก​ที่​เรา​ชื่น​ชม​ไม่​ใช่​หรือ? เพราะ​เรา​จะ​พูด​กล่าว​โทษ​เขา​ตราบ​ใด เรา​ก็​ยัง​ระลึก​ถึง​เขา​อยู่​ตราบ​นั้น เพราะ​ฉะนั้น จิต​ใจ​ของ​เรา​จึง​ถวิล​หา​เขา เรา​จะ​มี​ความ​เมต​ตา​ต่อ​เขา​แน่ พระ​ยาห์​เวห์​ตรัส​ดัง​นี้​แหละ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ยรม. 31:20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ณ จุดหนึ่ง ประชากรของพระเจ้าได้แตกแยกกัน: เอฟราอิม (อาณาจักรทางเหนือ) ละทิ้งพระเจ้า ส่วนยูดาห์ (อาณาจักรทางใต้) ยังคงซื่อสัตย์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สำหรับผู้ที่รับใช้พระเจ้าแล้วละทิ้งพระองค์ไป พระเจ้าก็ยังทรงเรียกพวกเขาด้วยความรัก พวกเขาเป็นบุตรของพระองค์ และพระองค์ทรงรักพวกเขาและทรงกระตุ้นให้พวกเขากลับมาหาพระองค์อย่างต่อเนื่อง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801848"/>
            <a:ext cx="465314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แม้จะละทิ้งพระเจ้าไปแล้ว พระเจ้าก็ยังทรงถือว่าเอฟราอิมเป็นบุตรที่รักของพระองค์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31:20)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บรรยายถึงราเชลผู้เป็นยายของเอฟราอิมว่ากำลังร้องไห้คร่ำครวญถึงบุตรชายของนางที่ตายไปในบาปของพวกเขา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31:15)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บางทีบุตรของเราบางคน ผู้ซึ่งเคยรู้จักความเชื่อได้ละทิ้งมันไปแล้ว แทนที่จะหันหลังให้พวกเขา เราต้องยังคงรักพวกเขาและพูดกับพวกเขาด้วยความเมตตา พระเจ้าทรงเตือนเราว่าพวกเขาเป็นผู้ที่พระองค์ทรงเมตตากรุณาที่สุด และพระองค์ทรงปรารถนาอย่างยิ่งให้พวกเขากลับมาหาพระองค์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เรากำลังแสวงหาผู้ที่หลงทางไป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แม้​เรา​ได้​หว่าน​เขา​ไป​ท่าม​กลาง​ชน​ชาติ​ทั้ง​หลาย แต่​เขา​จะ​ระลึก​ถึง​เรา​ใน​ประ​เทศ​ที่​ห่าง​ไกล​นั้น เขา​จะ​เลี้ยง​บุตร​หลาน​ให้​โต​และ​กลับ​มา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ศคย. 10:9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คู่สมรสของเรา ลูกชายของเรา ลูกสาวของเรา เพื่อนของเรา เพื่อนบ้านของเรา พี่น้องที่เคยนั่งอยู่บนม้านั่งในโบสถ์… ครั้งหนึ่งพวกเขาเคยนมัสการพระเจ้ากับเรา แต่ตอนนี้พวกเขาอยู่ที่ไหน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หน้าที่ของเราคือไปหาพวกเขาและนำพวกเขากลับมาสู่คริสตจักร เราจะทำเช่นนั้นได้อย่างไร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ประการแรก โดยการอธิษฐาน ประการที่สอง โดยการเป็นแบบอย่างแห่งความรักและความเมตตาต่อพวกเขา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มีหลายเหตุผลที่ทำให้ผู้คนออกจากโบสถ์ เราไม่ได้ถูกเรียกให้ตัดสินเหตุผลของพวกเขา วิพากษ์วิจารณ์แรงจูงใจของพวกเขา หรือเพียงแค่ลืมพวกเขาไป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192699"/>
            <a:ext cx="43790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คำพยานชีวิตของคุณ การกระทำ คำพูด และคำอธิษฐานของคุณสำหรับคนที่หลงทางจากพระเจ้า สามารถเปลี่ยนแปลงชีวิตและอนาคตของพวกเขาได้อย่างสิ้นเชิง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noProof="0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พระเจ้าอาจทรงมอบหมายข่าวประเสริฐและงานรับใช้ด้วยความรักทั้งหมดให้แก่เหล่าทูตสวรรค์ในสวรรค์ พระองค์อาจทรงใช้หนทางอื่นในการบรรลุพระประสงค์ของพระองค์ แต่ด้วยความรักอันไม่มีที่สิ้นสุดของพระองค์ พระองค์ทรงเลือกที่จะให้เราเป็นผู้ร่วมงานกับพระองค์ กับพระคริสต์และเหล่าทูตสวรรค์ เพื่อที่เราจะได้ร่วมรับพร ความสุข และการยกระดับจิตวิญญาณ ซึ่งเป็นผลมาจากการรับใช้ที่ไม่เห็นแก่ตัวนี้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หากคุณจะทำงานตามที่พระคริสต์ทรงวางแผนไว้ให้เหล่าสาวกของพระองค์ทำ และช่วยวิญญาณให้รอดเพื่อพระองค์ คุณจะรู้สึกถึงความต้องการประสบการณ์ที่ลึกซึ้งยิ่งขึ้นและความรู้ที่มากขึ้นในเรื่องของพระเจ้า และจะกระหายและปรารถนาความชอบธรรม คุณจะวิงวอนต่อพระเจ้า และความเชื่อของคุณจะเข้มแข็งขึ้น และจิตวิญญาณของคุณจะดื่มด่ำกับน้ำแห่งความรอดอย่างลึกซึ้งยิ่งขึ้น การเผชิญกับอุปสรรคและการทดลองจะผลักดันให้คุณหันไปหาพระคัมภีร์และการอธิษฐาน คุณจะเติบโตในพระคุณและความรู้เกี่ยวกับพระคริสต์ และจะพัฒนาประสบการณ์อันล้ำค่า</a:t>
            </a:r>
            <a:r>
              <a:rPr lang="en-US" sz="2400" b="1" noProof="0" dirty="0">
                <a:latin typeface="Constantia" panose="02030602050306030303" pitchFamily="18" charset="0"/>
              </a:rPr>
              <a:t>”.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57624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พระ​ยาห์​เวห์​องค์​เจ้า​นาย​ประ​ทาน​แก่​ข้าพ​เจ้า ให้​มี​ลิ้น​ของ​ผู้​ได้​รับ​การ​สั่ง​สอน เพื่อ​ข้าพ​เจ้า​จะ​รู้​จัก​การ​ค้ำ​ชู คือ​ค้ำ​ชู​ผู้​อิด​โรย​ด้วย​ถ้อย​คำ ทุกๆ เช้า​พระ​องค์​ทรง​ปลุก พระ​องค์​ทรง​ปลุก​หู​ของ​ข้าพ​เจ้า เพื่อ​ให้​ฟัง​เหมือน​อย่าง​คน​ได้​รับ​การ​สั่ง​สอน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50:4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A70FDB"/>
                </a:solidFill>
              </a:rPr>
              <a:t>เราควรแบ่งปันอะไร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พระมหาบัญชา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th-TH" sz="2000" b="1" noProof="0" dirty="0">
                <a:solidFill>
                  <a:srgbClr val="00A44E"/>
                </a:solidFill>
              </a:rPr>
              <a:t>เราจะแบ่งปันอย่างไร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เลียนแบบพระเยซู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สร้างด้วยมิตรภาพ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th-TH" sz="2000" b="1" noProof="0" dirty="0">
                <a:solidFill>
                  <a:srgbClr val="C64D1C"/>
                </a:solidFill>
              </a:rPr>
              <a:t>จะนำผู้ที่หลงหายไปกลับมาได้อย่างไร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พระเจ้าทรงแสวงหาบุตรของพระองค์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เรากำลังแสวงหาผู้ที่หลงทางไป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คนนับพันไม่รู้จักพระเยซูอย่างแท้จริง เราเรียกพวกเขาว่า “แกะที่หลงหาย” แต่พวกเขาไม่รู้ด้วยซ้ำว่าตนเองกำลังหลงทาง แล้วพวกเขาจะรู้ได้อย่างไรว่าพวกเขาต้องการพระเยซู ถ้าไม่มีใครอธิบายให้พวกเขาฟัง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พระเจ้าทรงเลือกที่จะเข้าถึงคนเหล่านั้นทั้งหมดได้อย่างไร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ผ่านทางเรา นี่คือ “พระบัญชาใหญ่” 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67315" y="1518049"/>
            <a:ext cx="81914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พระเจ้าทรงห่วงใยทุกคนบนโลกใบนี้ และ “ทรงประสงค์ให้คนทั้งปวงได้รับความรอดและมาถึงความรู้ในความจริง”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ทิโมธี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ซึ่งรวมถึงทั้งผู้ที่ไม่รู้จักพระองค์และผู้ที่รู้จักพระองค์แล้วแต่หันเหออกไปจากทางของพระองค์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th-TH" sz="88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เราควรแบ่งปันอะไร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พระมหาบัญชา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 ท่าน​ทั้ง​หลาย​จง​ออก​ไป​และ​นำ​ชน​ทุก​ชาติ​มา​เป็น​สา​วก​ของ​เรา จง​บัพ​ติศ​มา​พวก​เขา​ใน​พระ​นาม​ของ​พระ​บิดา พระ​บุตร และ​พระ​วิญ​ญาณ​บริ​สุทธิ์</a:t>
            </a:r>
            <a:r>
              <a:rPr lang="en-US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28:19 </a:t>
            </a:r>
            <a:r>
              <a:rPr lang="en-US" sz="14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จงออกไป…แก่ทุกชาติ” คือคำสั่งที่พระเยซูทรงมอบให้แก่ผู้คนที่มารวมตัวกันเพื่อมองไปยังพระองค์หลังจากที่พระองค์ทรงฟื้นคืนพระชนม์แล้ว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28:18-19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71358" y="4865042"/>
            <a:ext cx="498862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เช่นเดียวกับเปโตรและยอห์น “เราไม่อาจละเว้นที่จะพูดถึงสิ่งที่เราได้เห็นและได้ยิน” (กิจการ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4:20)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เราสามารถพูดจากธรรมาสเทศน์ ร้องตะโกนตามท้องถนน แบ่งปันคำพยานของเราบนโซเชียลมีเดีย หรือเพียงแค่แบ่งปันกับใครสักคน เราทุกคนมีส่วนร่วม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46730" y="3778425"/>
            <a:ext cx="67697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สาวกเหล่านั้นก็สอนสาวกคนอื่นๆ ต่อไป… และเป็นเช่นนี้เรื่อยไปเป็นเวลาสองพันปี… จนถึงปัจจุบันนี้ เราคือผู้ที่ได้รับคำสั่งนี้ของพระเยซูเช่นกัน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751473"/>
            <a:ext cx="6838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พวกเขาต้องทำอะไร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พวกเขาต้องไปและสร้างสาวก นั่นคือ ติดต่อผู้คน ให้บัพติศมาแก่พวกเขา และสอนพวกเขาให้เป็นสาวกของพระเยซู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28:19-20)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th-TH" noProof="0" dirty="0"/>
              <a:t>เราจะแบ่งปันอย่างไร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เลียนแบบพระเยซูคริสต์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เพราะ​ว่า​ความ​รัก​ของ​พระ​คริสต์​ควบ​คุม​เรา​อยู่ เรา​มั่น​ใจ​เช่น​นี้​ว่า​มี​ผู้​หนึ่ง​สิ้น​พระ​ชนม์​เพื่อ​ทุก​คน ดัง​นั้น​ทุก​คน​จึง​ตาย​แล้ว</a:t>
            </a:r>
            <a:r>
              <a:rPr lang="en-US" b="1" noProof="0" dirty="0">
                <a:solidFill>
                  <a:srgbClr val="FFFF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 </a:t>
            </a:r>
            <a:r>
              <a:rPr lang="en-US" sz="1400" b="1" noProof="0" dirty="0">
                <a:solidFill>
                  <a:srgbClr val="FFFF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2คร. 5:14 </a:t>
            </a:r>
            <a:r>
              <a:rPr lang="en-US" sz="1400" b="1" noProof="0" dirty="0">
                <a:solidFill>
                  <a:srgbClr val="FFFF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b="1" noProof="0" dirty="0">
              <a:solidFill>
                <a:srgbClr val="FFFF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อะไรเป็นแรงจูงใจให้พระเยซูทรงตามหา “แกะที่หลงหาย”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82691" y="2250696"/>
            <a:ext cx="67504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ไม่ต้องสงสัยเลยว่าสิ่งนั้นคือความรักของพระองค์ที่มีต่อเรา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9:36;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พระองค์ทรงประทานความรักของพระองค์ไว้ในตัวเรา เพื่อเราจะได้แบ่งปันความรักนั้นแก่ผู้ที่ยังไม่รู้จักพระเยซู บางครั้ง ผู้คนพยายามบังคับให้ผู้อื่นยอมรับพระเยซูเพื่อประโยชน์ของตนเอง แต่นั่นไม่ใช่เป็นวิธีที่พระเจ้าทรงเลือก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พระเจ้าไม่ได้บังคับอาดัมและเอวาไม่ให้ทำบาป พระองค์ไม่ได้บังคับชาวเมืองก่อนน้ำท่วมโลกให้เข้าไปในเรือโนอาห์ พระองค์ไม่ได้บังคับชาวนีเนเวห์ให้ยอมรับพระองค์ พระองค์ตรัสกับพวกเขาด้วยความรักและเตือนพวกเขาถึงผลที่จะตามมาจากการเดินตามทางของตนเอง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โดยการเลียนแบบพระเยซู เราแสดงความรักของพระองค์ให้ผู้อื่นเห็น และเชิญชวนพวกเขาให้ติดตามพระองค์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b="1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สร้างด้วยมิตรภาพ</a:t>
            </a:r>
            <a:endParaRPr lang="en-US" sz="3600" b="1" noProof="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แต่​ใน​ใจ​ของ​พวก​ท่าน จง​เคารพ​นับ​ถือ​พระ​คริสต์​ว่า​เป็น​องค์​พระ​ผู้​เป็น​เจ้า จง​เตรียม​พร้อม​เสมอ ที่​จะ​อธิ​บาย​กับ​ทุก​คน​ที่​ขอ​ทราบ​เหตุ​ผล​เกี่ยว​กับ​ความ​หวัง​ของ​พวก​ท่าน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1ปต. 3:15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เราทุกคนเป็นผู้ประกาศข่าวประเสริฐของพระเยซู และได้รับบัญชาให้เตรียมตัวให้พร้อมสำหรับการนี้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เปโตร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แต่ไม่ใช่ทุกคนที่รู้วิธีประกาศข่าวประเสริฐ อย่างไรก็ตาม เรามีคำสัญญาว่าพระเจ้าเองจะประทานถ้อยคำที่จำเป็นแก่เรา (อิสยาห์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50:4)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149547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นี่คือเคล็ดลับง่ายๆ บางประการที่ควรคำนึงถึงขณะที่คุณพิจารณาว่าจะแบ่งปันพระเยซูกับผู้อื่นอย่างตั้งใจมากขึ้นได้อย่างไร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th-TH" sz="8000" dirty="0"/>
              <a:t>จะนำผู้หลงหายให้กลับมาได้อย่างไร</a:t>
            </a:r>
            <a:r>
              <a:rPr lang="en-US" sz="80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1947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2026-05-02T16:09:24Z</dcterms:created>
  <dcterms:modified xsi:type="dcterms:W3CDTF">2026-05-07T19:02:06Z</dcterms:modified>
</cp:coreProperties>
</file>