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5" r:id="rId4"/>
    <p:sldId id="291" r:id="rId5"/>
    <p:sldId id="292" r:id="rId6"/>
    <p:sldId id="294" r:id="rId7"/>
    <p:sldId id="260" r:id="rId8"/>
    <p:sldId id="261" r:id="rId9"/>
    <p:sldId id="262" r:id="rId10"/>
    <p:sldId id="288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652"/>
    <a:srgbClr val="00185C"/>
    <a:srgbClr val="002796"/>
    <a:srgbClr val="0035CE"/>
    <a:srgbClr val="F1CD9D"/>
    <a:srgbClr val="710208"/>
    <a:srgbClr val="7E463E"/>
    <a:srgbClr val="CE339A"/>
    <a:srgbClr val="D6732F"/>
    <a:srgbClr val="C8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72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5939C-1D82-4BFB-A530-E83831A24C8A}" type="doc">
      <dgm:prSet loTypeId="urn:microsoft.com/office/officeart/2008/layout/AlternatingPictureBlocks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B1BEFCD-7940-425E-99F0-071C14459564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  <dgm:t>
        <a:bodyPr/>
        <a:lstStyle/>
        <a:p>
          <a:r>
            <a: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เวลาแห่งการรอคอย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BB63E-EAD8-4FA7-9DF2-2773E818A572}" type="par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19FF54-DB4D-4537-B0C4-D1F63880FE6F}" type="sib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17A04C-6AF6-43C0-93A3-EA1996D61D0C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  <dgm:t>
        <a:bodyPr/>
        <a:lstStyle/>
        <a:p>
          <a:r>
            <a:rPr lang="th-TH" sz="2400" b="1" dirty="0">
              <a:solidFill>
                <a:schemeClr val="tx1"/>
              </a:solidFill>
            </a:rPr>
            <a:t>การเสด็จกลับมาครั้งที่สอง</a:t>
          </a:r>
          <a:endParaRPr lang="es-ES" sz="2400" dirty="0">
            <a:solidFill>
              <a:schemeClr val="tx1"/>
            </a:solidFill>
          </a:endParaRPr>
        </a:p>
      </dgm:t>
    </dgm:pt>
    <dgm:pt modelId="{8A2EAF1D-6E23-4ED3-9150-292E9E923AD3}" type="par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0A4750-C62A-40AE-A01D-F3155A7E96BB}" type="sib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0799D5-F248-4AFD-8043-A830F086CA39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  <dgm:t>
        <a:bodyPr/>
        <a:lstStyle/>
        <a:p>
          <a:r>
            <a:rPr lang="th-TH" sz="2400" b="1" dirty="0">
              <a:solidFill>
                <a:schemeClr val="tx1"/>
              </a:solidFill>
            </a:rPr>
            <a:t>การนำกลับสู่บ้าน</a:t>
          </a:r>
          <a:endParaRPr lang="es-ES" sz="2400" dirty="0">
            <a:solidFill>
              <a:schemeClr val="tx1"/>
            </a:solidFill>
          </a:endParaRPr>
        </a:p>
      </dgm:t>
    </dgm:pt>
    <dgm:pt modelId="{5D176A32-07B6-4085-A60E-A1C1E5CFE246}" type="par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A9C520-A962-498C-B1A8-32D731C39F58}" type="sib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40DEAA-C75E-4FF3-8EBA-CB56817D4781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  <dgm:t>
        <a:bodyPr/>
        <a:lstStyle/>
        <a:p>
          <a:r>
            <a: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เราจะทำอะไรในอาณาจักร</a:t>
          </a:r>
        </a:p>
        <a:p>
          <a:r>
            <a: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นิรันดร์</a:t>
          </a:r>
          <a:r>
            <a: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2D381-9493-4BC7-8329-95AEB349B589}" type="par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F65EA71-B71D-4CBC-8021-7B37E4723EC8}" type="sib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96535F-FC3B-4404-B199-272820E76B80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  <dgm:t>
        <a:bodyPr/>
        <a:lstStyle/>
        <a:p>
          <a:r>
            <a:rPr lang="th-TH" sz="2400" b="1" dirty="0">
              <a:solidFill>
                <a:schemeClr val="tx1"/>
              </a:solidFill>
            </a:rPr>
            <a:t>ความรับผิดชอบของเรา</a:t>
          </a:r>
          <a:endParaRPr lang="es-ES" sz="2400" dirty="0">
            <a:solidFill>
              <a:schemeClr val="tx1"/>
            </a:solidFill>
          </a:endParaRPr>
        </a:p>
      </dgm:t>
    </dgm:pt>
    <dgm:pt modelId="{839EE6B3-1DCA-41B4-BD6E-D47B8255B2EC}" type="par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B6E81B-5529-4980-A431-187DBF007DD8}" type="sib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679743-3423-4EC8-8610-262EB0181071}" type="pres">
      <dgm:prSet presAssocID="{7C85939C-1D82-4BFB-A530-E83831A24C8A}" presName="linearFlow" presStyleCnt="0">
        <dgm:presLayoutVars>
          <dgm:dir/>
          <dgm:resizeHandles val="exact"/>
        </dgm:presLayoutVars>
      </dgm:prSet>
      <dgm:spPr/>
    </dgm:pt>
    <dgm:pt modelId="{FA73CA8A-5AA2-4DCE-BC80-5632BA4235D1}" type="pres">
      <dgm:prSet presAssocID="{BB1BEFCD-7940-425E-99F0-071C14459564}" presName="comp" presStyleCnt="0"/>
      <dgm:spPr/>
    </dgm:pt>
    <dgm:pt modelId="{B2EE3CC6-E5A0-444B-87C3-D9DF94901B33}" type="pres">
      <dgm:prSet presAssocID="{BB1BEFCD-7940-425E-99F0-071C14459564}" presName="rect2" presStyleLbl="node1" presStyleIdx="0" presStyleCnt="5" custScaleX="133423" custLinFactNeighborX="25347">
        <dgm:presLayoutVars>
          <dgm:bulletEnabled val="1"/>
        </dgm:presLayoutVars>
      </dgm:prSet>
      <dgm:spPr/>
    </dgm:pt>
    <dgm:pt modelId="{062ABF38-3F14-4E78-8837-F5B4CDD3D2FE}" type="pres">
      <dgm:prSet presAssocID="{BB1BEFCD-7940-425E-99F0-071C14459564}" presName="rect1" presStyleLbl="lnNode1" presStyleIdx="0" presStyleCnt="5" custScaleX="150591" custLinFactNeighborX="-36269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</dgm:pt>
    <dgm:pt modelId="{2DD67841-8B23-4C49-897F-091F6EB08B34}" type="pres">
      <dgm:prSet presAssocID="{D219FF54-DB4D-4537-B0C4-D1F63880FE6F}" presName="sibTrans" presStyleCnt="0"/>
      <dgm:spPr/>
    </dgm:pt>
    <dgm:pt modelId="{D06F7EAA-6709-47C0-BE79-DD36F3AF98A2}" type="pres">
      <dgm:prSet presAssocID="{6017A04C-6AF6-43C0-93A3-EA1996D61D0C}" presName="comp" presStyleCnt="0"/>
      <dgm:spPr/>
    </dgm:pt>
    <dgm:pt modelId="{A7E36995-DA42-4FD4-B694-7A0957F8152F}" type="pres">
      <dgm:prSet presAssocID="{6017A04C-6AF6-43C0-93A3-EA1996D61D0C}" presName="rect2" presStyleLbl="node1" presStyleIdx="1" presStyleCnt="5" custScaleX="133423" custLinFactNeighborX="-20593">
        <dgm:presLayoutVars>
          <dgm:bulletEnabled val="1"/>
        </dgm:presLayoutVars>
      </dgm:prSet>
      <dgm:spPr/>
    </dgm:pt>
    <dgm:pt modelId="{F6CE99D7-8DD7-4B5F-8B65-05876729E8C7}" type="pres">
      <dgm:prSet presAssocID="{6017A04C-6AF6-43C0-93A3-EA1996D61D0C}" presName="rect1" presStyleLbl="lnNode1" presStyleIdx="1" presStyleCnt="5" custScaleX="150591" custLinFactNeighborX="8934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</dgm:pt>
    <dgm:pt modelId="{02E602D9-E38B-4B84-8D8A-3019FC2C40CD}" type="pres">
      <dgm:prSet presAssocID="{EE0A4750-C62A-40AE-A01D-F3155A7E96BB}" presName="sibTrans" presStyleCnt="0"/>
      <dgm:spPr/>
    </dgm:pt>
    <dgm:pt modelId="{AB75E162-5369-40DA-88BF-7144E101CEB3}" type="pres">
      <dgm:prSet presAssocID="{A70799D5-F248-4AFD-8043-A830F086CA39}" presName="comp" presStyleCnt="0"/>
      <dgm:spPr/>
    </dgm:pt>
    <dgm:pt modelId="{82773496-8143-465C-9B2A-6EA78E55CA84}" type="pres">
      <dgm:prSet presAssocID="{A70799D5-F248-4AFD-8043-A830F086CA39}" presName="rect2" presStyleLbl="node1" presStyleIdx="2" presStyleCnt="5" custScaleX="133423" custLinFactNeighborX="40004">
        <dgm:presLayoutVars>
          <dgm:bulletEnabled val="1"/>
        </dgm:presLayoutVars>
      </dgm:prSet>
      <dgm:spPr/>
    </dgm:pt>
    <dgm:pt modelId="{22340E98-72D4-460B-8FE2-92CB4D491231}" type="pres">
      <dgm:prSet presAssocID="{A70799D5-F248-4AFD-8043-A830F086CA39}" presName="rect1" presStyleLbl="lnNode1" presStyleIdx="2" presStyleCnt="5" custScaleX="150591" custLinFactNeighborX="-62808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</dgm:pt>
    <dgm:pt modelId="{FFBC75F3-3C78-4E0A-B251-B1B5E4689F51}" type="pres">
      <dgm:prSet presAssocID="{08A9C520-A962-498C-B1A8-32D731C39F58}" presName="sibTrans" presStyleCnt="0"/>
      <dgm:spPr/>
    </dgm:pt>
    <dgm:pt modelId="{02F21A8C-BA12-4B15-B7FC-866359054E71}" type="pres">
      <dgm:prSet presAssocID="{6340DEAA-C75E-4FF3-8EBA-CB56817D4781}" presName="comp" presStyleCnt="0"/>
      <dgm:spPr/>
    </dgm:pt>
    <dgm:pt modelId="{A940933C-D5F9-4CB2-943D-F6B3790C93C5}" type="pres">
      <dgm:prSet presAssocID="{6340DEAA-C75E-4FF3-8EBA-CB56817D4781}" presName="rect2" presStyleLbl="node1" presStyleIdx="3" presStyleCnt="5" custScaleX="133423" custLinFactNeighborX="-19408">
        <dgm:presLayoutVars>
          <dgm:bulletEnabled val="1"/>
        </dgm:presLayoutVars>
      </dgm:prSet>
      <dgm:spPr/>
    </dgm:pt>
    <dgm:pt modelId="{E3C9579C-F7F0-45FA-9EDD-8CCAE8A7F828}" type="pres">
      <dgm:prSet presAssocID="{6340DEAA-C75E-4FF3-8EBA-CB56817D4781}" presName="rect1" presStyleLbl="lnNode1" presStyleIdx="3" presStyleCnt="5" custScaleX="150591" custLinFactX="100000" custLinFactNeighborX="14415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</dgm:pt>
    <dgm:pt modelId="{9557B8C4-99A3-4800-A82D-C5E260E8CC47}" type="pres">
      <dgm:prSet presAssocID="{2F65EA71-B71D-4CBC-8021-7B37E4723EC8}" presName="sibTrans" presStyleCnt="0"/>
      <dgm:spPr/>
    </dgm:pt>
    <dgm:pt modelId="{CA44FB67-744A-4712-B3EC-A2C495E73D00}" type="pres">
      <dgm:prSet presAssocID="{1E96535F-FC3B-4404-B199-272820E76B80}" presName="comp" presStyleCnt="0"/>
      <dgm:spPr/>
    </dgm:pt>
    <dgm:pt modelId="{4F1492E7-DCCD-411D-A345-E9518B985F85}" type="pres">
      <dgm:prSet presAssocID="{1E96535F-FC3B-4404-B199-272820E76B80}" presName="rect2" presStyleLbl="node1" presStyleIdx="4" presStyleCnt="5" custScaleX="133423" custLinFactNeighborX="50303">
        <dgm:presLayoutVars>
          <dgm:bulletEnabled val="1"/>
        </dgm:presLayoutVars>
      </dgm:prSet>
      <dgm:spPr/>
    </dgm:pt>
    <dgm:pt modelId="{8856FC59-77B8-4334-8C89-2C313DDC064D}" type="pres">
      <dgm:prSet presAssocID="{1E96535F-FC3B-4404-B199-272820E76B80}" presName="rect1" presStyleLbl="lnNode1" presStyleIdx="4" presStyleCnt="5" custScaleX="150591" custLinFactX="-100000" custLinFactNeighborX="-117612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</dgm:pt>
  </dgm:ptLst>
  <dgm:cxnLst>
    <dgm:cxn modelId="{82165E02-BDEC-4BA9-877E-93ABAAE15E7F}" type="presOf" srcId="{6017A04C-6AF6-43C0-93A3-EA1996D61D0C}" destId="{A7E36995-DA42-4FD4-B694-7A0957F8152F}" srcOrd="0" destOrd="0" presId="urn:microsoft.com/office/officeart/2008/layout/AlternatingPictureBlocks"/>
    <dgm:cxn modelId="{AB3FBC13-5890-4EBC-AF9A-2B8D2E4188EE}" srcId="{7C85939C-1D82-4BFB-A530-E83831A24C8A}" destId="{6017A04C-6AF6-43C0-93A3-EA1996D61D0C}" srcOrd="1" destOrd="0" parTransId="{8A2EAF1D-6E23-4ED3-9150-292E9E923AD3}" sibTransId="{EE0A4750-C62A-40AE-A01D-F3155A7E96BB}"/>
    <dgm:cxn modelId="{CFFA3168-039A-46C6-8B7D-9C57EE6FA297}" srcId="{7C85939C-1D82-4BFB-A530-E83831A24C8A}" destId="{A70799D5-F248-4AFD-8043-A830F086CA39}" srcOrd="2" destOrd="0" parTransId="{5D176A32-07B6-4085-A60E-A1C1E5CFE246}" sibTransId="{08A9C520-A962-498C-B1A8-32D731C39F58}"/>
    <dgm:cxn modelId="{A8727A4B-9B1D-472C-937C-4820AC9392CC}" type="presOf" srcId="{BB1BEFCD-7940-425E-99F0-071C14459564}" destId="{B2EE3CC6-E5A0-444B-87C3-D9DF94901B33}" srcOrd="0" destOrd="0" presId="urn:microsoft.com/office/officeart/2008/layout/AlternatingPictureBlocks"/>
    <dgm:cxn modelId="{2161EA54-4653-45D9-A077-0049E6078A9E}" type="presOf" srcId="{A70799D5-F248-4AFD-8043-A830F086CA39}" destId="{82773496-8143-465C-9B2A-6EA78E55CA84}" srcOrd="0" destOrd="0" presId="urn:microsoft.com/office/officeart/2008/layout/AlternatingPictureBlocks"/>
    <dgm:cxn modelId="{5A643F86-0F20-47DB-BA2F-A8D3807161AC}" srcId="{7C85939C-1D82-4BFB-A530-E83831A24C8A}" destId="{BB1BEFCD-7940-425E-99F0-071C14459564}" srcOrd="0" destOrd="0" parTransId="{8D3BB63E-EAD8-4FA7-9DF2-2773E818A572}" sibTransId="{D219FF54-DB4D-4537-B0C4-D1F63880FE6F}"/>
    <dgm:cxn modelId="{F8F2D58B-62E8-4E2A-9AAA-D58CEB37E2AA}" type="presOf" srcId="{6340DEAA-C75E-4FF3-8EBA-CB56817D4781}" destId="{A940933C-D5F9-4CB2-943D-F6B3790C93C5}" srcOrd="0" destOrd="0" presId="urn:microsoft.com/office/officeart/2008/layout/AlternatingPictureBlocks"/>
    <dgm:cxn modelId="{0C4FF78F-F712-42CD-85D3-EDBD94D75588}" srcId="{7C85939C-1D82-4BFB-A530-E83831A24C8A}" destId="{6340DEAA-C75E-4FF3-8EBA-CB56817D4781}" srcOrd="3" destOrd="0" parTransId="{BA82D381-9493-4BC7-8329-95AEB349B589}" sibTransId="{2F65EA71-B71D-4CBC-8021-7B37E4723EC8}"/>
    <dgm:cxn modelId="{5855A2C0-AE3E-49DB-97F8-9D90729C2B72}" type="presOf" srcId="{1E96535F-FC3B-4404-B199-272820E76B80}" destId="{4F1492E7-DCCD-411D-A345-E9518B985F85}" srcOrd="0" destOrd="0" presId="urn:microsoft.com/office/officeart/2008/layout/AlternatingPictureBlocks"/>
    <dgm:cxn modelId="{77986CCB-9805-4C77-9C0D-6AEDEE1F96CA}" type="presOf" srcId="{7C85939C-1D82-4BFB-A530-E83831A24C8A}" destId="{42679743-3423-4EC8-8610-262EB0181071}" srcOrd="0" destOrd="0" presId="urn:microsoft.com/office/officeart/2008/layout/AlternatingPictureBlocks"/>
    <dgm:cxn modelId="{AFB007E7-FAE5-4233-8EA6-77E1DD826188}" srcId="{7C85939C-1D82-4BFB-A530-E83831A24C8A}" destId="{1E96535F-FC3B-4404-B199-272820E76B80}" srcOrd="4" destOrd="0" parTransId="{839EE6B3-1DCA-41B4-BD6E-D47B8255B2EC}" sibTransId="{F0B6E81B-5529-4980-A431-187DBF007DD8}"/>
    <dgm:cxn modelId="{35D992E2-7606-4303-8984-AAACDFAE535A}" type="presParOf" srcId="{42679743-3423-4EC8-8610-262EB0181071}" destId="{FA73CA8A-5AA2-4DCE-BC80-5632BA4235D1}" srcOrd="0" destOrd="0" presId="urn:microsoft.com/office/officeart/2008/layout/AlternatingPictureBlocks"/>
    <dgm:cxn modelId="{903A71D5-EC22-4135-9426-47D1F23EFD24}" type="presParOf" srcId="{FA73CA8A-5AA2-4DCE-BC80-5632BA4235D1}" destId="{B2EE3CC6-E5A0-444B-87C3-D9DF94901B33}" srcOrd="0" destOrd="0" presId="urn:microsoft.com/office/officeart/2008/layout/AlternatingPictureBlocks"/>
    <dgm:cxn modelId="{2FB563CE-3C30-46C5-A6EB-45C822D03665}" type="presParOf" srcId="{FA73CA8A-5AA2-4DCE-BC80-5632BA4235D1}" destId="{062ABF38-3F14-4E78-8837-F5B4CDD3D2FE}" srcOrd="1" destOrd="0" presId="urn:microsoft.com/office/officeart/2008/layout/AlternatingPictureBlocks"/>
    <dgm:cxn modelId="{30463014-C2FA-454B-A3A9-2118110A61B0}" type="presParOf" srcId="{42679743-3423-4EC8-8610-262EB0181071}" destId="{2DD67841-8B23-4C49-897F-091F6EB08B34}" srcOrd="1" destOrd="0" presId="urn:microsoft.com/office/officeart/2008/layout/AlternatingPictureBlocks"/>
    <dgm:cxn modelId="{4420C496-5949-4E49-BC76-0742DBF2B4CF}" type="presParOf" srcId="{42679743-3423-4EC8-8610-262EB0181071}" destId="{D06F7EAA-6709-47C0-BE79-DD36F3AF98A2}" srcOrd="2" destOrd="0" presId="urn:microsoft.com/office/officeart/2008/layout/AlternatingPictureBlocks"/>
    <dgm:cxn modelId="{C72C1941-964C-4A23-B59A-58BA0F0D86B9}" type="presParOf" srcId="{D06F7EAA-6709-47C0-BE79-DD36F3AF98A2}" destId="{A7E36995-DA42-4FD4-B694-7A0957F8152F}" srcOrd="0" destOrd="0" presId="urn:microsoft.com/office/officeart/2008/layout/AlternatingPictureBlocks"/>
    <dgm:cxn modelId="{5EFDB8B9-9273-4976-8587-6A8FACDF7DD6}" type="presParOf" srcId="{D06F7EAA-6709-47C0-BE79-DD36F3AF98A2}" destId="{F6CE99D7-8DD7-4B5F-8B65-05876729E8C7}" srcOrd="1" destOrd="0" presId="urn:microsoft.com/office/officeart/2008/layout/AlternatingPictureBlocks"/>
    <dgm:cxn modelId="{5175E17F-A224-4F97-9543-59FC1325EEA0}" type="presParOf" srcId="{42679743-3423-4EC8-8610-262EB0181071}" destId="{02E602D9-E38B-4B84-8D8A-3019FC2C40CD}" srcOrd="3" destOrd="0" presId="urn:microsoft.com/office/officeart/2008/layout/AlternatingPictureBlocks"/>
    <dgm:cxn modelId="{0475792D-7C6D-4E79-B462-857887472658}" type="presParOf" srcId="{42679743-3423-4EC8-8610-262EB0181071}" destId="{AB75E162-5369-40DA-88BF-7144E101CEB3}" srcOrd="4" destOrd="0" presId="urn:microsoft.com/office/officeart/2008/layout/AlternatingPictureBlocks"/>
    <dgm:cxn modelId="{B1C7D8C8-1C40-4C9D-AEA8-94E75228531A}" type="presParOf" srcId="{AB75E162-5369-40DA-88BF-7144E101CEB3}" destId="{82773496-8143-465C-9B2A-6EA78E55CA84}" srcOrd="0" destOrd="0" presId="urn:microsoft.com/office/officeart/2008/layout/AlternatingPictureBlocks"/>
    <dgm:cxn modelId="{7604A6A7-9FAA-47C8-9DCC-7D85931285E3}" type="presParOf" srcId="{AB75E162-5369-40DA-88BF-7144E101CEB3}" destId="{22340E98-72D4-460B-8FE2-92CB4D491231}" srcOrd="1" destOrd="0" presId="urn:microsoft.com/office/officeart/2008/layout/AlternatingPictureBlocks"/>
    <dgm:cxn modelId="{E52EC05A-D2F8-4E39-B94A-2A960BF19F76}" type="presParOf" srcId="{42679743-3423-4EC8-8610-262EB0181071}" destId="{FFBC75F3-3C78-4E0A-B251-B1B5E4689F51}" srcOrd="5" destOrd="0" presId="urn:microsoft.com/office/officeart/2008/layout/AlternatingPictureBlocks"/>
    <dgm:cxn modelId="{ECA1D217-30A4-4833-9822-756E58F224DD}" type="presParOf" srcId="{42679743-3423-4EC8-8610-262EB0181071}" destId="{02F21A8C-BA12-4B15-B7FC-866359054E71}" srcOrd="6" destOrd="0" presId="urn:microsoft.com/office/officeart/2008/layout/AlternatingPictureBlocks"/>
    <dgm:cxn modelId="{917C062D-F6F4-4CD1-8FFA-B5DCC9901432}" type="presParOf" srcId="{02F21A8C-BA12-4B15-B7FC-866359054E71}" destId="{A940933C-D5F9-4CB2-943D-F6B3790C93C5}" srcOrd="0" destOrd="0" presId="urn:microsoft.com/office/officeart/2008/layout/AlternatingPictureBlocks"/>
    <dgm:cxn modelId="{298B4F38-EA77-4760-9948-989F8517E356}" type="presParOf" srcId="{02F21A8C-BA12-4B15-B7FC-866359054E71}" destId="{E3C9579C-F7F0-45FA-9EDD-8CCAE8A7F828}" srcOrd="1" destOrd="0" presId="urn:microsoft.com/office/officeart/2008/layout/AlternatingPictureBlocks"/>
    <dgm:cxn modelId="{D5D3541D-7733-41B9-9CD9-2E88D5995EE7}" type="presParOf" srcId="{42679743-3423-4EC8-8610-262EB0181071}" destId="{9557B8C4-99A3-4800-A82D-C5E260E8CC47}" srcOrd="7" destOrd="0" presId="urn:microsoft.com/office/officeart/2008/layout/AlternatingPictureBlocks"/>
    <dgm:cxn modelId="{04B7AA49-643D-4FA9-AE70-1389CAD28E7B}" type="presParOf" srcId="{42679743-3423-4EC8-8610-262EB0181071}" destId="{CA44FB67-744A-4712-B3EC-A2C495E73D00}" srcOrd="8" destOrd="0" presId="urn:microsoft.com/office/officeart/2008/layout/AlternatingPictureBlocks"/>
    <dgm:cxn modelId="{8218DD84-C41D-4EB9-A4A8-0EA7C84376BF}" type="presParOf" srcId="{CA44FB67-744A-4712-B3EC-A2C495E73D00}" destId="{4F1492E7-DCCD-411D-A345-E9518B985F85}" srcOrd="0" destOrd="0" presId="urn:microsoft.com/office/officeart/2008/layout/AlternatingPictureBlocks"/>
    <dgm:cxn modelId="{5D60EAD8-753A-4F3F-9709-59CADCD0BD69}" type="presParOf" srcId="{CA44FB67-744A-4712-B3EC-A2C495E73D00}" destId="{8856FC59-77B8-4334-8C89-2C313DDC064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4F274-6994-4FFA-81CF-998874EF468F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A6A8BAB-E72C-46AD-B517-C0B1D3B0792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สงครามและข่าวลือเรื่องสงคราม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2DCA1F-AE33-4A7F-8022-29E0B1B733EE}" type="parTrans" cxnId="{7DBAD7A3-CA0D-4C2A-B9AA-DBB4E183D912}">
      <dgm:prSet/>
      <dgm:spPr/>
      <dgm:t>
        <a:bodyPr/>
        <a:lstStyle/>
        <a:p>
          <a:endParaRPr lang="es-ES" sz="2000"/>
        </a:p>
      </dgm:t>
    </dgm:pt>
    <dgm:pt modelId="{D93DDBDC-E39A-4148-AA4B-E53130166849}" type="sibTrans" cxnId="{7DBAD7A3-CA0D-4C2A-B9AA-DBB4E183D912}">
      <dgm:prSet/>
      <dgm:spPr/>
      <dgm:t>
        <a:bodyPr/>
        <a:lstStyle/>
        <a:p>
          <a:endParaRPr lang="es-ES" sz="2000"/>
        </a:p>
      </dgm:t>
    </dgm:pt>
    <dgm:pt modelId="{93A350FC-9D21-4591-AB3C-FF0B17F74BF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ประชาชาติกับประชาชาติจะขัดแย้งกัน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AD51C0-AD94-4183-8DEB-D319AE9CAF97}" type="parTrans" cxnId="{0C5CC8FB-B83E-4F2A-9C13-02ECD43F1085}">
      <dgm:prSet/>
      <dgm:spPr/>
      <dgm:t>
        <a:bodyPr/>
        <a:lstStyle/>
        <a:p>
          <a:endParaRPr lang="es-ES" sz="2000"/>
        </a:p>
      </dgm:t>
    </dgm:pt>
    <dgm:pt modelId="{DCD7EE0A-40B2-4B6D-AC8B-DF38A0D86455}" type="sibTrans" cxnId="{0C5CC8FB-B83E-4F2A-9C13-02ECD43F1085}">
      <dgm:prSet/>
      <dgm:spPr/>
      <dgm:t>
        <a:bodyPr/>
        <a:lstStyle/>
        <a:p>
          <a:endParaRPr lang="es-ES" sz="2000"/>
        </a:p>
      </dgm:t>
    </dgm:pt>
    <dgm:pt modelId="{8601F16B-1286-47C5-8F89-49B5CE71CF4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โรคระบาด ความอดอยาก และแผ่นดินไหว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EB2475-ED35-405D-AD49-A41C387D3C9F}" type="parTrans" cxnId="{F41CD8A0-DDD3-410D-A437-5277FD3DC599}">
      <dgm:prSet/>
      <dgm:spPr/>
      <dgm:t>
        <a:bodyPr/>
        <a:lstStyle/>
        <a:p>
          <a:endParaRPr lang="es-ES" sz="2000"/>
        </a:p>
      </dgm:t>
    </dgm:pt>
    <dgm:pt modelId="{C73C0357-032C-49A5-8E09-76C2AD6E5CA1}" type="sibTrans" cxnId="{F41CD8A0-DDD3-410D-A437-5277FD3DC599}">
      <dgm:prSet/>
      <dgm:spPr/>
      <dgm:t>
        <a:bodyPr/>
        <a:lstStyle/>
        <a:p>
          <a:endParaRPr lang="es-ES" sz="2000"/>
        </a:p>
      </dgm:t>
    </dgm:pt>
    <dgm:pt modelId="{4B479BA4-0A5A-43C2-B9BA-1D0BA5429BE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คริสเตียนจะถูกเกลียดชัง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E5B0B4-1E95-4DB6-B7E5-5104FF1AC6BF}" type="parTrans" cxnId="{FC8FD7FD-DA18-42F5-AFF1-C4D38F9A1563}">
      <dgm:prSet/>
      <dgm:spPr/>
      <dgm:t>
        <a:bodyPr/>
        <a:lstStyle/>
        <a:p>
          <a:endParaRPr lang="es-ES" sz="2000"/>
        </a:p>
      </dgm:t>
    </dgm:pt>
    <dgm:pt modelId="{33580E30-0423-447F-8FFB-40B22E475631}" type="sibTrans" cxnId="{FC8FD7FD-DA18-42F5-AFF1-C4D38F9A1563}">
      <dgm:prSet/>
      <dgm:spPr/>
      <dgm:t>
        <a:bodyPr/>
        <a:lstStyle/>
        <a:p>
          <a:endParaRPr lang="es-ES" sz="2000"/>
        </a:p>
      </dgm:t>
    </dgm:pt>
    <dgm:pt modelId="{79BB24FD-8D51-46A1-987F-BFF756E7311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การละทิ้งความเชื่อโดยทั่วไป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E5BAA0-5D78-4E45-8B86-D596693ECEE5}" type="parTrans" cxnId="{0C4DB2C8-82B9-4BBB-8F63-900703F6D809}">
      <dgm:prSet/>
      <dgm:spPr/>
      <dgm:t>
        <a:bodyPr/>
        <a:lstStyle/>
        <a:p>
          <a:endParaRPr lang="es-ES" sz="2000"/>
        </a:p>
      </dgm:t>
    </dgm:pt>
    <dgm:pt modelId="{A5671E3E-AE3C-4D07-A455-902F2F785C60}" type="sibTrans" cxnId="{0C4DB2C8-82B9-4BBB-8F63-900703F6D809}">
      <dgm:prSet/>
      <dgm:spPr/>
      <dgm:t>
        <a:bodyPr/>
        <a:lstStyle/>
        <a:p>
          <a:endParaRPr lang="es-ES" sz="2000"/>
        </a:p>
      </dgm:t>
    </dgm:pt>
    <dgm:pt modelId="{E6D1B696-8676-460E-BB27-4BB677046C5C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จะเกิดผู้เผยพระวจนะเท็จที่หลอกลวง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B8C094-6D60-492D-AB1A-2AF8043A0A16}" type="parTrans" cxnId="{FAFB3E07-77CC-44DB-878B-31832FC85F09}">
      <dgm:prSet/>
      <dgm:spPr/>
      <dgm:t>
        <a:bodyPr/>
        <a:lstStyle/>
        <a:p>
          <a:endParaRPr lang="es-ES" sz="2000"/>
        </a:p>
      </dgm:t>
    </dgm:pt>
    <dgm:pt modelId="{330432EE-2599-4DF3-9DB3-F9913B2FD9A8}" type="sibTrans" cxnId="{FAFB3E07-77CC-44DB-878B-31832FC85F09}">
      <dgm:prSet/>
      <dgm:spPr/>
      <dgm:t>
        <a:bodyPr/>
        <a:lstStyle/>
        <a:p>
          <a:endParaRPr lang="es-ES" sz="2000"/>
        </a:p>
      </dgm:t>
    </dgm:pt>
    <dgm:pt modelId="{259CE56A-C298-46F4-AD78-B1128DEFD7ED}" type="pres">
      <dgm:prSet presAssocID="{12A4F274-6994-4FFA-81CF-998874EF468F}" presName="linearFlow" presStyleCnt="0">
        <dgm:presLayoutVars>
          <dgm:dir/>
          <dgm:resizeHandles val="exact"/>
        </dgm:presLayoutVars>
      </dgm:prSet>
      <dgm:spPr/>
    </dgm:pt>
    <dgm:pt modelId="{A6DAD417-16D8-4AF0-9A07-093BD5EDB9D3}" type="pres">
      <dgm:prSet presAssocID="{6A6A8BAB-E72C-46AD-B517-C0B1D3B07929}" presName="composite" presStyleCnt="0"/>
      <dgm:spPr/>
    </dgm:pt>
    <dgm:pt modelId="{8EA4DD5C-BFD6-4B90-B055-97F256E27FAC}" type="pres">
      <dgm:prSet presAssocID="{6A6A8BAB-E72C-46AD-B517-C0B1D3B07929}" presName="imgShp" presStyleLbl="fgImgPlace1" presStyleIdx="0" presStyleCnt="6" custScaleX="153192" custLinFactX="-100000" custLinFactNeighborX="-123010"/>
      <dgm:spPr>
        <a:prstGeom prst="homePlate">
          <a:avLst/>
        </a:prstGeom>
        <a:solidFill>
          <a:schemeClr val="accent2">
            <a:lumMod val="75000"/>
          </a:schemeClr>
        </a:solidFill>
      </dgm:spPr>
    </dgm:pt>
    <dgm:pt modelId="{17B4968F-4600-426C-95FB-EE32A894736B}" type="pres">
      <dgm:prSet presAssocID="{6A6A8BAB-E72C-46AD-B517-C0B1D3B07929}" presName="txShp" presStyleLbl="node1" presStyleIdx="0" presStyleCnt="6" custScaleX="141481" custLinFactNeighborX="10142">
        <dgm:presLayoutVars>
          <dgm:bulletEnabled val="1"/>
        </dgm:presLayoutVars>
      </dgm:prSet>
      <dgm:spPr/>
    </dgm:pt>
    <dgm:pt modelId="{A44CC56C-883A-4F9C-AB8F-5993D09AFE2B}" type="pres">
      <dgm:prSet presAssocID="{D93DDBDC-E39A-4148-AA4B-E53130166849}" presName="spacing" presStyleCnt="0"/>
      <dgm:spPr/>
    </dgm:pt>
    <dgm:pt modelId="{233721F6-A0A9-4CBD-9E89-9B26615726F5}" type="pres">
      <dgm:prSet presAssocID="{93A350FC-9D21-4591-AB3C-FF0B17F74BFA}" presName="composite" presStyleCnt="0"/>
      <dgm:spPr/>
    </dgm:pt>
    <dgm:pt modelId="{93EA3057-D1DD-4342-B844-A8981F1054B4}" type="pres">
      <dgm:prSet presAssocID="{93A350FC-9D21-4591-AB3C-FF0B17F74BFA}" presName="imgShp" presStyleLbl="fgImgPlace1" presStyleIdx="1" presStyleCnt="6" custScaleX="153192" custLinFactX="-100000" custLinFactNeighborX="-123010"/>
      <dgm:spPr>
        <a:prstGeom prst="homePlate">
          <a:avLst/>
        </a:prstGeom>
        <a:solidFill>
          <a:schemeClr val="accent3">
            <a:lumMod val="75000"/>
          </a:schemeClr>
        </a:solidFill>
      </dgm:spPr>
    </dgm:pt>
    <dgm:pt modelId="{83F87782-1A9E-4216-A989-0F16EFBD516C}" type="pres">
      <dgm:prSet presAssocID="{93A350FC-9D21-4591-AB3C-FF0B17F74BFA}" presName="txShp" presStyleLbl="node1" presStyleIdx="1" presStyleCnt="6" custScaleX="141481" custLinFactNeighborX="10142">
        <dgm:presLayoutVars>
          <dgm:bulletEnabled val="1"/>
        </dgm:presLayoutVars>
      </dgm:prSet>
      <dgm:spPr/>
    </dgm:pt>
    <dgm:pt modelId="{9686A722-5715-4C31-8799-FE9B9E598761}" type="pres">
      <dgm:prSet presAssocID="{DCD7EE0A-40B2-4B6D-AC8B-DF38A0D86455}" presName="spacing" presStyleCnt="0"/>
      <dgm:spPr/>
    </dgm:pt>
    <dgm:pt modelId="{24A66353-6046-4757-922D-80FCD261DC16}" type="pres">
      <dgm:prSet presAssocID="{8601F16B-1286-47C5-8F89-49B5CE71CF47}" presName="composite" presStyleCnt="0"/>
      <dgm:spPr/>
    </dgm:pt>
    <dgm:pt modelId="{B8A9F581-796F-4156-87BA-E637583C7F45}" type="pres">
      <dgm:prSet presAssocID="{8601F16B-1286-47C5-8F89-49B5CE71CF47}" presName="imgShp" presStyleLbl="fgImgPlace1" presStyleIdx="2" presStyleCnt="6" custScaleX="153192" custLinFactX="-100000" custLinFactNeighborX="-123010"/>
      <dgm:spPr>
        <a:prstGeom prst="homePlate">
          <a:avLst/>
        </a:prstGeom>
        <a:solidFill>
          <a:schemeClr val="accent4">
            <a:lumMod val="50000"/>
          </a:schemeClr>
        </a:solidFill>
      </dgm:spPr>
    </dgm:pt>
    <dgm:pt modelId="{CAB48DA4-CB0F-4904-989B-4A7571C1A649}" type="pres">
      <dgm:prSet presAssocID="{8601F16B-1286-47C5-8F89-49B5CE71CF47}" presName="txShp" presStyleLbl="node1" presStyleIdx="2" presStyleCnt="6" custScaleX="141481" custLinFactNeighborX="10142">
        <dgm:presLayoutVars>
          <dgm:bulletEnabled val="1"/>
        </dgm:presLayoutVars>
      </dgm:prSet>
      <dgm:spPr/>
    </dgm:pt>
    <dgm:pt modelId="{8E2614AB-F7ED-4BBC-8168-1D2C83424204}" type="pres">
      <dgm:prSet presAssocID="{C73C0357-032C-49A5-8E09-76C2AD6E5CA1}" presName="spacing" presStyleCnt="0"/>
      <dgm:spPr/>
    </dgm:pt>
    <dgm:pt modelId="{CAD91812-4A8D-43A5-998B-7555DF3FB9F9}" type="pres">
      <dgm:prSet presAssocID="{4B479BA4-0A5A-43C2-B9BA-1D0BA5429BE8}" presName="composite" presStyleCnt="0"/>
      <dgm:spPr/>
    </dgm:pt>
    <dgm:pt modelId="{C1CDAD93-7050-43D8-9BED-E3304F322C16}" type="pres">
      <dgm:prSet presAssocID="{4B479BA4-0A5A-43C2-B9BA-1D0BA5429BE8}" presName="imgShp" presStyleLbl="fgImgPlace1" presStyleIdx="3" presStyleCnt="6" custScaleX="153192" custLinFactX="-100000" custLinFactNeighborX="-123010"/>
      <dgm:spPr>
        <a:prstGeom prst="homePlate">
          <a:avLst/>
        </a:prstGeom>
        <a:solidFill>
          <a:schemeClr val="accent5">
            <a:lumMod val="75000"/>
          </a:schemeClr>
        </a:solidFill>
      </dgm:spPr>
    </dgm:pt>
    <dgm:pt modelId="{688F1EDB-A600-4AB8-AE06-A4F8DB7F002F}" type="pres">
      <dgm:prSet presAssocID="{4B479BA4-0A5A-43C2-B9BA-1D0BA5429BE8}" presName="txShp" presStyleLbl="node1" presStyleIdx="3" presStyleCnt="6" custScaleX="141481" custLinFactNeighborX="10142">
        <dgm:presLayoutVars>
          <dgm:bulletEnabled val="1"/>
        </dgm:presLayoutVars>
      </dgm:prSet>
      <dgm:spPr/>
    </dgm:pt>
    <dgm:pt modelId="{6F20E7A9-6737-4A53-BCCE-055CB7769EDD}" type="pres">
      <dgm:prSet presAssocID="{33580E30-0423-447F-8FFB-40B22E475631}" presName="spacing" presStyleCnt="0"/>
      <dgm:spPr/>
    </dgm:pt>
    <dgm:pt modelId="{D8B087CB-F7DD-4513-BEDB-0D38A5F6962C}" type="pres">
      <dgm:prSet presAssocID="{79BB24FD-8D51-46A1-987F-BFF756E73118}" presName="composite" presStyleCnt="0"/>
      <dgm:spPr/>
    </dgm:pt>
    <dgm:pt modelId="{780D64A5-DB50-41CD-942C-7E1ED8F97A80}" type="pres">
      <dgm:prSet presAssocID="{79BB24FD-8D51-46A1-987F-BFF756E73118}" presName="imgShp" presStyleLbl="fgImgPlace1" presStyleIdx="4" presStyleCnt="6" custScaleX="153192" custLinFactX="-100000" custLinFactNeighborX="-123010"/>
      <dgm:spPr>
        <a:prstGeom prst="homePlate">
          <a:avLst/>
        </a:prstGeom>
        <a:solidFill>
          <a:schemeClr val="accent6">
            <a:lumMod val="50000"/>
          </a:schemeClr>
        </a:solidFill>
      </dgm:spPr>
    </dgm:pt>
    <dgm:pt modelId="{9B246F1C-2772-44B7-B051-4349181CB2F3}" type="pres">
      <dgm:prSet presAssocID="{79BB24FD-8D51-46A1-987F-BFF756E73118}" presName="txShp" presStyleLbl="node1" presStyleIdx="4" presStyleCnt="6" custScaleX="141481" custLinFactNeighborX="10142">
        <dgm:presLayoutVars>
          <dgm:bulletEnabled val="1"/>
        </dgm:presLayoutVars>
      </dgm:prSet>
      <dgm:spPr/>
    </dgm:pt>
    <dgm:pt modelId="{DBDA9AED-E2F5-4971-9E0E-A014C6B0B271}" type="pres">
      <dgm:prSet presAssocID="{A5671E3E-AE3C-4D07-A455-902F2F785C60}" presName="spacing" presStyleCnt="0"/>
      <dgm:spPr/>
    </dgm:pt>
    <dgm:pt modelId="{EB105F04-827A-4346-BA44-8E18EAA72D58}" type="pres">
      <dgm:prSet presAssocID="{E6D1B696-8676-460E-BB27-4BB677046C5C}" presName="composite" presStyleCnt="0"/>
      <dgm:spPr/>
    </dgm:pt>
    <dgm:pt modelId="{39EA1CAF-5C19-4AA2-BAA3-16390C2FB673}" type="pres">
      <dgm:prSet presAssocID="{E6D1B696-8676-460E-BB27-4BB677046C5C}" presName="imgShp" presStyleLbl="fgImgPlace1" presStyleIdx="5" presStyleCnt="6" custScaleX="153192" custLinFactX="-100000" custLinFactNeighborX="-123010"/>
      <dgm:spPr>
        <a:prstGeom prst="homePlate">
          <a:avLst/>
        </a:prstGeom>
        <a:solidFill>
          <a:schemeClr val="bg2"/>
        </a:solidFill>
      </dgm:spPr>
    </dgm:pt>
    <dgm:pt modelId="{687A8D5A-8382-4B56-90FB-76D6003AFCF0}" type="pres">
      <dgm:prSet presAssocID="{E6D1B696-8676-460E-BB27-4BB677046C5C}" presName="txShp" presStyleLbl="node1" presStyleIdx="5" presStyleCnt="6" custScaleX="141481" custLinFactNeighborX="10142">
        <dgm:presLayoutVars>
          <dgm:bulletEnabled val="1"/>
        </dgm:presLayoutVars>
      </dgm:prSet>
      <dgm:spPr/>
    </dgm:pt>
  </dgm:ptLst>
  <dgm:cxnLst>
    <dgm:cxn modelId="{FAFB3E07-77CC-44DB-878B-31832FC85F09}" srcId="{12A4F274-6994-4FFA-81CF-998874EF468F}" destId="{E6D1B696-8676-460E-BB27-4BB677046C5C}" srcOrd="5" destOrd="0" parTransId="{79B8C094-6D60-492D-AB1A-2AF8043A0A16}" sibTransId="{330432EE-2599-4DF3-9DB3-F9913B2FD9A8}"/>
    <dgm:cxn modelId="{F9D7007D-979B-4857-A15E-DE53AFB89661}" type="presOf" srcId="{4B479BA4-0A5A-43C2-B9BA-1D0BA5429BE8}" destId="{688F1EDB-A600-4AB8-AE06-A4F8DB7F002F}" srcOrd="0" destOrd="0" presId="urn:microsoft.com/office/officeart/2005/8/layout/vList3"/>
    <dgm:cxn modelId="{F41CD8A0-DDD3-410D-A437-5277FD3DC599}" srcId="{12A4F274-6994-4FFA-81CF-998874EF468F}" destId="{8601F16B-1286-47C5-8F89-49B5CE71CF47}" srcOrd="2" destOrd="0" parTransId="{98EB2475-ED35-405D-AD49-A41C387D3C9F}" sibTransId="{C73C0357-032C-49A5-8E09-76C2AD6E5CA1}"/>
    <dgm:cxn modelId="{7DBAD7A3-CA0D-4C2A-B9AA-DBB4E183D912}" srcId="{12A4F274-6994-4FFA-81CF-998874EF468F}" destId="{6A6A8BAB-E72C-46AD-B517-C0B1D3B07929}" srcOrd="0" destOrd="0" parTransId="{022DCA1F-AE33-4A7F-8022-29E0B1B733EE}" sibTransId="{D93DDBDC-E39A-4148-AA4B-E53130166849}"/>
    <dgm:cxn modelId="{0C4DB2C8-82B9-4BBB-8F63-900703F6D809}" srcId="{12A4F274-6994-4FFA-81CF-998874EF468F}" destId="{79BB24FD-8D51-46A1-987F-BFF756E73118}" srcOrd="4" destOrd="0" parTransId="{C0E5BAA0-5D78-4E45-8B86-D596693ECEE5}" sibTransId="{A5671E3E-AE3C-4D07-A455-902F2F785C60}"/>
    <dgm:cxn modelId="{BA707BCB-B5EF-4CEB-83C9-D234BA1234A6}" type="presOf" srcId="{12A4F274-6994-4FFA-81CF-998874EF468F}" destId="{259CE56A-C298-46F4-AD78-B1128DEFD7ED}" srcOrd="0" destOrd="0" presId="urn:microsoft.com/office/officeart/2005/8/layout/vList3"/>
    <dgm:cxn modelId="{AB4D7BD9-C719-4BF1-9179-959107E6863C}" type="presOf" srcId="{8601F16B-1286-47C5-8F89-49B5CE71CF47}" destId="{CAB48DA4-CB0F-4904-989B-4A7571C1A649}" srcOrd="0" destOrd="0" presId="urn:microsoft.com/office/officeart/2005/8/layout/vList3"/>
    <dgm:cxn modelId="{7D8A44E5-0770-453B-8BA6-170409AC1AF2}" type="presOf" srcId="{93A350FC-9D21-4591-AB3C-FF0B17F74BFA}" destId="{83F87782-1A9E-4216-A989-0F16EFBD516C}" srcOrd="0" destOrd="0" presId="urn:microsoft.com/office/officeart/2005/8/layout/vList3"/>
    <dgm:cxn modelId="{33D0F3EF-B0D4-4B37-BDD1-1D7B2F5EE156}" type="presOf" srcId="{E6D1B696-8676-460E-BB27-4BB677046C5C}" destId="{687A8D5A-8382-4B56-90FB-76D6003AFCF0}" srcOrd="0" destOrd="0" presId="urn:microsoft.com/office/officeart/2005/8/layout/vList3"/>
    <dgm:cxn modelId="{F08E4CF1-38A9-4905-B1DA-7FD2CA3922D5}" type="presOf" srcId="{79BB24FD-8D51-46A1-987F-BFF756E73118}" destId="{9B246F1C-2772-44B7-B051-4349181CB2F3}" srcOrd="0" destOrd="0" presId="urn:microsoft.com/office/officeart/2005/8/layout/vList3"/>
    <dgm:cxn modelId="{88728BF9-A056-4528-B48D-5B85DFC80D40}" type="presOf" srcId="{6A6A8BAB-E72C-46AD-B517-C0B1D3B07929}" destId="{17B4968F-4600-426C-95FB-EE32A894736B}" srcOrd="0" destOrd="0" presId="urn:microsoft.com/office/officeart/2005/8/layout/vList3"/>
    <dgm:cxn modelId="{0C5CC8FB-B83E-4F2A-9C13-02ECD43F1085}" srcId="{12A4F274-6994-4FFA-81CF-998874EF468F}" destId="{93A350FC-9D21-4591-AB3C-FF0B17F74BFA}" srcOrd="1" destOrd="0" parTransId="{81AD51C0-AD94-4183-8DEB-D319AE9CAF97}" sibTransId="{DCD7EE0A-40B2-4B6D-AC8B-DF38A0D86455}"/>
    <dgm:cxn modelId="{FC8FD7FD-DA18-42F5-AFF1-C4D38F9A1563}" srcId="{12A4F274-6994-4FFA-81CF-998874EF468F}" destId="{4B479BA4-0A5A-43C2-B9BA-1D0BA5429BE8}" srcOrd="3" destOrd="0" parTransId="{87E5B0B4-1E95-4DB6-B7E5-5104FF1AC6BF}" sibTransId="{33580E30-0423-447F-8FFB-40B22E475631}"/>
    <dgm:cxn modelId="{A29C72A4-5D9D-4B8B-B63E-5BA711830CED}" type="presParOf" srcId="{259CE56A-C298-46F4-AD78-B1128DEFD7ED}" destId="{A6DAD417-16D8-4AF0-9A07-093BD5EDB9D3}" srcOrd="0" destOrd="0" presId="urn:microsoft.com/office/officeart/2005/8/layout/vList3"/>
    <dgm:cxn modelId="{5AA6B516-91B0-49DE-9A5B-68F64291DCF2}" type="presParOf" srcId="{A6DAD417-16D8-4AF0-9A07-093BD5EDB9D3}" destId="{8EA4DD5C-BFD6-4B90-B055-97F256E27FAC}" srcOrd="0" destOrd="0" presId="urn:microsoft.com/office/officeart/2005/8/layout/vList3"/>
    <dgm:cxn modelId="{C893E5B9-1019-4611-B7D0-24F67E9B2B93}" type="presParOf" srcId="{A6DAD417-16D8-4AF0-9A07-093BD5EDB9D3}" destId="{17B4968F-4600-426C-95FB-EE32A894736B}" srcOrd="1" destOrd="0" presId="urn:microsoft.com/office/officeart/2005/8/layout/vList3"/>
    <dgm:cxn modelId="{8CB5A30A-7B11-4133-8DCC-26D964E72AC4}" type="presParOf" srcId="{259CE56A-C298-46F4-AD78-B1128DEFD7ED}" destId="{A44CC56C-883A-4F9C-AB8F-5993D09AFE2B}" srcOrd="1" destOrd="0" presId="urn:microsoft.com/office/officeart/2005/8/layout/vList3"/>
    <dgm:cxn modelId="{D9F64FD5-CA72-4273-BB1F-D7D93E5AF751}" type="presParOf" srcId="{259CE56A-C298-46F4-AD78-B1128DEFD7ED}" destId="{233721F6-A0A9-4CBD-9E89-9B26615726F5}" srcOrd="2" destOrd="0" presId="urn:microsoft.com/office/officeart/2005/8/layout/vList3"/>
    <dgm:cxn modelId="{663E8B5A-6E98-45FB-BD0F-325086290591}" type="presParOf" srcId="{233721F6-A0A9-4CBD-9E89-9B26615726F5}" destId="{93EA3057-D1DD-4342-B844-A8981F1054B4}" srcOrd="0" destOrd="0" presId="urn:microsoft.com/office/officeart/2005/8/layout/vList3"/>
    <dgm:cxn modelId="{0642F09B-F7A2-42A9-B63F-8ECF5F8583AD}" type="presParOf" srcId="{233721F6-A0A9-4CBD-9E89-9B26615726F5}" destId="{83F87782-1A9E-4216-A989-0F16EFBD516C}" srcOrd="1" destOrd="0" presId="urn:microsoft.com/office/officeart/2005/8/layout/vList3"/>
    <dgm:cxn modelId="{BD069C86-8AFE-4E8F-81C6-BB817C9EBE59}" type="presParOf" srcId="{259CE56A-C298-46F4-AD78-B1128DEFD7ED}" destId="{9686A722-5715-4C31-8799-FE9B9E598761}" srcOrd="3" destOrd="0" presId="urn:microsoft.com/office/officeart/2005/8/layout/vList3"/>
    <dgm:cxn modelId="{643D4999-BCFC-4BB2-8DE7-04699A5E4FDF}" type="presParOf" srcId="{259CE56A-C298-46F4-AD78-B1128DEFD7ED}" destId="{24A66353-6046-4757-922D-80FCD261DC16}" srcOrd="4" destOrd="0" presId="urn:microsoft.com/office/officeart/2005/8/layout/vList3"/>
    <dgm:cxn modelId="{1572C9D0-E920-437F-9116-5AB2DA69C23A}" type="presParOf" srcId="{24A66353-6046-4757-922D-80FCD261DC16}" destId="{B8A9F581-796F-4156-87BA-E637583C7F45}" srcOrd="0" destOrd="0" presId="urn:microsoft.com/office/officeart/2005/8/layout/vList3"/>
    <dgm:cxn modelId="{AFBBE7DF-6903-4F12-BCFB-BE62A6854621}" type="presParOf" srcId="{24A66353-6046-4757-922D-80FCD261DC16}" destId="{CAB48DA4-CB0F-4904-989B-4A7571C1A649}" srcOrd="1" destOrd="0" presId="urn:microsoft.com/office/officeart/2005/8/layout/vList3"/>
    <dgm:cxn modelId="{FB376554-9CAC-41A0-824E-35C6167A6E61}" type="presParOf" srcId="{259CE56A-C298-46F4-AD78-B1128DEFD7ED}" destId="{8E2614AB-F7ED-4BBC-8168-1D2C83424204}" srcOrd="5" destOrd="0" presId="urn:microsoft.com/office/officeart/2005/8/layout/vList3"/>
    <dgm:cxn modelId="{9A4476C4-3C9A-42CE-B8BA-2FCC7F5A199A}" type="presParOf" srcId="{259CE56A-C298-46F4-AD78-B1128DEFD7ED}" destId="{CAD91812-4A8D-43A5-998B-7555DF3FB9F9}" srcOrd="6" destOrd="0" presId="urn:microsoft.com/office/officeart/2005/8/layout/vList3"/>
    <dgm:cxn modelId="{BA89EA39-3B7A-4A78-8A40-3FA9D8985CCB}" type="presParOf" srcId="{CAD91812-4A8D-43A5-998B-7555DF3FB9F9}" destId="{C1CDAD93-7050-43D8-9BED-E3304F322C16}" srcOrd="0" destOrd="0" presId="urn:microsoft.com/office/officeart/2005/8/layout/vList3"/>
    <dgm:cxn modelId="{80D64A64-16EF-4766-B6A5-C6ACF523CF20}" type="presParOf" srcId="{CAD91812-4A8D-43A5-998B-7555DF3FB9F9}" destId="{688F1EDB-A600-4AB8-AE06-A4F8DB7F002F}" srcOrd="1" destOrd="0" presId="urn:microsoft.com/office/officeart/2005/8/layout/vList3"/>
    <dgm:cxn modelId="{192A9C34-92D0-4644-998E-2889C660A0C9}" type="presParOf" srcId="{259CE56A-C298-46F4-AD78-B1128DEFD7ED}" destId="{6F20E7A9-6737-4A53-BCCE-055CB7769EDD}" srcOrd="7" destOrd="0" presId="urn:microsoft.com/office/officeart/2005/8/layout/vList3"/>
    <dgm:cxn modelId="{587818D6-8A0F-4943-96DC-1813301F0BE5}" type="presParOf" srcId="{259CE56A-C298-46F4-AD78-B1128DEFD7ED}" destId="{D8B087CB-F7DD-4513-BEDB-0D38A5F6962C}" srcOrd="8" destOrd="0" presId="urn:microsoft.com/office/officeart/2005/8/layout/vList3"/>
    <dgm:cxn modelId="{0B03B154-2D24-4927-870C-552B596F6366}" type="presParOf" srcId="{D8B087CB-F7DD-4513-BEDB-0D38A5F6962C}" destId="{780D64A5-DB50-41CD-942C-7E1ED8F97A80}" srcOrd="0" destOrd="0" presId="urn:microsoft.com/office/officeart/2005/8/layout/vList3"/>
    <dgm:cxn modelId="{B8C5FC82-7BB9-4860-A9A0-85851248E5C1}" type="presParOf" srcId="{D8B087CB-F7DD-4513-BEDB-0D38A5F6962C}" destId="{9B246F1C-2772-44B7-B051-4349181CB2F3}" srcOrd="1" destOrd="0" presId="urn:microsoft.com/office/officeart/2005/8/layout/vList3"/>
    <dgm:cxn modelId="{4DAD79DA-E43E-4EC2-B949-955B47813A8B}" type="presParOf" srcId="{259CE56A-C298-46F4-AD78-B1128DEFD7ED}" destId="{DBDA9AED-E2F5-4971-9E0E-A014C6B0B271}" srcOrd="9" destOrd="0" presId="urn:microsoft.com/office/officeart/2005/8/layout/vList3"/>
    <dgm:cxn modelId="{912B7B40-C339-401F-BC9E-D6522F6B8371}" type="presParOf" srcId="{259CE56A-C298-46F4-AD78-B1128DEFD7ED}" destId="{EB105F04-827A-4346-BA44-8E18EAA72D58}" srcOrd="10" destOrd="0" presId="urn:microsoft.com/office/officeart/2005/8/layout/vList3"/>
    <dgm:cxn modelId="{6C2199F1-840B-4979-831D-A8D6924EA07B}" type="presParOf" srcId="{EB105F04-827A-4346-BA44-8E18EAA72D58}" destId="{39EA1CAF-5C19-4AA2-BAA3-16390C2FB673}" srcOrd="0" destOrd="0" presId="urn:microsoft.com/office/officeart/2005/8/layout/vList3"/>
    <dgm:cxn modelId="{657FDFA7-90E1-412D-B890-9B29085F5116}" type="presParOf" srcId="{EB105F04-827A-4346-BA44-8E18EAA72D58}" destId="{687A8D5A-8382-4B56-90FB-76D6003AFC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85B4E-98CF-4805-B4F5-B1FCE220911A}" type="doc">
      <dgm:prSet loTypeId="urn:microsoft.com/office/officeart/2005/8/layout/vList4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A96B937-95DD-4230-A764-3E7B14E6D71F}">
      <dgm:prSet custT="1"/>
      <dgm:spPr/>
      <dgm:t>
        <a:bodyPr/>
        <a:lstStyle/>
        <a:p>
          <a:pPr algn="ctr"/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ภัยพิบัติครั้งใหญ่ที่เขย่าโลก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วิวรณ์ </a:t>
          </a: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6:12-14)</a:t>
          </a:r>
          <a:endParaRPr lang="es-E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C143AD-5DFC-4387-B742-9F4B83A0230E}" type="par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3A11BD9-4C44-4C74-A3A7-9D4E7EA77955}" type="sib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EB8976C-EDD1-4B70-B4A3-F4A264269B20}">
      <dgm:prSet custT="1"/>
      <dgm:spPr/>
      <dgm:t>
        <a:bodyPr/>
        <a:lstStyle/>
        <a:p>
          <a:pPr algn="ctr"/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หมายสำคัญของบุตรมนุษย์ได้ปรากฏขึ้น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เมฆก้อนเล็กๆ)</a:t>
          </a:r>
          <a:endParaRPr lang="es-E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FA960-A470-408F-B55F-2A6A71295FA1}" type="par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83737A30-AA28-4B29-9DC6-905DD459E271}" type="sib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A68BBF75-FCDC-487E-8338-AEE1A73A66A0}">
      <dgm:prSet custT="1"/>
      <dgm:spPr/>
      <dgm:t>
        <a:bodyPr/>
        <a:lstStyle/>
        <a:p>
          <a:pPr algn="ctr"/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พระเยซูทรงปรากฏออกมาจากเมฆ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วิวรณ์ </a:t>
          </a: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1:7)</a:t>
          </a:r>
          <a:endParaRPr lang="es-E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052597-47D4-406A-888A-DA214B5080D9}" type="par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9406F9D5-78F9-4382-9E0F-4BED90882EBF}" type="sib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8A732AEA-AE3C-4407-B97B-D515CC384672}">
      <dgm:prSet custT="1"/>
      <dgm:spPr/>
      <dgm:t>
        <a:bodyPr/>
        <a:lstStyle/>
        <a:p>
          <a:pPr algn="ctr"/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พระสุรเสียงของพระองค์ปลุกคนตายให้ฟื้นขึ้น และเปลี่ยนแปลงสภาพกายของคนเป็น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 </a:t>
          </a: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5:28; 1</a:t>
          </a: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​​เธสะโลนิกา </a:t>
          </a: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4:16; 1</a:t>
          </a: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โครินธ์ </a:t>
          </a: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15:51-52)</a:t>
          </a:r>
          <a:endParaRPr lang="es-E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8B556-928F-4811-A55E-BE7324CBC662}" type="par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B721F16C-455D-4B8B-8DDF-BC8C1BE97AED}" type="sib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A748B47D-72F1-4E95-A078-0305BA78A7DC}">
      <dgm:prSet custT="1"/>
      <dgm:spPr/>
      <dgm:t>
        <a:bodyPr/>
        <a:lstStyle/>
        <a:p>
          <a:pPr algn="ctr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เหล่าทูตสวรรค์รวบรวมผู้ที่ได้รับการไถ่ให้รอดจากบาปและนำพวกเขามาหาพระเยซู (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เธสะโลนิกา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4:17)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8960A1-86C1-4E74-BAFE-22133E844FE3}" type="par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DB7FD7ED-C9E1-49FF-9385-D1275AE57C71}" type="sib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64E59556-0954-4F07-927B-99EF2735DC2D}" type="pres">
      <dgm:prSet presAssocID="{20285B4E-98CF-4805-B4F5-B1FCE220911A}" presName="linear" presStyleCnt="0">
        <dgm:presLayoutVars>
          <dgm:dir/>
          <dgm:resizeHandles val="exact"/>
        </dgm:presLayoutVars>
      </dgm:prSet>
      <dgm:spPr/>
    </dgm:pt>
    <dgm:pt modelId="{0CB6B371-6545-43B6-B22A-E832969DBB50}" type="pres">
      <dgm:prSet presAssocID="{1A96B937-95DD-4230-A764-3E7B14E6D71F}" presName="comp" presStyleCnt="0"/>
      <dgm:spPr/>
    </dgm:pt>
    <dgm:pt modelId="{5EF5DCDD-616B-4F25-9E08-8694F7BEA1A5}" type="pres">
      <dgm:prSet presAssocID="{1A96B937-95DD-4230-A764-3E7B14E6D71F}" presName="box" presStyleLbl="node1" presStyleIdx="0" presStyleCnt="5"/>
      <dgm:spPr/>
    </dgm:pt>
    <dgm:pt modelId="{2085364A-727B-4BCE-B62D-72979F9A4837}" type="pres">
      <dgm:prSet presAssocID="{1A96B937-95DD-4230-A764-3E7B14E6D71F}" presName="img" presStyleLbl="fgImgPlace1" presStyleIdx="0" presStyleCnt="5"/>
      <dgm:spPr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C68D2A-EB23-4409-BC66-937F8D1EC4E4}" type="pres">
      <dgm:prSet presAssocID="{1A96B937-95DD-4230-A764-3E7B14E6D71F}" presName="text" presStyleLbl="node1" presStyleIdx="0" presStyleCnt="5">
        <dgm:presLayoutVars>
          <dgm:bulletEnabled val="1"/>
        </dgm:presLayoutVars>
      </dgm:prSet>
      <dgm:spPr/>
    </dgm:pt>
    <dgm:pt modelId="{570D12C4-FAB5-40B8-8F8E-CE58448ACFF6}" type="pres">
      <dgm:prSet presAssocID="{93A11BD9-4C44-4C74-A3A7-9D4E7EA77955}" presName="spacer" presStyleCnt="0"/>
      <dgm:spPr/>
    </dgm:pt>
    <dgm:pt modelId="{61F91E62-0395-4A1D-A70D-2EF22CA7AFD1}" type="pres">
      <dgm:prSet presAssocID="{9EB8976C-EDD1-4B70-B4A3-F4A264269B20}" presName="comp" presStyleCnt="0"/>
      <dgm:spPr/>
    </dgm:pt>
    <dgm:pt modelId="{EB173234-AF3B-4F64-8A2E-11331E08E648}" type="pres">
      <dgm:prSet presAssocID="{9EB8976C-EDD1-4B70-B4A3-F4A264269B20}" presName="box" presStyleLbl="node1" presStyleIdx="1" presStyleCnt="5"/>
      <dgm:spPr/>
    </dgm:pt>
    <dgm:pt modelId="{1626B0FE-F597-4C1A-8EEC-A3EEA6933AE8}" type="pres">
      <dgm:prSet presAssocID="{9EB8976C-EDD1-4B70-B4A3-F4A264269B20}" presName="img" presStyleLbl="fgImgPlace1" presStyleIdx="1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AAA746A-ADEF-4C75-9F63-DC2FC5A05D8F}" type="pres">
      <dgm:prSet presAssocID="{9EB8976C-EDD1-4B70-B4A3-F4A264269B20}" presName="text" presStyleLbl="node1" presStyleIdx="1" presStyleCnt="5">
        <dgm:presLayoutVars>
          <dgm:bulletEnabled val="1"/>
        </dgm:presLayoutVars>
      </dgm:prSet>
      <dgm:spPr/>
    </dgm:pt>
    <dgm:pt modelId="{1B27D2F5-1BAD-4859-B48E-9C35463C87C7}" type="pres">
      <dgm:prSet presAssocID="{83737A30-AA28-4B29-9DC6-905DD459E271}" presName="spacer" presStyleCnt="0"/>
      <dgm:spPr/>
    </dgm:pt>
    <dgm:pt modelId="{8CF7071A-B772-4B6E-A600-63CBD23F2646}" type="pres">
      <dgm:prSet presAssocID="{A68BBF75-FCDC-487E-8338-AEE1A73A66A0}" presName="comp" presStyleCnt="0"/>
      <dgm:spPr/>
    </dgm:pt>
    <dgm:pt modelId="{00CCE154-194C-4447-9071-EB094B37CA16}" type="pres">
      <dgm:prSet presAssocID="{A68BBF75-FCDC-487E-8338-AEE1A73A66A0}" presName="box" presStyleLbl="node1" presStyleIdx="2" presStyleCnt="5"/>
      <dgm:spPr/>
    </dgm:pt>
    <dgm:pt modelId="{86B4249A-A7BA-4414-B09A-78BF206ED176}" type="pres">
      <dgm:prSet presAssocID="{A68BBF75-FCDC-487E-8338-AEE1A73A66A0}" presName="img" presStyleLbl="fgImgPlace1" presStyleIdx="2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0586804-5A4B-42AC-938C-32F1E298FE26}" type="pres">
      <dgm:prSet presAssocID="{A68BBF75-FCDC-487E-8338-AEE1A73A66A0}" presName="text" presStyleLbl="node1" presStyleIdx="2" presStyleCnt="5">
        <dgm:presLayoutVars>
          <dgm:bulletEnabled val="1"/>
        </dgm:presLayoutVars>
      </dgm:prSet>
      <dgm:spPr/>
    </dgm:pt>
    <dgm:pt modelId="{B7B89220-58B0-4FFF-B548-C6BBFFD96F7D}" type="pres">
      <dgm:prSet presAssocID="{9406F9D5-78F9-4382-9E0F-4BED90882EBF}" presName="spacer" presStyleCnt="0"/>
      <dgm:spPr/>
    </dgm:pt>
    <dgm:pt modelId="{FE421AA0-A8FD-420F-A985-C17233900E43}" type="pres">
      <dgm:prSet presAssocID="{8A732AEA-AE3C-4407-B97B-D515CC384672}" presName="comp" presStyleCnt="0"/>
      <dgm:spPr/>
    </dgm:pt>
    <dgm:pt modelId="{97E03770-A807-4826-BDA0-B27EC4F55C06}" type="pres">
      <dgm:prSet presAssocID="{8A732AEA-AE3C-4407-B97B-D515CC384672}" presName="box" presStyleLbl="node1" presStyleIdx="3" presStyleCnt="5"/>
      <dgm:spPr/>
    </dgm:pt>
    <dgm:pt modelId="{18C363CC-0AEE-4CD5-A33B-F7DC0087E544}" type="pres">
      <dgm:prSet presAssocID="{8A732AEA-AE3C-4407-B97B-D515CC384672}" presName="img" presStyleLbl="fgImgPlace1" presStyleIdx="3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8A138B7-C847-4CC8-BC9A-B64FEC0D6ACC}" type="pres">
      <dgm:prSet presAssocID="{8A732AEA-AE3C-4407-B97B-D515CC384672}" presName="text" presStyleLbl="node1" presStyleIdx="3" presStyleCnt="5">
        <dgm:presLayoutVars>
          <dgm:bulletEnabled val="1"/>
        </dgm:presLayoutVars>
      </dgm:prSet>
      <dgm:spPr/>
    </dgm:pt>
    <dgm:pt modelId="{0661C07E-208E-4EF1-A6B1-9505EB363320}" type="pres">
      <dgm:prSet presAssocID="{B721F16C-455D-4B8B-8DDF-BC8C1BE97AED}" presName="spacer" presStyleCnt="0"/>
      <dgm:spPr/>
    </dgm:pt>
    <dgm:pt modelId="{97E6C5FF-BCBF-488C-BB0B-F5B13467FAA5}" type="pres">
      <dgm:prSet presAssocID="{A748B47D-72F1-4E95-A078-0305BA78A7DC}" presName="comp" presStyleCnt="0"/>
      <dgm:spPr/>
    </dgm:pt>
    <dgm:pt modelId="{35098019-4AE8-4CBB-8684-EBA793BA5F51}" type="pres">
      <dgm:prSet presAssocID="{A748B47D-72F1-4E95-A078-0305BA78A7DC}" presName="box" presStyleLbl="node1" presStyleIdx="4" presStyleCnt="5"/>
      <dgm:spPr/>
    </dgm:pt>
    <dgm:pt modelId="{DA0AD0CA-B5B6-4522-97C8-FC34BEB005B7}" type="pres">
      <dgm:prSet presAssocID="{A748B47D-72F1-4E95-A078-0305BA78A7DC}" presName="img" presStyleLbl="fgImgPlace1" presStyleIdx="4" presStyleCnt="5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FE993D8-A939-4C53-9B82-B4FC466D2E42}" type="pres">
      <dgm:prSet presAssocID="{A748B47D-72F1-4E95-A078-0305BA78A7DC}" presName="text" presStyleLbl="node1" presStyleIdx="4" presStyleCnt="5">
        <dgm:presLayoutVars>
          <dgm:bulletEnabled val="1"/>
        </dgm:presLayoutVars>
      </dgm:prSet>
      <dgm:spPr/>
    </dgm:pt>
  </dgm:ptLst>
  <dgm:cxnLst>
    <dgm:cxn modelId="{961ACA0A-0A19-49A7-AF62-36F2D7BFECD0}" type="presOf" srcId="{8A732AEA-AE3C-4407-B97B-D515CC384672}" destId="{B8A138B7-C847-4CC8-BC9A-B64FEC0D6ACC}" srcOrd="1" destOrd="0" presId="urn:microsoft.com/office/officeart/2005/8/layout/vList4"/>
    <dgm:cxn modelId="{D83A0820-2DC6-4118-ACBB-3FB07AEE1A4B}" type="presOf" srcId="{A68BBF75-FCDC-487E-8338-AEE1A73A66A0}" destId="{50586804-5A4B-42AC-938C-32F1E298FE26}" srcOrd="1" destOrd="0" presId="urn:microsoft.com/office/officeart/2005/8/layout/vList4"/>
    <dgm:cxn modelId="{AF71832C-C9FE-4F4E-A20A-69B4C54A7910}" srcId="{20285B4E-98CF-4805-B4F5-B1FCE220911A}" destId="{A68BBF75-FCDC-487E-8338-AEE1A73A66A0}" srcOrd="2" destOrd="0" parTransId="{FF052597-47D4-406A-888A-DA214B5080D9}" sibTransId="{9406F9D5-78F9-4382-9E0F-4BED90882EBF}"/>
    <dgm:cxn modelId="{F666D737-D013-4890-A8AD-F9B1EFAF14F2}" type="presOf" srcId="{A68BBF75-FCDC-487E-8338-AEE1A73A66A0}" destId="{00CCE154-194C-4447-9071-EB094B37CA16}" srcOrd="0" destOrd="0" presId="urn:microsoft.com/office/officeart/2005/8/layout/vList4"/>
    <dgm:cxn modelId="{0874095D-A406-4456-8484-B6FADA48B71C}" srcId="{20285B4E-98CF-4805-B4F5-B1FCE220911A}" destId="{8A732AEA-AE3C-4407-B97B-D515CC384672}" srcOrd="3" destOrd="0" parTransId="{64B8B556-928F-4811-A55E-BE7324CBC662}" sibTransId="{B721F16C-455D-4B8B-8DDF-BC8C1BE97AED}"/>
    <dgm:cxn modelId="{01D8615D-0790-4189-B6EF-9925FA6E9514}" srcId="{20285B4E-98CF-4805-B4F5-B1FCE220911A}" destId="{A748B47D-72F1-4E95-A078-0305BA78A7DC}" srcOrd="4" destOrd="0" parTransId="{6B8960A1-86C1-4E74-BAFE-22133E844FE3}" sibTransId="{DB7FD7ED-C9E1-49FF-9385-D1275AE57C71}"/>
    <dgm:cxn modelId="{9C2D2F62-2817-48AA-AF6D-9A5A46380205}" type="presOf" srcId="{9EB8976C-EDD1-4B70-B4A3-F4A264269B20}" destId="{EB173234-AF3B-4F64-8A2E-11331E08E648}" srcOrd="0" destOrd="0" presId="urn:microsoft.com/office/officeart/2005/8/layout/vList4"/>
    <dgm:cxn modelId="{36D18062-1571-4464-BF69-2945EB54DCA3}" srcId="{20285B4E-98CF-4805-B4F5-B1FCE220911A}" destId="{9EB8976C-EDD1-4B70-B4A3-F4A264269B20}" srcOrd="1" destOrd="0" parTransId="{077FA960-A470-408F-B55F-2A6A71295FA1}" sibTransId="{83737A30-AA28-4B29-9DC6-905DD459E271}"/>
    <dgm:cxn modelId="{509AE745-2E57-4DBC-A02B-C1C6AB557D0C}" type="presOf" srcId="{1A96B937-95DD-4230-A764-3E7B14E6D71F}" destId="{5EF5DCDD-616B-4F25-9E08-8694F7BEA1A5}" srcOrd="0" destOrd="0" presId="urn:microsoft.com/office/officeart/2005/8/layout/vList4"/>
    <dgm:cxn modelId="{D7C1414D-B0B2-4E7D-9C2B-75FB630A547E}" type="presOf" srcId="{A748B47D-72F1-4E95-A078-0305BA78A7DC}" destId="{35098019-4AE8-4CBB-8684-EBA793BA5F51}" srcOrd="0" destOrd="0" presId="urn:microsoft.com/office/officeart/2005/8/layout/vList4"/>
    <dgm:cxn modelId="{B7132D96-ED18-4708-BEAA-174DB261532F}" type="presOf" srcId="{9EB8976C-EDD1-4B70-B4A3-F4A264269B20}" destId="{8AAA746A-ADEF-4C75-9F63-DC2FC5A05D8F}" srcOrd="1" destOrd="0" presId="urn:microsoft.com/office/officeart/2005/8/layout/vList4"/>
    <dgm:cxn modelId="{0DC14E9F-003E-473A-93E9-E54C8C3C8AE4}" srcId="{20285B4E-98CF-4805-B4F5-B1FCE220911A}" destId="{1A96B937-95DD-4230-A764-3E7B14E6D71F}" srcOrd="0" destOrd="0" parTransId="{32C143AD-5DFC-4387-B742-9F4B83A0230E}" sibTransId="{93A11BD9-4C44-4C74-A3A7-9D4E7EA77955}"/>
    <dgm:cxn modelId="{7C04C0A8-2E4F-46D3-B807-49D82B5B4812}" type="presOf" srcId="{A748B47D-72F1-4E95-A078-0305BA78A7DC}" destId="{DFE993D8-A939-4C53-9B82-B4FC466D2E42}" srcOrd="1" destOrd="0" presId="urn:microsoft.com/office/officeart/2005/8/layout/vList4"/>
    <dgm:cxn modelId="{4048B5C9-7F10-4E7B-8894-7DBD13686230}" type="presOf" srcId="{1A96B937-95DD-4230-A764-3E7B14E6D71F}" destId="{B3C68D2A-EB23-4409-BC66-937F8D1EC4E4}" srcOrd="1" destOrd="0" presId="urn:microsoft.com/office/officeart/2005/8/layout/vList4"/>
    <dgm:cxn modelId="{E9CBE1DE-70D3-4685-9A4D-F56AEB3D3F4F}" type="presOf" srcId="{20285B4E-98CF-4805-B4F5-B1FCE220911A}" destId="{64E59556-0954-4F07-927B-99EF2735DC2D}" srcOrd="0" destOrd="0" presId="urn:microsoft.com/office/officeart/2005/8/layout/vList4"/>
    <dgm:cxn modelId="{3ACB32E4-F91D-463A-884F-C6E639F86D89}" type="presOf" srcId="{8A732AEA-AE3C-4407-B97B-D515CC384672}" destId="{97E03770-A807-4826-BDA0-B27EC4F55C06}" srcOrd="0" destOrd="0" presId="urn:microsoft.com/office/officeart/2005/8/layout/vList4"/>
    <dgm:cxn modelId="{357FA1D9-FA55-4B11-914D-49ADD5401D11}" type="presParOf" srcId="{64E59556-0954-4F07-927B-99EF2735DC2D}" destId="{0CB6B371-6545-43B6-B22A-E832969DBB50}" srcOrd="0" destOrd="0" presId="urn:microsoft.com/office/officeart/2005/8/layout/vList4"/>
    <dgm:cxn modelId="{A3E7C7E9-212E-40F5-8A93-64BB31BDC897}" type="presParOf" srcId="{0CB6B371-6545-43B6-B22A-E832969DBB50}" destId="{5EF5DCDD-616B-4F25-9E08-8694F7BEA1A5}" srcOrd="0" destOrd="0" presId="urn:microsoft.com/office/officeart/2005/8/layout/vList4"/>
    <dgm:cxn modelId="{101C5CDA-AF7D-4E7F-9362-FFEE3CA2440E}" type="presParOf" srcId="{0CB6B371-6545-43B6-B22A-E832969DBB50}" destId="{2085364A-727B-4BCE-B62D-72979F9A4837}" srcOrd="1" destOrd="0" presId="urn:microsoft.com/office/officeart/2005/8/layout/vList4"/>
    <dgm:cxn modelId="{3E9D7DED-F6F5-4C15-B779-12984B4742F0}" type="presParOf" srcId="{0CB6B371-6545-43B6-B22A-E832969DBB50}" destId="{B3C68D2A-EB23-4409-BC66-937F8D1EC4E4}" srcOrd="2" destOrd="0" presId="urn:microsoft.com/office/officeart/2005/8/layout/vList4"/>
    <dgm:cxn modelId="{AF113707-129E-4216-AECF-A383CE2A655B}" type="presParOf" srcId="{64E59556-0954-4F07-927B-99EF2735DC2D}" destId="{570D12C4-FAB5-40B8-8F8E-CE58448ACFF6}" srcOrd="1" destOrd="0" presId="urn:microsoft.com/office/officeart/2005/8/layout/vList4"/>
    <dgm:cxn modelId="{0FA92CD0-F6ED-4963-B8F9-B8924A8728B3}" type="presParOf" srcId="{64E59556-0954-4F07-927B-99EF2735DC2D}" destId="{61F91E62-0395-4A1D-A70D-2EF22CA7AFD1}" srcOrd="2" destOrd="0" presId="urn:microsoft.com/office/officeart/2005/8/layout/vList4"/>
    <dgm:cxn modelId="{FCF606FB-AA08-4821-9015-0428B0B26F0A}" type="presParOf" srcId="{61F91E62-0395-4A1D-A70D-2EF22CA7AFD1}" destId="{EB173234-AF3B-4F64-8A2E-11331E08E648}" srcOrd="0" destOrd="0" presId="urn:microsoft.com/office/officeart/2005/8/layout/vList4"/>
    <dgm:cxn modelId="{2CD0CE3D-B8EE-44C1-A55E-B5BBEC67FC00}" type="presParOf" srcId="{61F91E62-0395-4A1D-A70D-2EF22CA7AFD1}" destId="{1626B0FE-F597-4C1A-8EEC-A3EEA6933AE8}" srcOrd="1" destOrd="0" presId="urn:microsoft.com/office/officeart/2005/8/layout/vList4"/>
    <dgm:cxn modelId="{53ACA87B-E5FA-448A-9965-81EDD74580A9}" type="presParOf" srcId="{61F91E62-0395-4A1D-A70D-2EF22CA7AFD1}" destId="{8AAA746A-ADEF-4C75-9F63-DC2FC5A05D8F}" srcOrd="2" destOrd="0" presId="urn:microsoft.com/office/officeart/2005/8/layout/vList4"/>
    <dgm:cxn modelId="{F982AFE4-D28C-4ECE-9967-73F1F6C82593}" type="presParOf" srcId="{64E59556-0954-4F07-927B-99EF2735DC2D}" destId="{1B27D2F5-1BAD-4859-B48E-9C35463C87C7}" srcOrd="3" destOrd="0" presId="urn:microsoft.com/office/officeart/2005/8/layout/vList4"/>
    <dgm:cxn modelId="{015CDE0B-1E3F-43EE-B1FD-3D6C64590272}" type="presParOf" srcId="{64E59556-0954-4F07-927B-99EF2735DC2D}" destId="{8CF7071A-B772-4B6E-A600-63CBD23F2646}" srcOrd="4" destOrd="0" presId="urn:microsoft.com/office/officeart/2005/8/layout/vList4"/>
    <dgm:cxn modelId="{16036D56-243B-4981-AB32-584EEFB9B1EF}" type="presParOf" srcId="{8CF7071A-B772-4B6E-A600-63CBD23F2646}" destId="{00CCE154-194C-4447-9071-EB094B37CA16}" srcOrd="0" destOrd="0" presId="urn:microsoft.com/office/officeart/2005/8/layout/vList4"/>
    <dgm:cxn modelId="{6E5854EC-4CEA-4C3D-A58E-AB849D6BC2D9}" type="presParOf" srcId="{8CF7071A-B772-4B6E-A600-63CBD23F2646}" destId="{86B4249A-A7BA-4414-B09A-78BF206ED176}" srcOrd="1" destOrd="0" presId="urn:microsoft.com/office/officeart/2005/8/layout/vList4"/>
    <dgm:cxn modelId="{B7C38E26-1084-46D7-B92E-E8F2E2A1D684}" type="presParOf" srcId="{8CF7071A-B772-4B6E-A600-63CBD23F2646}" destId="{50586804-5A4B-42AC-938C-32F1E298FE26}" srcOrd="2" destOrd="0" presId="urn:microsoft.com/office/officeart/2005/8/layout/vList4"/>
    <dgm:cxn modelId="{765C81A0-0DD2-43F9-9D55-8EBC1E876CE9}" type="presParOf" srcId="{64E59556-0954-4F07-927B-99EF2735DC2D}" destId="{B7B89220-58B0-4FFF-B548-C6BBFFD96F7D}" srcOrd="5" destOrd="0" presId="urn:microsoft.com/office/officeart/2005/8/layout/vList4"/>
    <dgm:cxn modelId="{425815D0-53DB-46AD-A767-B1D0B37726A3}" type="presParOf" srcId="{64E59556-0954-4F07-927B-99EF2735DC2D}" destId="{FE421AA0-A8FD-420F-A985-C17233900E43}" srcOrd="6" destOrd="0" presId="urn:microsoft.com/office/officeart/2005/8/layout/vList4"/>
    <dgm:cxn modelId="{98C11EC5-703E-47C8-851A-9911107FC3C6}" type="presParOf" srcId="{FE421AA0-A8FD-420F-A985-C17233900E43}" destId="{97E03770-A807-4826-BDA0-B27EC4F55C06}" srcOrd="0" destOrd="0" presId="urn:microsoft.com/office/officeart/2005/8/layout/vList4"/>
    <dgm:cxn modelId="{892C45E9-3FE4-43D3-8FD1-9EAF50DFFF95}" type="presParOf" srcId="{FE421AA0-A8FD-420F-A985-C17233900E43}" destId="{18C363CC-0AEE-4CD5-A33B-F7DC0087E544}" srcOrd="1" destOrd="0" presId="urn:microsoft.com/office/officeart/2005/8/layout/vList4"/>
    <dgm:cxn modelId="{DAD70602-4DCA-4267-A7B2-D80BDD6FE920}" type="presParOf" srcId="{FE421AA0-A8FD-420F-A985-C17233900E43}" destId="{B8A138B7-C847-4CC8-BC9A-B64FEC0D6ACC}" srcOrd="2" destOrd="0" presId="urn:microsoft.com/office/officeart/2005/8/layout/vList4"/>
    <dgm:cxn modelId="{3075EDE2-22E9-4C23-9119-57150ECF2B4D}" type="presParOf" srcId="{64E59556-0954-4F07-927B-99EF2735DC2D}" destId="{0661C07E-208E-4EF1-A6B1-9505EB363320}" srcOrd="7" destOrd="0" presId="urn:microsoft.com/office/officeart/2005/8/layout/vList4"/>
    <dgm:cxn modelId="{F1227FC7-C113-43E3-8F45-82F784C7C1D2}" type="presParOf" srcId="{64E59556-0954-4F07-927B-99EF2735DC2D}" destId="{97E6C5FF-BCBF-488C-BB0B-F5B13467FAA5}" srcOrd="8" destOrd="0" presId="urn:microsoft.com/office/officeart/2005/8/layout/vList4"/>
    <dgm:cxn modelId="{DDC1CD7E-4B8A-4165-845B-96D31A783EAD}" type="presParOf" srcId="{97E6C5FF-BCBF-488C-BB0B-F5B13467FAA5}" destId="{35098019-4AE8-4CBB-8684-EBA793BA5F51}" srcOrd="0" destOrd="0" presId="urn:microsoft.com/office/officeart/2005/8/layout/vList4"/>
    <dgm:cxn modelId="{B43459E9-53C5-4DB8-8FFF-AF396FDDB16E}" type="presParOf" srcId="{97E6C5FF-BCBF-488C-BB0B-F5B13467FAA5}" destId="{DA0AD0CA-B5B6-4522-97C8-FC34BEB005B7}" srcOrd="1" destOrd="0" presId="urn:microsoft.com/office/officeart/2005/8/layout/vList4"/>
    <dgm:cxn modelId="{6E3186FF-8F65-472E-8D62-8D15B21D134A}" type="presParOf" srcId="{97E6C5FF-BCBF-488C-BB0B-F5B13467FAA5}" destId="{DFE993D8-A939-4C53-9B82-B4FC466D2E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3CC6-E5A0-444B-87C3-D9DF94901B33}">
      <dsp:nvSpPr>
        <dsp:cNvPr id="0" name=""/>
        <dsp:cNvSpPr/>
      </dsp:nvSpPr>
      <dsp:spPr>
        <a:xfrm>
          <a:off x="1786039" y="3481"/>
          <a:ext cx="3347997" cy="11349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เวลาแห่งการรอคอย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6039" y="3481"/>
        <a:ext cx="3347997" cy="1134921"/>
      </dsp:txXfrm>
    </dsp:sp>
    <dsp:sp modelId="{062ABF38-3F14-4E78-8837-F5B4CDD3D2FE}">
      <dsp:nvSpPr>
        <dsp:cNvPr id="0" name=""/>
        <dsp:cNvSpPr/>
      </dsp:nvSpPr>
      <dsp:spPr>
        <a:xfrm>
          <a:off x="0" y="3481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E36995-DA42-4FD4-B694-7A0957F8152F}">
      <dsp:nvSpPr>
        <dsp:cNvPr id="0" name=""/>
        <dsp:cNvSpPr/>
      </dsp:nvSpPr>
      <dsp:spPr>
        <a:xfrm>
          <a:off x="0" y="1325664"/>
          <a:ext cx="3347997" cy="1134921"/>
        </a:xfrm>
        <a:prstGeom prst="rec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</a:rPr>
            <a:t>การเสด็จกลับมาครั้งที่สอง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1325664"/>
        <a:ext cx="3347997" cy="1134921"/>
      </dsp:txXfrm>
    </dsp:sp>
    <dsp:sp modelId="{F6CE99D7-8DD7-4B5F-8B65-05876729E8C7}">
      <dsp:nvSpPr>
        <dsp:cNvPr id="0" name=""/>
        <dsp:cNvSpPr/>
      </dsp:nvSpPr>
      <dsp:spPr>
        <a:xfrm>
          <a:off x="3442038" y="1325664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773496-8143-465C-9B2A-6EA78E55CA84}">
      <dsp:nvSpPr>
        <dsp:cNvPr id="0" name=""/>
        <dsp:cNvSpPr/>
      </dsp:nvSpPr>
      <dsp:spPr>
        <a:xfrm>
          <a:off x="1786039" y="2647847"/>
          <a:ext cx="3347997" cy="1134921"/>
        </a:xfrm>
        <a:prstGeom prst="rec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</a:rPr>
            <a:t>การนำกลับสู่บ้าน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2647847"/>
        <a:ext cx="3347997" cy="1134921"/>
      </dsp:txXfrm>
    </dsp:sp>
    <dsp:sp modelId="{22340E98-72D4-460B-8FE2-92CB4D491231}">
      <dsp:nvSpPr>
        <dsp:cNvPr id="0" name=""/>
        <dsp:cNvSpPr/>
      </dsp:nvSpPr>
      <dsp:spPr>
        <a:xfrm>
          <a:off x="0" y="2647847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40933C-D5F9-4CB2-943D-F6B3790C93C5}">
      <dsp:nvSpPr>
        <dsp:cNvPr id="0" name=""/>
        <dsp:cNvSpPr/>
      </dsp:nvSpPr>
      <dsp:spPr>
        <a:xfrm>
          <a:off x="0" y="3970030"/>
          <a:ext cx="3347997" cy="1134921"/>
        </a:xfrm>
        <a:prstGeom prst="rect">
          <a:avLst/>
        </a:prstGeom>
        <a:solidFill>
          <a:schemeClr val="accent5">
            <a:hueOff val="14767577"/>
            <a:satOff val="0"/>
            <a:lumOff val="257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เราจะทำอะไรในอาณาจักร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นิรันดร์</a:t>
          </a:r>
          <a:r>
            <a:rPr lang="en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70030"/>
        <a:ext cx="3347997" cy="1134921"/>
      </dsp:txXfrm>
    </dsp:sp>
    <dsp:sp modelId="{E3C9579C-F7F0-45FA-9EDD-8CCAE8A7F828}">
      <dsp:nvSpPr>
        <dsp:cNvPr id="0" name=""/>
        <dsp:cNvSpPr/>
      </dsp:nvSpPr>
      <dsp:spPr>
        <a:xfrm>
          <a:off x="3442038" y="3970030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492E7-DCCD-411D-A345-E9518B985F85}">
      <dsp:nvSpPr>
        <dsp:cNvPr id="0" name=""/>
        <dsp:cNvSpPr/>
      </dsp:nvSpPr>
      <dsp:spPr>
        <a:xfrm>
          <a:off x="1786039" y="5292213"/>
          <a:ext cx="3347997" cy="1134921"/>
        </a:xfrm>
        <a:prstGeom prst="rect">
          <a:avLst/>
        </a:prstGeom>
        <a:solidFill>
          <a:schemeClr val="accent5">
            <a:hueOff val="19690102"/>
            <a:satOff val="0"/>
            <a:lumOff val="3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</a:rPr>
            <a:t>ความรับผิดชอบของเรา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5292213"/>
        <a:ext cx="3347997" cy="1134921"/>
      </dsp:txXfrm>
    </dsp:sp>
    <dsp:sp modelId="{8856FC59-77B8-4334-8C89-2C313DDC064D}">
      <dsp:nvSpPr>
        <dsp:cNvPr id="0" name=""/>
        <dsp:cNvSpPr/>
      </dsp:nvSpPr>
      <dsp:spPr>
        <a:xfrm>
          <a:off x="0" y="5292213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4968F-4600-426C-95FB-EE32A894736B}">
      <dsp:nvSpPr>
        <dsp:cNvPr id="0" name=""/>
        <dsp:cNvSpPr/>
      </dsp:nvSpPr>
      <dsp:spPr>
        <a:xfrm rot="10800000">
          <a:off x="282884" y="929"/>
          <a:ext cx="4499498" cy="25854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สงครามและข่าวลือเรื่องสงคราม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19" y="929"/>
        <a:ext cx="4434863" cy="258541"/>
      </dsp:txXfrm>
    </dsp:sp>
    <dsp:sp modelId="{8EA4DD5C-BFD6-4B90-B055-97F256E27FAC}">
      <dsp:nvSpPr>
        <dsp:cNvPr id="0" name=""/>
        <dsp:cNvSpPr/>
      </dsp:nvSpPr>
      <dsp:spPr>
        <a:xfrm>
          <a:off x="26442" y="929"/>
          <a:ext cx="396065" cy="258541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F87782-1A9E-4216-A989-0F16EFBD516C}">
      <dsp:nvSpPr>
        <dsp:cNvPr id="0" name=""/>
        <dsp:cNvSpPr/>
      </dsp:nvSpPr>
      <dsp:spPr>
        <a:xfrm rot="10800000">
          <a:off x="282884" y="336647"/>
          <a:ext cx="4499498" cy="25854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ประชาชาติกับประชาชาติจะขัดแย้งกัน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19" y="336647"/>
        <a:ext cx="4434863" cy="258541"/>
      </dsp:txXfrm>
    </dsp:sp>
    <dsp:sp modelId="{93EA3057-D1DD-4342-B844-A8981F1054B4}">
      <dsp:nvSpPr>
        <dsp:cNvPr id="0" name=""/>
        <dsp:cNvSpPr/>
      </dsp:nvSpPr>
      <dsp:spPr>
        <a:xfrm>
          <a:off x="26442" y="336647"/>
          <a:ext cx="396065" cy="258541"/>
        </a:xfrm>
        <a:prstGeom prst="homePlat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B48DA4-CB0F-4904-989B-4A7571C1A649}">
      <dsp:nvSpPr>
        <dsp:cNvPr id="0" name=""/>
        <dsp:cNvSpPr/>
      </dsp:nvSpPr>
      <dsp:spPr>
        <a:xfrm rot="10800000">
          <a:off x="282884" y="672365"/>
          <a:ext cx="4499498" cy="25854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โรคระบาด ความอดอยาก และแผ่นดินไหว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19" y="672365"/>
        <a:ext cx="4434863" cy="258541"/>
      </dsp:txXfrm>
    </dsp:sp>
    <dsp:sp modelId="{B8A9F581-796F-4156-87BA-E637583C7F45}">
      <dsp:nvSpPr>
        <dsp:cNvPr id="0" name=""/>
        <dsp:cNvSpPr/>
      </dsp:nvSpPr>
      <dsp:spPr>
        <a:xfrm>
          <a:off x="26442" y="672365"/>
          <a:ext cx="396065" cy="258541"/>
        </a:xfrm>
        <a:prstGeom prst="homePlat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8F1EDB-A600-4AB8-AE06-A4F8DB7F002F}">
      <dsp:nvSpPr>
        <dsp:cNvPr id="0" name=""/>
        <dsp:cNvSpPr/>
      </dsp:nvSpPr>
      <dsp:spPr>
        <a:xfrm rot="10800000">
          <a:off x="282884" y="1008084"/>
          <a:ext cx="4499498" cy="25854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คริสเตียนจะถูกเกลียดชัง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19" y="1008084"/>
        <a:ext cx="4434863" cy="258541"/>
      </dsp:txXfrm>
    </dsp:sp>
    <dsp:sp modelId="{C1CDAD93-7050-43D8-9BED-E3304F322C16}">
      <dsp:nvSpPr>
        <dsp:cNvPr id="0" name=""/>
        <dsp:cNvSpPr/>
      </dsp:nvSpPr>
      <dsp:spPr>
        <a:xfrm>
          <a:off x="26442" y="1008084"/>
          <a:ext cx="396065" cy="258541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246F1C-2772-44B7-B051-4349181CB2F3}">
      <dsp:nvSpPr>
        <dsp:cNvPr id="0" name=""/>
        <dsp:cNvSpPr/>
      </dsp:nvSpPr>
      <dsp:spPr>
        <a:xfrm rot="10800000">
          <a:off x="282884" y="1343802"/>
          <a:ext cx="4499498" cy="258541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การละทิ้งความเชื่อโดยทั่วไป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19" y="1343802"/>
        <a:ext cx="4434863" cy="258541"/>
      </dsp:txXfrm>
    </dsp:sp>
    <dsp:sp modelId="{780D64A5-DB50-41CD-942C-7E1ED8F97A80}">
      <dsp:nvSpPr>
        <dsp:cNvPr id="0" name=""/>
        <dsp:cNvSpPr/>
      </dsp:nvSpPr>
      <dsp:spPr>
        <a:xfrm>
          <a:off x="26442" y="1343802"/>
          <a:ext cx="396065" cy="258541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7A8D5A-8382-4B56-90FB-76D6003AFCF0}">
      <dsp:nvSpPr>
        <dsp:cNvPr id="0" name=""/>
        <dsp:cNvSpPr/>
      </dsp:nvSpPr>
      <dsp:spPr>
        <a:xfrm rot="10800000">
          <a:off x="282884" y="1679521"/>
          <a:ext cx="4499498" cy="258541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จะเกิดผู้เผยพระวจนะเท็จที่หลอกลวง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19" y="1679521"/>
        <a:ext cx="4434863" cy="258541"/>
      </dsp:txXfrm>
    </dsp:sp>
    <dsp:sp modelId="{39EA1CAF-5C19-4AA2-BAA3-16390C2FB673}">
      <dsp:nvSpPr>
        <dsp:cNvPr id="0" name=""/>
        <dsp:cNvSpPr/>
      </dsp:nvSpPr>
      <dsp:spPr>
        <a:xfrm>
          <a:off x="26442" y="1679521"/>
          <a:ext cx="396065" cy="258541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5DCDD-616B-4F25-9E08-8694F7BEA1A5}">
      <dsp:nvSpPr>
        <dsp:cNvPr id="0" name=""/>
        <dsp:cNvSpPr/>
      </dsp:nvSpPr>
      <dsp:spPr>
        <a:xfrm>
          <a:off x="0" y="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ภัยพิบัติครั้งใหญ่ที่เขย่าโลก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วิวรณ์ 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6:12-14)</a:t>
          </a:r>
          <a:endParaRPr lang="es-E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5421" y="0"/>
        <a:ext cx="5106667" cy="1190041"/>
      </dsp:txXfrm>
    </dsp:sp>
    <dsp:sp modelId="{2085364A-727B-4BCE-B62D-72979F9A4837}">
      <dsp:nvSpPr>
        <dsp:cNvPr id="0" name=""/>
        <dsp:cNvSpPr/>
      </dsp:nvSpPr>
      <dsp:spPr>
        <a:xfrm>
          <a:off x="119004" y="11900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173234-AF3B-4F64-8A2E-11331E08E648}">
      <dsp:nvSpPr>
        <dsp:cNvPr id="0" name=""/>
        <dsp:cNvSpPr/>
      </dsp:nvSpPr>
      <dsp:spPr>
        <a:xfrm>
          <a:off x="0" y="130904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9998"/>
                <a:satOff val="0"/>
                <a:lumOff val="-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49998"/>
                <a:satOff val="0"/>
                <a:lumOff val="-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49998"/>
                <a:satOff val="0"/>
                <a:lumOff val="-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หมายสำคัญของบุตรมนุษย์ได้ปรากฏขึ้น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เมฆก้อนเล็กๆ)</a:t>
          </a:r>
          <a:endParaRPr lang="es-E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5421" y="1309045"/>
        <a:ext cx="5106667" cy="1190041"/>
      </dsp:txXfrm>
    </dsp:sp>
    <dsp:sp modelId="{1626B0FE-F597-4C1A-8EEC-A3EEA6933AE8}">
      <dsp:nvSpPr>
        <dsp:cNvPr id="0" name=""/>
        <dsp:cNvSpPr/>
      </dsp:nvSpPr>
      <dsp:spPr>
        <a:xfrm>
          <a:off x="119004" y="142804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CCE154-194C-4447-9071-EB094B37CA16}">
      <dsp:nvSpPr>
        <dsp:cNvPr id="0" name=""/>
        <dsp:cNvSpPr/>
      </dsp:nvSpPr>
      <dsp:spPr>
        <a:xfrm>
          <a:off x="0" y="261809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9997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99997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99997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พระเยซูทรงปรากฏออกมาจากเมฆ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วิวรณ์ 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1:7)</a:t>
          </a:r>
          <a:endParaRPr lang="es-E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5421" y="2618090"/>
        <a:ext cx="5106667" cy="1190041"/>
      </dsp:txXfrm>
    </dsp:sp>
    <dsp:sp modelId="{86B4249A-A7BA-4414-B09A-78BF206ED176}">
      <dsp:nvSpPr>
        <dsp:cNvPr id="0" name=""/>
        <dsp:cNvSpPr/>
      </dsp:nvSpPr>
      <dsp:spPr>
        <a:xfrm>
          <a:off x="119004" y="273709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E03770-A807-4826-BDA0-B27EC4F55C06}">
      <dsp:nvSpPr>
        <dsp:cNvPr id="0" name=""/>
        <dsp:cNvSpPr/>
      </dsp:nvSpPr>
      <dsp:spPr>
        <a:xfrm>
          <a:off x="0" y="392713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49995"/>
                <a:satOff val="0"/>
                <a:lumOff val="-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49995"/>
                <a:satOff val="0"/>
                <a:lumOff val="-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49995"/>
                <a:satOff val="0"/>
                <a:lumOff val="-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พระสุรเสียงของพระองค์ปลุกคนตายให้ฟื้นขึ้น และเปลี่ยนแปลงสภาพกายของคนเป็น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 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5:28; 1</a:t>
          </a: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​​เธสะโลนิกา 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4:16; 1</a:t>
          </a: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โครินธ์ 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15:51-52)</a:t>
          </a:r>
          <a:endParaRPr lang="es-E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5421" y="3927135"/>
        <a:ext cx="5106667" cy="1190041"/>
      </dsp:txXfrm>
    </dsp:sp>
    <dsp:sp modelId="{18C363CC-0AEE-4CD5-A33B-F7DC0087E544}">
      <dsp:nvSpPr>
        <dsp:cNvPr id="0" name=""/>
        <dsp:cNvSpPr/>
      </dsp:nvSpPr>
      <dsp:spPr>
        <a:xfrm>
          <a:off x="119004" y="404613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098019-4AE8-4CBB-8684-EBA793BA5F51}">
      <dsp:nvSpPr>
        <dsp:cNvPr id="0" name=""/>
        <dsp:cNvSpPr/>
      </dsp:nvSpPr>
      <dsp:spPr>
        <a:xfrm>
          <a:off x="0" y="523618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99993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99993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99993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เหล่าทูตสวรรค์รวบรวมผู้ที่ได้รับการไถ่ให้รอดจากบาปและนำพวกเขามาหาพระเยซู (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เธสะโลนิกา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4:17)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5421" y="5236180"/>
        <a:ext cx="5106667" cy="1190041"/>
      </dsp:txXfrm>
    </dsp:sp>
    <dsp:sp modelId="{DA0AD0CA-B5B6-4522-97C8-FC34BEB005B7}">
      <dsp:nvSpPr>
        <dsp:cNvPr id="0" name=""/>
        <dsp:cNvSpPr/>
      </dsp:nvSpPr>
      <dsp:spPr>
        <a:xfrm>
          <a:off x="119004" y="5355185"/>
          <a:ext cx="1306417" cy="95203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61A07-5BD6-A586-83C4-EF3791B6E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0780F7-2164-B3C6-C70D-C3DE813C5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6789A-9EF9-F6CF-AAD3-836F354F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AD73F-BDBB-53CD-6926-D3910DE4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A04937-26BC-BBC6-C652-57E6FFB9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FA93C-65F2-232D-22F5-9794DC3C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2F74FD-8512-8030-9C69-7F6B92EB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48BF1-E7BF-9BF6-5BC0-5AF0DDA5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F4A14-C786-BF01-965C-7AC6E819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BF0BD-6295-EA95-6712-93DE2DA1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3049B7-DE2A-166F-99AC-E2EB1703C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1AADB4-B20D-75BB-4F6E-57DC72142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B65BFA-E53F-E5AF-C8D9-4E82A1A9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734C4-1D62-9C88-0832-5DAB2002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4762C-9C16-2B9B-1002-29152795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2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0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3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4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8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5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2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CCFFC-4A01-63D6-AEF4-D35A88C6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A6DA9-11B8-A7AF-608E-F332C2210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9B95B-0BF6-44A4-A1FD-4188196D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45513-9A87-8D7F-C9DA-391BE9F9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790C2-9914-EB4E-88C1-F1802EAC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5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2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8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16248-CD2E-B451-95EC-8802A03D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4998F1-F3A4-AFF2-4343-E6E185E3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39D38-266A-B8BB-59F7-90A6BD40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56152F-84AD-BCE2-F523-E1D6F5E3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69BFC-DD38-EFBD-2DF5-CF8F51B3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4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F0188-9521-0E9E-8458-A4088199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8E012-63F8-FAAA-E9D7-0883AF899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171AC-8CF0-E4BD-8006-9412A767F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A6FD21-5B20-EE37-1CE2-732E3BD7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A1AA87-4163-68E1-9282-EBC96A87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DF315A-76E0-D8DE-7752-BE333208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A27C0-AC37-8958-F990-F14CD1DA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4E266-AE31-853F-6AE9-3D7B2C453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B2C2AE-1448-3DE0-9612-51D3E7420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DF9116-973D-467C-740C-2698C3034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529B88-A208-98FB-6E55-DD8A4363D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60252C-E6B2-FD57-9C57-B89E5F7C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A4772A-4CAD-5DF7-F334-5F325A1C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F4D7EB-3AF2-15D2-D08B-836C60B1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F9A6A-72DA-607F-3B44-B737B469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3F9D2B-CE43-60E9-B156-B4D13FF9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ECF7A4-8E06-AD2E-6AA0-8D2F7AB9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F10AFB-D093-7A68-84CA-64B0AD65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7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38FE19-82A8-1ED3-AB4C-AB70DF37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975987-F922-24E0-2771-37F1161A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8FF1A4-00FC-C15D-932C-60621951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0E9DC-B98B-50D2-9202-D754F6F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758B7-C446-D237-322C-8BF94A77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3619AC-2DBA-555F-163A-A3BCDB3D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9A5FC6-CF19-72B2-1C2D-032203CE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1104C-B02A-3B85-F3ED-BA23F9E4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10843-2D1F-2A06-145E-66DE56CB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8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F6CB9-391B-B113-D9CA-C395C24C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396DA6-044B-C788-0C9C-0C158A16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DBD2E-90EF-6A4E-F18B-03453B08A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443F59-A7F7-C42B-D454-88A18986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C2ADC-3D9E-6186-1A7A-48F6D9DC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330FE7-3E22-9C59-04FE-A578D968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2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ADE62C-4FF2-21B1-21BA-AAE28208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A452F-8E67-920A-5692-FC9234E6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AF489-FED7-CC76-9181-EC73A16C4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77610-54DB-3F54-BEF9-9E68802C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C1A7BB-89D2-BA2A-BDA2-838A499BF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4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75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86243-2A85-85B6-35D1-D3895AEA6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520776C7-25E9-31E4-5E51-CAEF7A93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EBAC1191-545D-2CC6-AC7D-3FB889759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5" y="590550"/>
            <a:ext cx="11087100" cy="6172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EDCCE8-83F7-B881-CC67-D4D6C5916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581" y="726898"/>
            <a:ext cx="10829787" cy="5935103"/>
          </a:xfrm>
          <a:prstGeom prst="rect">
            <a:avLst/>
          </a:prstGeom>
          <a:effectLst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161266-8C3F-731C-87E4-1F6D04DD839E}"/>
              </a:ext>
            </a:extLst>
          </p:cNvPr>
          <p:cNvSpPr txBox="1"/>
          <p:nvPr/>
        </p:nvSpPr>
        <p:spPr>
          <a:xfrm>
            <a:off x="3749040" y="125704"/>
            <a:ext cx="4693920" cy="3966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th-TH" sz="5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nstantia" panose="02030602050306030303" pitchFamily="18" charset="0"/>
              </a:rPr>
              <a:t>สู่นิรันดร์</a:t>
            </a:r>
            <a:endParaRPr lang="en" sz="5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162EE7-05A4-99A0-7513-997C85C637C2}"/>
              </a:ext>
            </a:extLst>
          </p:cNvPr>
          <p:cNvSpPr txBox="1"/>
          <p:nvPr/>
        </p:nvSpPr>
        <p:spPr>
          <a:xfrm>
            <a:off x="2801010" y="6328128"/>
            <a:ext cx="658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13 for June 27, 2026</a:t>
            </a:r>
          </a:p>
        </p:txBody>
      </p:sp>
    </p:spTree>
    <p:extLst>
      <p:ext uri="{BB962C8B-B14F-4D97-AF65-F5344CB8AC3E}">
        <p14:creationId xmlns:p14="http://schemas.microsoft.com/office/powerpoint/2010/main" val="9110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F5A14-1405-2554-19CD-BD895B8D2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4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Persona con humo saliendo&#10;&#10;El contenido generado por IA puede ser incorrecto.">
            <a:extLst>
              <a:ext uri="{FF2B5EF4-FFF2-40B4-BE49-F238E27FC236}">
                <a16:creationId xmlns:a16="http://schemas.microsoft.com/office/drawing/2014/main" id="{37173EBC-BCCD-F37A-43E4-E2DEA735FA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r="777"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28E5578B-CCDF-B01E-FC98-B064D525C504}"/>
              </a:ext>
            </a:extLst>
          </p:cNvPr>
          <p:cNvSpPr txBox="1"/>
          <p:nvPr/>
        </p:nvSpPr>
        <p:spPr>
          <a:xfrm>
            <a:off x="6761838" y="1440463"/>
            <a:ext cx="523966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ท่าน​ที่​รัก​ทั้ง​หลาย เดี๋ยว​นี้​เรา​เป็น​ลูก​ของ​พระ​เจ้า และ​เรา​จะ​เป็น​อย่าง​ไร​ต่อ​ไป​ข้าง​หน้า​นั้น​เรา​ยัง​ไม่​รู้ แต่​เรา​รู้​ว่า​ใน​เวลา​ที่​พระ​องค์​จะ​เสด็จ​มา​ปรา​กฏ​นั้น เรา​จะ​เป็น​เหมือน​อย่าง​พระ​องค์ เพราะ​ว่า​เรา​จะ​เห็น​พระ​องค์​อย่าง​ที่​พระ​องค์​ทรง​เป็น​อยู่​นั้น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th-TH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ยอห์น</a:t>
            </a: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3:2)</a:t>
            </a:r>
            <a:endParaRPr kumimoji="0" lang="es-ES" sz="36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DF54F-EAC6-BC9F-8239-B09F2FE82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255356D-AE0F-3669-35BB-7577337EA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800363"/>
              </p:ext>
            </p:extLst>
          </p:nvPr>
        </p:nvGraphicFramePr>
        <p:xfrm>
          <a:off x="6778487" y="178905"/>
          <a:ext cx="5134037" cy="643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064DE23-4A9E-7771-5229-7BCD885A4A86}"/>
              </a:ext>
            </a:extLst>
          </p:cNvPr>
          <p:cNvSpPr txBox="1"/>
          <p:nvPr/>
        </p:nvSpPr>
        <p:spPr>
          <a:xfrm>
            <a:off x="279476" y="39984"/>
            <a:ext cx="59888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แม้ว่าการมีความสัมพันธ์กับพระเจ้าและการรู้จักพระองค์ตลอดชีวิตของเราจะเป็นสิ่งสำคัญ แต่นั่นไม่ใช่เป้าหมายสูงสุดของความเป็นคริสเตียน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EE9230-749A-23C7-4AF0-A6D7EF62B3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77" y="3205055"/>
            <a:ext cx="5988802" cy="3502527"/>
          </a:xfrm>
          <a:prstGeom prst="rect">
            <a:avLst/>
          </a:prstGeom>
          <a:ln w="38100" cap="sq">
            <a:solidFill>
              <a:srgbClr val="734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3E1FFF-1326-7503-E285-D38BC1B76675}"/>
              </a:ext>
            </a:extLst>
          </p:cNvPr>
          <p:cNvSpPr txBox="1"/>
          <p:nvPr/>
        </p:nvSpPr>
        <p:spPr>
          <a:xfrm>
            <a:off x="279476" y="2279440"/>
            <a:ext cx="59888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อีกนานแค่ไหนกว่าจะถึงช่วงเวลานั้น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จะเกิดอะไรขึ้นหลังจากนั้น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ความรู้เหล่านี้ส่งผลกระทบต่อชีวิตประจำวันของฉันอย่างไร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836C53-3113-DBF4-E657-7B4281CD87B2}"/>
              </a:ext>
            </a:extLst>
          </p:cNvPr>
          <p:cNvSpPr txBox="1"/>
          <p:nvPr/>
        </p:nvSpPr>
        <p:spPr>
          <a:xfrm>
            <a:off x="279476" y="1297631"/>
            <a:ext cx="59888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เราปรารถนามากกว่านั้น เราต้องการพบหน้าพระองค์ผู้ที่เราได้พบและมีปฏิสัมพันธ์ด้วยในโลกนี้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8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3DFD01-56FE-BE12-7EBE-EFFE573BB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5464548B-0849-DA21-E75D-35D496E3D2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29817"/>
            <a:ext cx="12191999" cy="1216015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>
            <a:outerShdw blurRad="50800" dist="38100" dir="5400000" algn="t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6F1F08-2442-D425-57C1-3C5C3C478EC3}"/>
              </a:ext>
            </a:extLst>
          </p:cNvPr>
          <p:cNvSpPr txBox="1"/>
          <p:nvPr/>
        </p:nvSpPr>
        <p:spPr>
          <a:xfrm>
            <a:off x="0" y="-29817"/>
            <a:ext cx="12192000" cy="830997"/>
          </a:xfrm>
          <a:prstGeom prst="rect">
            <a:avLst/>
          </a:prstGeom>
          <a:noFill/>
          <a:effectLst>
            <a:outerShdw blurRad="50800" dist="12700" dir="492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th-TH" sz="48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12700" dir="2700000" algn="tl" rotWithShape="0">
                    <a:schemeClr val="accent5"/>
                  </a:outerShdw>
                </a:effectLst>
              </a:rPr>
              <a:t>ช่วงเวลาแห่งการรอคอย</a:t>
            </a:r>
            <a:endParaRPr lang="en" sz="4800" b="1" spc="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12700" dir="2700000" algn="t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4DDF7F-E1B2-CC67-E3BE-9A8E4FB18970}"/>
              </a:ext>
            </a:extLst>
          </p:cNvPr>
          <p:cNvSpPr txBox="1"/>
          <p:nvPr/>
        </p:nvSpPr>
        <p:spPr>
          <a:xfrm>
            <a:off x="-1" y="710297"/>
            <a:ext cx="12191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แต่​จง​เข้าใจ​ข้อ​นี้​คือ วาระ​สุด​ท้าย​นั้น​จะ​เป็น​เวลา​ที่​น่า​กลัว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 </a:t>
            </a:r>
            <a:r>
              <a:rPr lang="th-TH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ทิโมธี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3:1)</a:t>
            </a:r>
            <a:endParaRPr lang="es-E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54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884BFA-5B83-3BB9-2F82-17604BC906D6}"/>
              </a:ext>
            </a:extLst>
          </p:cNvPr>
          <p:cNvSpPr txBox="1"/>
          <p:nvPr/>
        </p:nvSpPr>
        <p:spPr>
          <a:xfrm>
            <a:off x="333375" y="1198908"/>
            <a:ext cx="6867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พระเยซูทรงให้เราเห็นหมายสำคัญที่จะเกิดขึ้นก่อนการเสด็จมาครั้งที่สองของพระองค์ หมายสำคัญเหล่านั้นคือสถานการณ์ต่างๆ ที่จะเลวร้ายลงเรื่อยๆ เมื่อถึงเวลานั้น (มัทธิว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24:6-11)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8133C2-94E6-7E34-E8EC-F7E185601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676753"/>
              </p:ext>
            </p:extLst>
          </p:nvPr>
        </p:nvGraphicFramePr>
        <p:xfrm>
          <a:off x="2351842" y="2244388"/>
          <a:ext cx="4782383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áfico 8">
            <a:extLst>
              <a:ext uri="{FF2B5EF4-FFF2-40B4-BE49-F238E27FC236}">
                <a16:creationId xmlns:a16="http://schemas.microsoft.com/office/drawing/2014/main" id="{5C3FBDCC-7869-A969-BB04-7DD84A8389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3483" y="1328115"/>
            <a:ext cx="4528129" cy="25568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5EE05F7-E7E1-42FD-D752-B7F53B4CDF0B}"/>
              </a:ext>
            </a:extLst>
          </p:cNvPr>
          <p:cNvGrpSpPr/>
          <p:nvPr/>
        </p:nvGrpSpPr>
        <p:grpSpPr>
          <a:xfrm>
            <a:off x="7200899" y="4002735"/>
            <a:ext cx="4924425" cy="1477328"/>
            <a:chOff x="4962524" y="4118699"/>
            <a:chExt cx="4924425" cy="1477328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A84432E-D35B-782F-EC8C-75E0EEB712D0}"/>
                </a:ext>
              </a:extLst>
            </p:cNvPr>
            <p:cNvSpPr txBox="1"/>
            <p:nvPr/>
          </p:nvSpPr>
          <p:spPr>
            <a:xfrm>
              <a:off x="4962524" y="4118699"/>
              <a:ext cx="4924425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/>
                <a:t>แผนที่แสดงความขัดแย้งทางอาวุธที่กำลังดำเนินอยู่:</a:t>
              </a:r>
              <a:endParaRPr lang="en-US" b="1" dirty="0"/>
            </a:p>
            <a:p>
              <a:r>
                <a:rPr lang="th-TH" b="1" dirty="0"/>
                <a:t>          สงครามใหญ่ (เสียชีวิต </a:t>
              </a:r>
              <a:r>
                <a:rPr lang="en-US" sz="1400" b="1" dirty="0"/>
                <a:t>10,000</a:t>
              </a:r>
              <a:r>
                <a:rPr lang="th-TH" b="1" dirty="0"/>
                <a:t> คนขึ้นไป)</a:t>
              </a:r>
              <a:endParaRPr lang="en-US" sz="1400" b="1" dirty="0"/>
            </a:p>
            <a:p>
              <a:r>
                <a:rPr lang="th-TH" b="1" dirty="0"/>
                <a:t>          สงครามเล็ก (เสียชีวิต </a:t>
              </a:r>
              <a:r>
                <a:rPr lang="en-US" sz="1400" b="1" dirty="0"/>
                <a:t>1,000-9,999</a:t>
              </a:r>
              <a:r>
                <a:rPr lang="th-TH" b="1" dirty="0"/>
                <a:t> คน)</a:t>
              </a:r>
              <a:endParaRPr lang="en-US" sz="1400" b="1" dirty="0"/>
            </a:p>
            <a:p>
              <a:pPr lvl="1"/>
              <a:r>
                <a:rPr lang="th-TH" b="1" dirty="0"/>
                <a:t> ความขัดแย้ง (เสียชีวิต </a:t>
              </a:r>
              <a:r>
                <a:rPr lang="en-US" sz="1600" b="1" dirty="0"/>
                <a:t>100-999</a:t>
              </a:r>
              <a:r>
                <a:rPr lang="th-TH" sz="1600" b="1" dirty="0"/>
                <a:t> </a:t>
              </a:r>
              <a:r>
                <a:rPr lang="th-TH" b="1" dirty="0"/>
                <a:t>คน)</a:t>
              </a:r>
            </a:p>
            <a:p>
              <a:r>
                <a:rPr lang="th-TH" b="1" dirty="0"/>
                <a:t>          การปะทะและการสู้รบ (เสียชีวิต </a:t>
              </a:r>
              <a:r>
                <a:rPr lang="en-US" sz="1400" b="1" dirty="0"/>
                <a:t>1-99 </a:t>
              </a:r>
              <a:r>
                <a:rPr lang="th-TH" b="1" dirty="0"/>
                <a:t>คน)</a:t>
              </a:r>
              <a:endParaRPr lang="en-US" sz="1400" b="1" dirty="0"/>
            </a:p>
          </p:txBody>
        </p:sp>
        <p:pic>
          <p:nvPicPr>
            <p:cNvPr id="13" name="Gráfico 12" descr="Detener con relleno sólido">
              <a:extLst>
                <a:ext uri="{FF2B5EF4-FFF2-40B4-BE49-F238E27FC236}">
                  <a16:creationId xmlns:a16="http://schemas.microsoft.com/office/drawing/2014/main" id="{9EEA3E6E-0628-51AE-CF37-45627F9D87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80682" y="4458076"/>
              <a:ext cx="200023" cy="200023"/>
            </a:xfrm>
            <a:prstGeom prst="rect">
              <a:avLst/>
            </a:prstGeom>
          </p:spPr>
        </p:pic>
        <p:pic>
          <p:nvPicPr>
            <p:cNvPr id="14" name="Gráfico 13" descr="Detener con relleno sólido">
              <a:extLst>
                <a:ext uri="{FF2B5EF4-FFF2-40B4-BE49-F238E27FC236}">
                  <a16:creationId xmlns:a16="http://schemas.microsoft.com/office/drawing/2014/main" id="{53E9FB76-5D0E-882D-BFE3-0D45E7ACB73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65108" y="4764392"/>
              <a:ext cx="200023" cy="200023"/>
            </a:xfrm>
            <a:prstGeom prst="rect">
              <a:avLst/>
            </a:prstGeom>
          </p:spPr>
        </p:pic>
        <p:pic>
          <p:nvPicPr>
            <p:cNvPr id="15" name="Gráfico 14" descr="Detener con relleno sólido">
              <a:extLst>
                <a:ext uri="{FF2B5EF4-FFF2-40B4-BE49-F238E27FC236}">
                  <a16:creationId xmlns:a16="http://schemas.microsoft.com/office/drawing/2014/main" id="{AE034159-8827-64C0-2114-818F026DFFE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65108" y="5056162"/>
              <a:ext cx="200023" cy="200023"/>
            </a:xfrm>
            <a:prstGeom prst="rect">
              <a:avLst/>
            </a:prstGeom>
          </p:spPr>
        </p:pic>
        <p:pic>
          <p:nvPicPr>
            <p:cNvPr id="16" name="Gráfico 15" descr="Detener con relleno sólido">
              <a:extLst>
                <a:ext uri="{FF2B5EF4-FFF2-40B4-BE49-F238E27FC236}">
                  <a16:creationId xmlns:a16="http://schemas.microsoft.com/office/drawing/2014/main" id="{2DC06A26-ED3B-5B44-5D82-0645B7A6DFE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65108" y="5338743"/>
              <a:ext cx="200023" cy="200023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61195B-FF13-B336-E487-23C0F0D54506}"/>
              </a:ext>
            </a:extLst>
          </p:cNvPr>
          <p:cNvSpPr txBox="1"/>
          <p:nvPr/>
        </p:nvSpPr>
        <p:spPr>
          <a:xfrm>
            <a:off x="166826" y="4464565"/>
            <a:ext cx="3590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เพื่อรักษาความเชื่อมั่นของเราใน “ช่วงเวลาอันเลวร้าย” เหล่านี้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ทิโมธี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เราต้องสร้างความสัมพันธ์ที่ถูกต้องกับพระเจ้า และมีความมั่นใจว่าพระองค์ทรงยกโทษบาปของเราแล้ว และเราได้รับความรอดโดยพระองค์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C7572B1-8630-999C-05DB-4B4F5EF6B1F9}"/>
              </a:ext>
            </a:extLst>
          </p:cNvPr>
          <p:cNvSpPr txBox="1"/>
          <p:nvPr/>
        </p:nvSpPr>
        <p:spPr>
          <a:xfrm>
            <a:off x="6875443" y="5387895"/>
            <a:ext cx="5316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การฟื้นฟูทางจิตวิญญาณเป็นสิ่งจำเป็น เราต้องอธิษฐานเหมือนอาซาฟว่า “ขอทรงฟื้นฟูข้าพระองค์เถิด ข้าแต่พระเจ้า ขอทรงให้พระพักตร์ของพระองค์ส่องแสงมาเหนือข้าพระองค์ เพื่อข้าพระองค์จะได้รับความรอด” (สดุดี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80:3)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CA9766-40E2-1524-E616-2B586E72BEE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800" y="2293690"/>
            <a:ext cx="1835886" cy="196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A0EF4B4-22CB-2A57-4559-B15264477DA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4523" y="4333461"/>
            <a:ext cx="2864147" cy="2424734"/>
          </a:xfrm>
          <a:prstGeom prst="snip2DiagRect">
            <a:avLst>
              <a:gd name="adj1" fmla="val 14757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85E0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90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FD4EE2-81F3-B52A-E3DF-855007F9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1498A2C-10C0-2044-E41C-F879F403AD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466522" cy="182622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F0CFB6-BEA3-1A7D-2F5B-F7858C8C3CAD}"/>
              </a:ext>
            </a:extLst>
          </p:cNvPr>
          <p:cNvSpPr txBox="1"/>
          <p:nvPr/>
        </p:nvSpPr>
        <p:spPr>
          <a:xfrm>
            <a:off x="1" y="0"/>
            <a:ext cx="546652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FFF00"/>
              </a:contourClr>
            </a:sp3d>
          </a:bodyPr>
          <a:lstStyle/>
          <a:p>
            <a:pPr algn="ctr"/>
            <a:r>
              <a:rPr lang="th-TH" sz="40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การเสด็จกลับมาครั้งที่สอง</a:t>
            </a:r>
            <a:endParaRPr lang="en" sz="4000" b="1" dirty="0">
              <a:ln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4BDD95-9F29-BAE2-35B3-97AD3D124A6F}"/>
              </a:ext>
            </a:extLst>
          </p:cNvPr>
          <p:cNvSpPr txBox="1"/>
          <p:nvPr/>
        </p:nvSpPr>
        <p:spPr>
          <a:xfrm>
            <a:off x="0" y="612253"/>
            <a:ext cx="5466521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E6A652"/>
                </a:solidFill>
                <a:latin typeface="Comic Sans MS" panose="030F0702030302020204" pitchFamily="66" charset="0"/>
              </a:rPr>
              <a:t>“</a:t>
            </a:r>
            <a:r>
              <a:rPr lang="th-TH" sz="2000" b="1" dirty="0">
                <a:solidFill>
                  <a:srgbClr val="E6A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แล้ว​พระ​องค์​จะ​ทรง​ส่ง​ทูต​สวรรค์​ทั้ง​หลาย​ของ​พระ​องค์​มา​ด้วย​เสียง​แตร​ที่​ดัง​มาก และ​ให้​รวบ​รวม​คน​ทั้ง​หมด​ที่​พระ​องค์​ทรง​เลือก​ไว้​แล้ว จาก​ทั้ง​สี่​ทิศ ตั้ง​แต่​ที่​สุด​ฟ้า​ข้าง​นี้​จน​ถึง​ที่​สุด​ฟ้า​ข้าง​โน้น</a:t>
            </a:r>
            <a:r>
              <a:rPr lang="en" b="1" dirty="0">
                <a:solidFill>
                  <a:srgbClr val="E6A652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E6A652"/>
                </a:solidFill>
                <a:latin typeface="Comic Sans MS" panose="030F0702030302020204" pitchFamily="66" charset="0"/>
              </a:rPr>
              <a:t>(</a:t>
            </a:r>
            <a:r>
              <a:rPr lang="th-TH" sz="1400" b="1" dirty="0">
                <a:solidFill>
                  <a:srgbClr val="E6A652"/>
                </a:solidFill>
                <a:latin typeface="Comic Sans MS" panose="030F0702030302020204" pitchFamily="66" charset="0"/>
              </a:rPr>
              <a:t>มัทธิว</a:t>
            </a:r>
            <a:r>
              <a:rPr lang="en" sz="1400" b="1" dirty="0">
                <a:solidFill>
                  <a:srgbClr val="E6A652"/>
                </a:solidFill>
                <a:latin typeface="Comic Sans MS" panose="030F0702030302020204" pitchFamily="66" charset="0"/>
              </a:rPr>
              <a:t> 24:31)</a:t>
            </a:r>
            <a:endParaRPr lang="es-ES" b="1" dirty="0">
              <a:solidFill>
                <a:srgbClr val="E6A65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A725B6-1960-FBBA-D9AA-5B3517C46E02}"/>
              </a:ext>
            </a:extLst>
          </p:cNvPr>
          <p:cNvSpPr txBox="1"/>
          <p:nvPr/>
        </p:nvSpPr>
        <p:spPr>
          <a:xfrm>
            <a:off x="156335" y="1826226"/>
            <a:ext cx="5231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มัทธิว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24:29-31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สรุปเหตุการณ์สำคัญของการอัศจรรย์ครั้งนี้ ซึ่งมีข้อความอื่นๆ เสริมเพิ่มเติมดังนี้: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64AB26-A0E8-8485-2C1F-9024609C6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631884"/>
              </p:ext>
            </p:extLst>
          </p:nvPr>
        </p:nvGraphicFramePr>
        <p:xfrm>
          <a:off x="5543952" y="238540"/>
          <a:ext cx="6532089" cy="643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279582-EBAB-0958-5B47-0AF0277505ED}"/>
              </a:ext>
            </a:extLst>
          </p:cNvPr>
          <p:cNvSpPr txBox="1"/>
          <p:nvPr/>
        </p:nvSpPr>
        <p:spPr>
          <a:xfrm>
            <a:off x="115959" y="4402816"/>
            <a:ext cx="5231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ในขณะนั้น เมื่อเสียงแตรดังขึ้นและทุกคนได้เห็นพระเยซู เราจะรู้ว่าการรอคอยนั้นคุ้มค่าแล้ว คำอธิษฐานที่เพียรพยายามตลอดมา  เวลาที่เราให้ความสำคัญกับพระองค์ทุกครั้ง เวลาที่เราพูดอย่างกล้าหาญเพื่อพระองค์ การทดลองทุกอย่าง—จะจบลงด้วยการได้เห็นพระพักตร์ของพระองค์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333140-876A-3931-AFB0-E3963AB392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831" y="2911462"/>
            <a:ext cx="5114408" cy="1354690"/>
          </a:xfrm>
          <a:prstGeom prst="roundRect">
            <a:avLst>
              <a:gd name="adj" fmla="val 115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88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C534C1-D563-A869-0F1E-DEC86DF0EBAC}"/>
              </a:ext>
            </a:extLst>
          </p:cNvPr>
          <p:cNvSpPr txBox="1"/>
          <p:nvPr/>
        </p:nvSpPr>
        <p:spPr>
          <a:xfrm>
            <a:off x="2648700" y="0"/>
            <a:ext cx="95432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800" b="1" spc="600" dirty="0">
                <a:ln/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43000"/>
                    </a:schemeClr>
                  </a:outerShdw>
                </a:effectLst>
              </a:rPr>
              <a:t>การนำกลับสู่บ้าน </a:t>
            </a:r>
            <a:endParaRPr lang="en" sz="4800" b="1" spc="600" dirty="0">
              <a:ln/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24EA37-585A-DADA-F343-D167A042C93F}"/>
              </a:ext>
            </a:extLst>
          </p:cNvPr>
          <p:cNvSpPr txBox="1"/>
          <p:nvPr/>
        </p:nvSpPr>
        <p:spPr>
          <a:xfrm>
            <a:off x="3088669" y="672042"/>
            <a:ext cx="8315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E463E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ใน​พระ​นิ​เวศ​ของ​พระ​บิดา​เรา​มี​ที่​อยู่​มาก​มาย ถ้า​ไม่​มี​เรา​คง​บอก​ท่าน​แล้ว เพราะ​เรา​ไป​จัด​เตรียม​ที่​ไว้​สำ​หรับ​พวก​ท่าน</a:t>
            </a:r>
            <a:r>
              <a:rPr lang="en" b="1" dirty="0">
                <a:solidFill>
                  <a:srgbClr val="7E463E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E463E"/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7E46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ยอห์น</a:t>
            </a:r>
            <a:r>
              <a:rPr lang="en" sz="1400" b="1" dirty="0">
                <a:solidFill>
                  <a:srgbClr val="7E463E"/>
                </a:solidFill>
                <a:latin typeface="Comic Sans MS" panose="030F0702030302020204" pitchFamily="66" charset="0"/>
              </a:rPr>
              <a:t> 14:2)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A8055A-95F1-562B-838A-3B2AF9570E5B}"/>
              </a:ext>
            </a:extLst>
          </p:cNvPr>
          <p:cNvSpPr txBox="1"/>
          <p:nvPr/>
        </p:nvSpPr>
        <p:spPr>
          <a:xfrm>
            <a:off x="2744107" y="1522290"/>
            <a:ext cx="5961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ในสวรรค์มีสถานที่ที่พระเยซูทรงเตรียมไว้สำหรับเรา เป็นเมืองที่เราจะอาศัยอยู่ คือเยรูซาเล็มใหม่ (ยอห์น 14:2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ฮีบรู 11:10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วิวรณ์ 21:10)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0AB4ED-D9A4-6EA2-F0D4-CEDB19474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183447"/>
            <a:ext cx="2509553" cy="3492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9F2594-3C0B-6493-F84B-129EED2EB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891" y="1400526"/>
            <a:ext cx="3251961" cy="2438970"/>
          </a:xfrm>
          <a:prstGeom prst="ellipse">
            <a:avLst/>
          </a:prstGeom>
          <a:ln w="63500" cap="rnd">
            <a:solidFill>
              <a:srgbClr val="CE339A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FD6E9D8-F104-7A82-F8B3-E3AAC1E6DB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3889191"/>
            <a:ext cx="2509552" cy="2807918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39EB03-0BD9-AEBE-EDE3-5CCED1C367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0891" y="4047089"/>
            <a:ext cx="3251961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463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B493884-9C74-5608-69DA-54D619C709C9}"/>
              </a:ext>
            </a:extLst>
          </p:cNvPr>
          <p:cNvSpPr txBox="1"/>
          <p:nvPr/>
        </p:nvSpPr>
        <p:spPr>
          <a:xfrm>
            <a:off x="2744107" y="3776063"/>
            <a:ext cx="59387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เหตุการณ์แรกที่เราจะเข้าร่วมในบ้านใหม่ของเราจะเป็นเหตุการณ์ที่ลืมไม่ลง คือ งานเลี้ยงฉลองสมรสของพระเมษโปดก (วิวรณ์ 19:9)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F7609D-0C5F-B443-58B4-C164575EA450}"/>
              </a:ext>
            </a:extLst>
          </p:cNvPr>
          <p:cNvSpPr txBox="1"/>
          <p:nvPr/>
        </p:nvSpPr>
        <p:spPr>
          <a:xfrm>
            <a:off x="2744107" y="2803065"/>
            <a:ext cx="59613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เมืองนี้พร้อมกับผู้อยู่อาศัย – คือเรา – ถูกเรียกว่า “เจ้าสาวของพระเมษโปดก” (วิวรณ์ 21:2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วิวรณ์ 19:7-8)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6D870C-01D3-F096-24BB-628B7AE3D619}"/>
              </a:ext>
            </a:extLst>
          </p:cNvPr>
          <p:cNvSpPr txBox="1"/>
          <p:nvPr/>
        </p:nvSpPr>
        <p:spPr>
          <a:xfrm>
            <a:off x="2744107" y="5056838"/>
            <a:ext cx="59613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แต่เพื่อที่จะเป็นเจ้าสาวของพระคริสต์ เราต้องเป็นเจ้าสาวของพระองค์บนโลกนี้ก่อน เราต้องมีความสัมพันธ์ใกล้ชิดกับพระเยซูในตอนนี้ รู้จักพระองค์ พูดคุยกับพระองค์ทุกวัน วางใจในพระองค์ และปรารถนาถึงวันที่เราจะได้อยู่กับพระองค์ตลอดไป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4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29C029-599E-84EB-F4A0-82DE3E426FB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เราจะทำอะไรในอาณาจักรอันนิรันดร์</a:t>
            </a:r>
            <a:r>
              <a:rPr lang="e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F6471-6CDE-8138-9C65-414F1B3E3B74}"/>
              </a:ext>
            </a:extLst>
          </p:cNvPr>
          <p:cNvSpPr txBox="1"/>
          <p:nvPr/>
        </p:nvSpPr>
        <p:spPr>
          <a:xfrm>
            <a:off x="676274" y="731341"/>
            <a:ext cx="108394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เพราะ​ว่า​พระ​เมษ​โป​ดก​ผู้​ทรง​อยู่​กลาง​พระ​ที่​นั่ง​นั้น​จะ​ทรง​เลี้ยง​ดู​พวก​เขา และ​จะ​ทรง​นำ​เขา​ไป​ยัง​น้ำพุ​แห่ง​ชีวิต และ​พระ​เจ้า​จะ​ทรง​เช็ด​น้ำ​ตา​ทุก​หยด​จาก​ตา​ของ​เขา​ทั้ง​หลาย”</a:t>
            </a:r>
            <a:r>
              <a:rPr lang="en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วิวรณ์</a:t>
            </a:r>
            <a:r>
              <a:rPr lang="en" sz="14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8DBBA4-15C5-6F35-CCA8-4C0BF263DD99}"/>
              </a:ext>
            </a:extLst>
          </p:cNvPr>
          <p:cNvSpPr txBox="1"/>
          <p:nvPr/>
        </p:nvSpPr>
        <p:spPr>
          <a:xfrm>
            <a:off x="4303191" y="1592204"/>
            <a:ext cx="5494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ที่ยิ่งใหญ่ที่สุดที่เราจะได้รับในสวรรค์คือการได้เห็นพระเยซูและสามารถขอบคุณพระองค์สำหรับสิ่งที่พระองค์ทรงทำเพื่อ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A6A15E-7DB3-F2D5-2854-D4FB8CC1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7876" y="1494731"/>
            <a:ext cx="2232951" cy="277909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0636D6-D627-55CE-7490-6505EEEA6A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366" y="1531761"/>
            <a:ext cx="4095465" cy="28717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7C23A2-ABCD-BF74-6BA0-F5E26277D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1915" y="4481954"/>
            <a:ext cx="4218912" cy="2266417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C5904FF-886B-6E5E-3148-97063023B2CA}"/>
              </a:ext>
            </a:extLst>
          </p:cNvPr>
          <p:cNvSpPr txBox="1"/>
          <p:nvPr/>
        </p:nvSpPr>
        <p:spPr>
          <a:xfrm>
            <a:off x="4292889" y="2561630"/>
            <a:ext cx="549492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แต่เราจะไม่ได้อยู่บนสวรรค์ตลอดไป เวลาหนึ่งจะมาถึงเมื่อเราจะลงมายังโลก ซึ่งเป็นบ้านหลังสุดท้ายของเรา (วิวรณ์ 21:1-3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สดุดี 37:9) แม้ว่าความชั่วร้ายจะไม่มีอยู่แล้วที่นั่น แต่พระเยซูยังคงเป็นผู้เลี้ยงแกะของเรา คอยดูแลเราอย่างอ่อนโยน (อิสยาห์ 25:8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วิวรณ์ 7:17)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A6908A-C2AF-107A-589D-B46B7EAE050F}"/>
              </a:ext>
            </a:extLst>
          </p:cNvPr>
          <p:cNvSpPr txBox="1"/>
          <p:nvPr/>
        </p:nvSpPr>
        <p:spPr>
          <a:xfrm>
            <a:off x="121171" y="4594201"/>
            <a:ext cx="77209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แน่นอนว่าชีวิตที่นั่นจะไม่ใช่ชีวิตที่ว่างเปล่า เช่นเดียวกับที่พระเจ้าทรงมอบงานให้มนุษย์เมื่อพระองค์ทรงสร้างเขา เราแต่ละคนจะมีจุดประสงค์ที่นั่น เราจะสามารถขยายความรู้และค้นพบสิ่งมหัศจรรย์ใหม่ๆ ได้อย่างต่อเนื่อง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E84641-0834-EE9C-5E18-986FFCFAA7DC}"/>
              </a:ext>
            </a:extLst>
          </p:cNvPr>
          <p:cNvSpPr txBox="1"/>
          <p:nvPr/>
        </p:nvSpPr>
        <p:spPr>
          <a:xfrm>
            <a:off x="121172" y="5833450"/>
            <a:ext cx="77209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ตรงกันข้ามกับสิ่งที่เกิดขึ้นในตอนนี้ ความคิดของเราจะมุ่งไปที่พระเจ้า 100% ซึ่งความรักของพระองค์จะท่วมท้นทุกอณูของร่างกายเรา (วิวรณ์ 14:1)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2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CC1E182-D543-C544-C808-74CFC1B44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445024"/>
          </a:xfrm>
          <a:prstGeom prst="rect">
            <a:avLst/>
          </a:prstGeom>
          <a:solidFill>
            <a:srgbClr val="7102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1B6B1B-CB43-7F74-D5E7-6C1733C35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1732"/>
            <a:ext cx="12191999" cy="2454164"/>
          </a:xfrm>
          <a:prstGeom prst="rect">
            <a:avLst/>
          </a:prstGeom>
          <a:solidFill>
            <a:schemeClr val="accent5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20A311-DED1-6D2A-3BDD-8FA69AC4D0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th-TH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ความรับผิดชอบของเรา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E31E01-E671-45A5-B188-EBE1FCDC3F2C}"/>
              </a:ext>
            </a:extLst>
          </p:cNvPr>
          <p:cNvSpPr txBox="1"/>
          <p:nvPr/>
        </p:nvSpPr>
        <p:spPr>
          <a:xfrm>
            <a:off x="548241" y="583251"/>
            <a:ext cx="109039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พระ​วิญ​ญาณ​และ​เจ้า​สาว​กล่าว​ว่า “เชิญ​เสด็จ​มา​เถิด” และ​ให้​คน​ที่​ได้​ยิน​กล่าว​ด้วยว่า “เชิญ​เสด็จ​มา​เถิด” “คน​ที่​กระ​หาย​เชิญ​เข้า​มา ใคร​ที่​มี​ใจ​ปรา​รถ​นา จง​มา​รับ​น้ำ​แห่ง​ชีวิต​โดย​ไม่​ต้อง​เสีย​อะไร​เลย”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วิวรณ์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4B736C-5366-2212-C0EF-49901B5F39AF}"/>
              </a:ext>
            </a:extLst>
          </p:cNvPr>
          <p:cNvSpPr txBox="1"/>
          <p:nvPr/>
        </p:nvSpPr>
        <p:spPr>
          <a:xfrm>
            <a:off x="219074" y="1466695"/>
            <a:ext cx="71818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ในเยรูซาเล็มใหม่—บ้านนิรันดร์ของเรา—แม่น้ำแห่งน้ำแห่งชีวิตไหลออกมาจากพระที่นั่งของพระเจ้า หล่อเลี้ยงต้นไม้แห่งชีวิต (วิวรณ์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22:1-2)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และเป็นชีวิตที่อุดมสมบูรณ์ ชีวิตนิรันดร์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9D5AE1-9B19-1EA0-6EF2-4BBC0B4C95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916" y="1531428"/>
            <a:ext cx="4572009" cy="30358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D9E2B7-16DB-2CE8-FAFC-9AF854030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6" y="3620778"/>
            <a:ext cx="3607490" cy="310854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3376D3-E24C-D8A0-2B52-A969082700A1}"/>
              </a:ext>
            </a:extLst>
          </p:cNvPr>
          <p:cNvSpPr txBox="1"/>
          <p:nvPr/>
        </p:nvSpPr>
        <p:spPr>
          <a:xfrm>
            <a:off x="3925958" y="4785502"/>
            <a:ext cx="82660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เรามีหน้าที่รับผิดชอบต่อผู้ที่ปรารถนาชีวิตนิรันดร์แต่ไม่รู้ว่าจะได้รับได้อย่างไร เราต้องประกาศเสียงดังว่า “ให้ผู้ที่กระหายน้ำจงมา และให้ผู้ที่ปรารถนาจะรับของประทานแห่งน้ำแห่งชีวิตนั้นโดยไม่เสียค่าใช้จ่ายใด” (วิวรณ์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22:17)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463C583-2893-C7C5-AE4A-1875723C73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8450" y="3584071"/>
            <a:ext cx="3170581" cy="1069573"/>
          </a:xfrm>
          <a:prstGeom prst="round2DiagRect">
            <a:avLst>
              <a:gd name="adj1" fmla="val 16667"/>
              <a:gd name="adj2" fmla="val 14868"/>
            </a:avLst>
          </a:prstGeom>
          <a:ln w="38100" cap="sq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4000">
                  <a:schemeClr val="accent4">
                    <a:lumMod val="60000"/>
                    <a:lumOff val="40000"/>
                  </a:schemeClr>
                </a:gs>
                <a:gs pos="66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1331336-83C4-181F-1BEF-550292B12959}"/>
              </a:ext>
            </a:extLst>
          </p:cNvPr>
          <p:cNvSpPr txBox="1"/>
          <p:nvPr/>
        </p:nvSpPr>
        <p:spPr>
          <a:xfrm>
            <a:off x="219073" y="2534458"/>
            <a:ext cx="71818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การเข้าถึงพระองค์นั้นไม่ต้องเสียค่าใดๆ พระเยซูทรงจ่ายราคาแล้ว เราตอบรับการทรงเรียกของพระวิญญาณบริสุทธิ์ในวันหนึ่งและรู้ว่าจะไปถึงที่นั่นได้อย่างไร แต่คนอื่นๆ อีกไม่น้อยที่ยังไม่รู้ถึงหนทางนั้น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D5CA86-7CDF-D3EB-D595-CDE52830D589}"/>
              </a:ext>
            </a:extLst>
          </p:cNvPr>
          <p:cNvSpPr txBox="1"/>
          <p:nvPr/>
        </p:nvSpPr>
        <p:spPr>
          <a:xfrm>
            <a:off x="3925957" y="6108941"/>
            <a:ext cx="82660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จนกว่าเวลาจะมาถึงที่เราจะสามารถดื่มน้ำนั้นได้ อย่าให้เราท้อแท้ในการรอคอย จงรักษาความปรารถนานั้นไว้ให้คงอยู่ เพื่อรอคอยองค์พระเยซูเจ้าเสด็จมา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0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6612C-20C6-780F-6750-910FA480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780DDB-36BD-3442-815F-670C955AC28D}"/>
              </a:ext>
            </a:extLst>
          </p:cNvPr>
          <p:cNvSpPr txBox="1"/>
          <p:nvPr/>
        </p:nvSpPr>
        <p:spPr>
          <a:xfrm>
            <a:off x="2524538" y="1359293"/>
            <a:ext cx="85675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ความขัดแย้งครั้งใหญ่ได้สิ้นสุดลงแล้ว บาปและคนบาปไม่มีอีกต่อไป จักรวาลทั้งหมดสะอาดบริสุทธิ์ จังหวะแห่งความกลมกลืนและความสุขแผ่ซ่านไปทั่วสรรพสิ่ง จากพระองค์ผู้ทรงสร้างสรรพสิ่ง ชีวิต แสงสว่าง และความสุขได้ไหลเวียนไปทั่วอาณาจักรแห่งห้วงอวกาศอันไร้ขอบเขต จากอะตอมที่เล็กที่สุดไปจนถึงโลกที่ยิ่งใหญ่ที่สุด สรรพสิ่งทั้งที่มีชีวิตและไม่มีชีวิต ในความงามอันไร้เงาและความปีติอันสมบูรณ์แบบ ประกาศว่าพระเจ้าคือความรัก</a:t>
            </a:r>
            <a:r>
              <a:rPr lang="en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8D7A9F-A3CD-9F29-EF49-E47C1B7829D4}"/>
              </a:ext>
            </a:extLst>
          </p:cNvPr>
          <p:cNvSpPr txBox="1"/>
          <p:nvPr/>
        </p:nvSpPr>
        <p:spPr>
          <a:xfrm>
            <a:off x="7712297" y="5917509"/>
            <a:ext cx="337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00185C"/>
                </a:solidFill>
              </a:rPr>
              <a:t>EGW (The Great Controversy, p. 678)</a:t>
            </a:r>
            <a:endParaRPr lang="es-ES" sz="1600" b="1" dirty="0">
              <a:solidFill>
                <a:srgbClr val="0018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1706</Words>
  <Application>Microsoft Office PowerPoint</Application>
  <PresentationFormat>Panorámica</PresentationFormat>
  <Paragraphs>61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Comic Sans MS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2026-05-12T14:21:33Z</dcterms:created>
  <dcterms:modified xsi:type="dcterms:W3CDTF">2026-05-31T04:31:59Z</dcterms:modified>
</cp:coreProperties>
</file>