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4"/>
      <p:bold r:id="rId15"/>
      <p:italic r:id="rId16"/>
      <p:boldItalic r:id="rId17"/>
    </p:embeddedFont>
    <p:embeddedFont>
      <p:font typeface="Constantia" panose="02030602050306030303" pitchFamily="18" charset="0"/>
      <p:regular r:id="rId18"/>
      <p:bold r:id="rId19"/>
      <p:italic r:id="rId20"/>
      <p:boldItalic r:id="rId21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9" d="100"/>
          <a:sy n="99" d="100"/>
        </p:scale>
        <p:origin x="78" y="21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2">
        <a:tint val="75000"/>
      </a:schemeClr>
      <a:schemeClr val="accent3">
        <a:tint val="75000"/>
      </a:schemeClr>
      <a:schemeClr val="accent4">
        <a:tint val="75000"/>
      </a:schemeClr>
      <a:schemeClr val="accent5">
        <a:tint val="75000"/>
      </a:schemeClr>
      <a:schemeClr val="accent6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#1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>
      <a:schemeClr val="accent3"/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>
      <a:schemeClr val="accent3">
        <a:tint val="75000"/>
      </a:schemeClr>
      <a:schemeClr val="accent4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5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201ECF-5C39-4F5A-B547-A34BE62A6232}" type="doc">
      <dgm:prSet loTypeId="urn:microsoft.com/office/officeart/2026/layout/NumberedDotsVertical" loCatId="timeline" qsTypeId="urn:microsoft.com/office/officeart/2005/8/quickstyle/3d2#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55591A6F-B6AF-429B-8C32-91F5B1547D10}">
      <dgm:prSet custT="1"/>
      <dgm:spPr/>
      <dgm:t>
        <a:bodyPr/>
        <a:lstStyle/>
        <a:p>
          <a:pPr>
            <a:defRPr b="1"/>
          </a:pPr>
          <a:r>
            <a:rPr lang="th-TH" sz="2000" dirty="0"/>
            <a:t>ในยุคแรกเริ่ม พระเจ้าทรงสื่อสารกับมนุษยชาติอย่างไร</a:t>
          </a:r>
          <a:r>
            <a:rPr lang="en-US" sz="2000" dirty="0"/>
            <a:t>?</a:t>
          </a:r>
          <a:endParaRPr lang="en" sz="2000" dirty="0">
            <a:effectLst/>
          </a:endParaRPr>
        </a:p>
      </dgm:t>
    </dgm:pt>
    <dgm:pt modelId="{B4BC9997-A056-451A-9DB8-F26EB089C7C7}" type="parTrans" cxnId="{061DF5F8-8DC5-49B6-A210-21E5F5F1E48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1E6F894-A02F-486E-9F09-6EB612C80F24}" type="sibTrans" cxnId="{061DF5F8-8DC5-49B6-A210-21E5F5F1E483}">
      <dgm:prSet phldrT="1" phldr="0" custT="1"/>
      <dgm:spPr/>
      <dgm:t>
        <a:bodyPr/>
        <a:lstStyle/>
        <a:p>
          <a:pPr>
            <a:defRPr b="1"/>
          </a:pPr>
          <a:r>
            <a:rPr lang="en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74804E-B125-4A75-9F6C-6BDF3A197543}">
      <dgm:prSet custT="1"/>
      <dgm:spPr/>
      <dgm:t>
        <a:bodyPr/>
        <a:lstStyle/>
        <a:p>
          <a:pPr>
            <a:defRPr b="1"/>
          </a:pPr>
          <a:r>
            <a:rPr lang="th-TH" sz="2000" dirty="0"/>
            <a:t>มนุษย์ยุติการสื่อสารกับพระเจ้าไปได้อย่างไร</a:t>
          </a:r>
          <a:r>
            <a:rPr lang="en-US" sz="2000" dirty="0"/>
            <a:t>?</a:t>
          </a:r>
          <a:endParaRPr lang="en" sz="2000" dirty="0">
            <a:effectLst/>
          </a:endParaRPr>
        </a:p>
      </dgm:t>
    </dgm:pt>
    <dgm:pt modelId="{885CF629-D05A-4D45-B222-6E5B868C9C7F}" type="parTrans" cxnId="{C97475E1-0CFD-4917-BA1D-395BD57DCD4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2869244-121B-4780-9BC6-96CD601EFDD7}" type="sibTrans" cxnId="{C97475E1-0CFD-4917-BA1D-395BD57DCD41}">
      <dgm:prSet phldrT="2" phldr="0" custT="1"/>
      <dgm:spPr/>
      <dgm:t>
        <a:bodyPr/>
        <a:lstStyle/>
        <a:p>
          <a:pPr>
            <a:defRPr b="1"/>
          </a:pPr>
          <a:r>
            <a:rPr lang="en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</a:p>
      </dgm:t>
    </dgm:pt>
    <dgm:pt modelId="{C2BA3E86-0F26-4596-A0F2-D14E11658C57}">
      <dgm:prSet custT="1"/>
      <dgm:spPr/>
      <dgm:t>
        <a:bodyPr/>
        <a:lstStyle/>
        <a:p>
          <a:pPr>
            <a:defRPr b="1"/>
          </a:pPr>
          <a:r>
            <a:rPr lang="th-TH" sz="2000" dirty="0"/>
            <a:t>พระเจ้าทรงพยายามฟื้นฟูการสื่อสารนั้นอย่างไร</a:t>
          </a:r>
          <a:r>
            <a:rPr lang="en-US" sz="2000" dirty="0"/>
            <a:t>?</a:t>
          </a:r>
          <a:endParaRPr lang="en" sz="2000" dirty="0">
            <a:effectLst/>
          </a:endParaRPr>
        </a:p>
      </dgm:t>
    </dgm:pt>
    <dgm:pt modelId="{CAFD1F87-1AC8-44D3-97A5-36E0BACBE5CC}" type="parTrans" cxnId="{9D9C0E4F-9367-44DC-A644-3534CEF1B5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CC6E6D2-F015-46A6-A7CC-352350BC3278}" type="sibTrans" cxnId="{9D9C0E4F-9367-44DC-A644-3534CEF1B580}">
      <dgm:prSet phldrT="3" phldr="0" custT="1"/>
      <dgm:spPr/>
      <dgm:t>
        <a:bodyPr/>
        <a:lstStyle/>
        <a:p>
          <a:pPr>
            <a:defRPr b="1"/>
          </a:pPr>
          <a:r>
            <a:rPr lang="en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</a:p>
      </dgm:t>
    </dgm:pt>
    <dgm:pt modelId="{19F867EE-A6CF-4EC1-B7D0-A041C3631F9B}">
      <dgm:prSet custT="1"/>
      <dgm:spPr/>
      <dgm:t>
        <a:bodyPr/>
        <a:lstStyle/>
        <a:p>
          <a:pPr>
            <a:defRPr b="1"/>
          </a:pPr>
          <a:r>
            <a:rPr lang="th-TH" sz="2000" dirty="0"/>
            <a:t>เหตุใดในปัจจุบันเราจึงไม่สามารถสื่อสารกับพระเจ้าโดยตรงได้</a:t>
          </a:r>
          <a:r>
            <a:rPr lang="en-US" sz="2000" dirty="0"/>
            <a:t>?</a:t>
          </a:r>
          <a:endParaRPr lang="en" sz="2000" dirty="0">
            <a:effectLst/>
          </a:endParaRPr>
        </a:p>
      </dgm:t>
    </dgm:pt>
    <dgm:pt modelId="{82A32836-630D-44AB-855A-3FB56C616B6B}" type="parTrans" cxnId="{CD61E53B-EC5E-4AA8-895B-5B16E38E88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794620D-93FA-46F3-B132-F6A0CB833774}" type="sibTrans" cxnId="{CD61E53B-EC5E-4AA8-895B-5B16E38E885C}">
      <dgm:prSet phldrT="4" phldr="0" custT="1"/>
      <dgm:spPr/>
      <dgm:t>
        <a:bodyPr/>
        <a:lstStyle/>
        <a:p>
          <a:pPr>
            <a:defRPr b="1"/>
          </a:pPr>
          <a:r>
            <a:rPr lang="en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</a:p>
      </dgm:t>
    </dgm:pt>
    <dgm:pt modelId="{8B0C7391-E68C-4682-8A4C-4B9C2D645174}">
      <dgm:prSet custT="1"/>
      <dgm:spPr/>
      <dgm:t>
        <a:bodyPr/>
        <a:lstStyle/>
        <a:p>
          <a:pPr>
            <a:defRPr b="1"/>
          </a:pPr>
          <a:r>
            <a:rPr lang="th-TH" sz="2000" dirty="0"/>
            <a:t>แล้วในทุกวันนี้ เราจะสื่อสารกับพระเจ้าได้อย่างไร</a:t>
          </a:r>
          <a:r>
            <a:rPr lang="en-US" sz="2000" dirty="0"/>
            <a:t>?</a:t>
          </a:r>
          <a:endParaRPr lang="en" sz="2000" dirty="0">
            <a:effectLst/>
          </a:endParaRPr>
        </a:p>
      </dgm:t>
    </dgm:pt>
    <dgm:pt modelId="{2DD38613-AE2E-4733-9B81-70AAAB0A6B0D}" type="parTrans" cxnId="{3EB12E38-A440-4C2C-8520-B41202564D92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0BC4967-E917-4BA5-8D46-8D5C52F647B9}" type="sibTrans" cxnId="{3EB12E38-A440-4C2C-8520-B41202564D92}">
      <dgm:prSet phldrT="5" phldr="0" custT="1"/>
      <dgm:spPr/>
      <dgm:t>
        <a:bodyPr/>
        <a:lstStyle/>
        <a:p>
          <a:pPr>
            <a:defRPr b="1"/>
          </a:pPr>
          <a:r>
            <a:rPr lang="en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</a:t>
          </a:r>
        </a:p>
      </dgm:t>
    </dgm:pt>
    <dgm:pt modelId="{27F00753-58F7-45DA-821F-2008EAC94CEB}" type="pres">
      <dgm:prSet presAssocID="{29201ECF-5C39-4F5A-B547-A34BE62A6232}" presName="root" presStyleCnt="0">
        <dgm:presLayoutVars>
          <dgm:dir/>
          <dgm:resizeHandles val="exact"/>
        </dgm:presLayoutVars>
      </dgm:prSet>
      <dgm:spPr/>
    </dgm:pt>
    <dgm:pt modelId="{497D8036-589A-4F07-A99C-A10D7E59B54B}" type="pres">
      <dgm:prSet presAssocID="{29201ECF-5C39-4F5A-B547-A34BE62A6232}" presName="itemsFlow" presStyleCnt="0"/>
      <dgm:spPr/>
    </dgm:pt>
    <dgm:pt modelId="{DA3D02F7-6669-4681-B66B-3EBCF374A276}" type="pres">
      <dgm:prSet presAssocID="{55591A6F-B6AF-429B-8C32-91F5B1547D10}" presName="item" presStyleCnt="0"/>
      <dgm:spPr/>
    </dgm:pt>
    <dgm:pt modelId="{982C3882-100A-40BE-B120-6DF36B634F24}" type="pres">
      <dgm:prSet presAssocID="{55591A6F-B6AF-429B-8C32-91F5B1547D10}" presName="anchor" presStyleCnt="0"/>
      <dgm:spPr/>
    </dgm:pt>
    <dgm:pt modelId="{88A4B5C2-68AA-461A-A959-82AF1408014E}" type="pres">
      <dgm:prSet presAssocID="{55591A6F-B6AF-429B-8C32-91F5B1547D10}" presName="titleTextCentered" presStyleLbl="revTx" presStyleIdx="0" presStyleCnt="0">
        <dgm:presLayoutVars>
          <dgm:chMax val="0"/>
          <dgm:chPref val="0"/>
        </dgm:presLayoutVars>
      </dgm:prSet>
      <dgm:spPr/>
    </dgm:pt>
    <dgm:pt modelId="{B8CF647B-F574-4FCE-8352-FE92FB35CAB3}" type="pres">
      <dgm:prSet presAssocID="{71E6F894-A02F-486E-9F09-6EB612C80F24}" presName="numCircle" presStyleLbl="node1NoLn" presStyleIdx="0" presStyleCnt="5">
        <dgm:presLayoutVars>
          <dgm:chMax val="0"/>
          <dgm:bulletEnabled/>
        </dgm:presLayoutVars>
      </dgm:prSet>
      <dgm:spPr/>
    </dgm:pt>
    <dgm:pt modelId="{CACFAD57-DC0C-4376-82EB-20144DAB1996}" type="pres">
      <dgm:prSet presAssocID="{55591A6F-B6AF-429B-8C32-91F5B1547D10}" presName="descSpacer" presStyleCnt="0"/>
      <dgm:spPr/>
    </dgm:pt>
    <dgm:pt modelId="{8F44D221-F2F5-48FD-AE91-8A30813CA4DA}" type="pres">
      <dgm:prSet presAssocID="{71E6F894-A02F-486E-9F09-6EB612C80F24}" presName="connector" presStyleLbl="dkBgShp" presStyleIdx="0" presStyleCnt="4"/>
      <dgm:spPr/>
    </dgm:pt>
    <dgm:pt modelId="{4ACEE19B-DFAE-4BF0-86AB-80C1A4583B30}" type="pres">
      <dgm:prSet presAssocID="{4C74804E-B125-4A75-9F6C-6BDF3A197543}" presName="item" presStyleCnt="0"/>
      <dgm:spPr/>
    </dgm:pt>
    <dgm:pt modelId="{8A7783AF-8F2F-45F3-9476-4AEB8AB5AF8C}" type="pres">
      <dgm:prSet presAssocID="{4C74804E-B125-4A75-9F6C-6BDF3A197543}" presName="anchor" presStyleCnt="0"/>
      <dgm:spPr/>
    </dgm:pt>
    <dgm:pt modelId="{E68D658C-2FE9-43DE-BC4D-A18F6DF55924}" type="pres">
      <dgm:prSet presAssocID="{4C74804E-B125-4A75-9F6C-6BDF3A197543}" presName="titleTextCentered" presStyleLbl="revTx" presStyleIdx="0" presStyleCnt="0">
        <dgm:presLayoutVars>
          <dgm:chMax val="0"/>
          <dgm:chPref val="0"/>
        </dgm:presLayoutVars>
      </dgm:prSet>
      <dgm:spPr/>
    </dgm:pt>
    <dgm:pt modelId="{521D96E3-37A7-45CD-B7CD-53A035BA3A3F}" type="pres">
      <dgm:prSet presAssocID="{72869244-121B-4780-9BC6-96CD601EFDD7}" presName="numCircle" presStyleLbl="node1NoLn" presStyleIdx="1" presStyleCnt="5">
        <dgm:presLayoutVars>
          <dgm:chMax val="0"/>
          <dgm:bulletEnabled/>
        </dgm:presLayoutVars>
      </dgm:prSet>
      <dgm:spPr/>
    </dgm:pt>
    <dgm:pt modelId="{C8C47892-6108-42EE-914F-5B4CF2B93540}" type="pres">
      <dgm:prSet presAssocID="{4C74804E-B125-4A75-9F6C-6BDF3A197543}" presName="descSpacer" presStyleCnt="0"/>
      <dgm:spPr/>
    </dgm:pt>
    <dgm:pt modelId="{DDDFDB86-102D-47F8-BD42-78D627B90AFC}" type="pres">
      <dgm:prSet presAssocID="{72869244-121B-4780-9BC6-96CD601EFDD7}" presName="connector" presStyleLbl="dkBgShp" presStyleIdx="1" presStyleCnt="4"/>
      <dgm:spPr/>
    </dgm:pt>
    <dgm:pt modelId="{4ACC58D4-7669-45C9-9515-D2DA812815E5}" type="pres">
      <dgm:prSet presAssocID="{C2BA3E86-0F26-4596-A0F2-D14E11658C57}" presName="item" presStyleCnt="0"/>
      <dgm:spPr/>
    </dgm:pt>
    <dgm:pt modelId="{EC15913F-3925-4F09-A85A-39D1A7197F46}" type="pres">
      <dgm:prSet presAssocID="{C2BA3E86-0F26-4596-A0F2-D14E11658C57}" presName="anchor" presStyleCnt="0"/>
      <dgm:spPr/>
    </dgm:pt>
    <dgm:pt modelId="{243124F9-5C60-4E2E-8E4B-19138C17904C}" type="pres">
      <dgm:prSet presAssocID="{C2BA3E86-0F26-4596-A0F2-D14E11658C57}" presName="titleTextCentered" presStyleLbl="revTx" presStyleIdx="0" presStyleCnt="0">
        <dgm:presLayoutVars>
          <dgm:chMax val="0"/>
          <dgm:chPref val="0"/>
        </dgm:presLayoutVars>
      </dgm:prSet>
      <dgm:spPr/>
    </dgm:pt>
    <dgm:pt modelId="{1AEFD01D-DD54-47AA-9C6C-E1445084A3DD}" type="pres">
      <dgm:prSet presAssocID="{6CC6E6D2-F015-46A6-A7CC-352350BC3278}" presName="numCircle" presStyleLbl="node1NoLn" presStyleIdx="2" presStyleCnt="5">
        <dgm:presLayoutVars>
          <dgm:chMax val="0"/>
          <dgm:bulletEnabled/>
        </dgm:presLayoutVars>
      </dgm:prSet>
      <dgm:spPr/>
    </dgm:pt>
    <dgm:pt modelId="{939EF492-8CE0-4123-B682-BB234C944795}" type="pres">
      <dgm:prSet presAssocID="{C2BA3E86-0F26-4596-A0F2-D14E11658C57}" presName="descSpacer" presStyleCnt="0"/>
      <dgm:spPr/>
    </dgm:pt>
    <dgm:pt modelId="{67B9361A-5011-4506-B9D3-9E6D19D05D5F}" type="pres">
      <dgm:prSet presAssocID="{6CC6E6D2-F015-46A6-A7CC-352350BC3278}" presName="connector" presStyleLbl="dkBgShp" presStyleIdx="2" presStyleCnt="4"/>
      <dgm:spPr/>
    </dgm:pt>
    <dgm:pt modelId="{89A30DBD-D7C6-4398-B220-DB8D30AF4307}" type="pres">
      <dgm:prSet presAssocID="{19F867EE-A6CF-4EC1-B7D0-A041C3631F9B}" presName="item" presStyleCnt="0"/>
      <dgm:spPr/>
    </dgm:pt>
    <dgm:pt modelId="{1AF34E8B-547C-456B-9173-196B71863CE5}" type="pres">
      <dgm:prSet presAssocID="{19F867EE-A6CF-4EC1-B7D0-A041C3631F9B}" presName="anchor" presStyleCnt="0"/>
      <dgm:spPr/>
    </dgm:pt>
    <dgm:pt modelId="{782FEEA3-0052-4FF9-A5EA-B54CA2C4537A}" type="pres">
      <dgm:prSet presAssocID="{19F867EE-A6CF-4EC1-B7D0-A041C3631F9B}" presName="titleTextCentered" presStyleLbl="revTx" presStyleIdx="0" presStyleCnt="0">
        <dgm:presLayoutVars>
          <dgm:chMax val="0"/>
          <dgm:chPref val="0"/>
        </dgm:presLayoutVars>
      </dgm:prSet>
      <dgm:spPr/>
    </dgm:pt>
    <dgm:pt modelId="{49D5BDFE-8663-4590-9DAD-3F859CCCE0C7}" type="pres">
      <dgm:prSet presAssocID="{4794620D-93FA-46F3-B132-F6A0CB833774}" presName="numCircle" presStyleLbl="node1NoLn" presStyleIdx="3" presStyleCnt="5">
        <dgm:presLayoutVars>
          <dgm:chMax val="0"/>
          <dgm:bulletEnabled/>
        </dgm:presLayoutVars>
      </dgm:prSet>
      <dgm:spPr/>
    </dgm:pt>
    <dgm:pt modelId="{4C837333-A2A8-404A-899D-681463BB0E2E}" type="pres">
      <dgm:prSet presAssocID="{19F867EE-A6CF-4EC1-B7D0-A041C3631F9B}" presName="descSpacer" presStyleCnt="0"/>
      <dgm:spPr/>
    </dgm:pt>
    <dgm:pt modelId="{679928AE-2679-4B59-86AC-089A2906A4F5}" type="pres">
      <dgm:prSet presAssocID="{4794620D-93FA-46F3-B132-F6A0CB833774}" presName="connector" presStyleLbl="dkBgShp" presStyleIdx="3" presStyleCnt="4"/>
      <dgm:spPr/>
    </dgm:pt>
    <dgm:pt modelId="{C71088E1-D57A-4A08-99BB-3359CE183322}" type="pres">
      <dgm:prSet presAssocID="{8B0C7391-E68C-4682-8A4C-4B9C2D645174}" presName="item" presStyleCnt="0"/>
      <dgm:spPr/>
    </dgm:pt>
    <dgm:pt modelId="{7A983CDD-C5D7-4FFA-BBA5-59DF0D692CD0}" type="pres">
      <dgm:prSet presAssocID="{8B0C7391-E68C-4682-8A4C-4B9C2D645174}" presName="anchor" presStyleCnt="0"/>
      <dgm:spPr/>
    </dgm:pt>
    <dgm:pt modelId="{FBFD330B-BB8A-4800-A5D2-C3B6AADA529A}" type="pres">
      <dgm:prSet presAssocID="{8B0C7391-E68C-4682-8A4C-4B9C2D645174}" presName="titleTextCentered" presStyleLbl="revTx" presStyleIdx="0" presStyleCnt="0">
        <dgm:presLayoutVars>
          <dgm:chMax val="0"/>
          <dgm:chPref val="0"/>
        </dgm:presLayoutVars>
      </dgm:prSet>
      <dgm:spPr/>
    </dgm:pt>
    <dgm:pt modelId="{A432D7D2-6FD6-4C39-A8B1-0396848A9681}" type="pres">
      <dgm:prSet presAssocID="{30BC4967-E917-4BA5-8D46-8D5C52F647B9}" presName="numCircle" presStyleLbl="node1NoLn" presStyleIdx="4" presStyleCnt="5">
        <dgm:presLayoutVars>
          <dgm:chMax val="0"/>
          <dgm:bulletEnabled/>
        </dgm:presLayoutVars>
      </dgm:prSet>
      <dgm:spPr/>
    </dgm:pt>
    <dgm:pt modelId="{97DBA1A1-0329-49B6-A136-7A68628873EB}" type="pres">
      <dgm:prSet presAssocID="{8B0C7391-E68C-4682-8A4C-4B9C2D645174}" presName="descSpacer" presStyleCnt="0"/>
      <dgm:spPr/>
    </dgm:pt>
  </dgm:ptLst>
  <dgm:cxnLst>
    <dgm:cxn modelId="{1D184D04-81F0-4B07-A1B9-207DCCD10C57}" type="presOf" srcId="{4794620D-93FA-46F3-B132-F6A0CB833774}" destId="{49D5BDFE-8663-4590-9DAD-3F859CCCE0C7}" srcOrd="0" destOrd="0" presId="urn:microsoft.com/office/officeart/2026/layout/NumberedDotsVertical"/>
    <dgm:cxn modelId="{2647FD12-9245-4707-B268-2652E430C9CC}" type="presOf" srcId="{19F867EE-A6CF-4EC1-B7D0-A041C3631F9B}" destId="{782FEEA3-0052-4FF9-A5EA-B54CA2C4537A}" srcOrd="0" destOrd="0" presId="urn:microsoft.com/office/officeart/2026/layout/NumberedDotsVertical"/>
    <dgm:cxn modelId="{80ED102C-1CB6-47E6-9547-DEF0E2FBDC13}" type="presOf" srcId="{4C74804E-B125-4A75-9F6C-6BDF3A197543}" destId="{E68D658C-2FE9-43DE-BC4D-A18F6DF55924}" srcOrd="0" destOrd="0" presId="urn:microsoft.com/office/officeart/2026/layout/NumberedDotsVertical"/>
    <dgm:cxn modelId="{3EB12E38-A440-4C2C-8520-B41202564D92}" srcId="{29201ECF-5C39-4F5A-B547-A34BE62A6232}" destId="{8B0C7391-E68C-4682-8A4C-4B9C2D645174}" srcOrd="4" destOrd="0" parTransId="{2DD38613-AE2E-4733-9B81-70AAAB0A6B0D}" sibTransId="{30BC4967-E917-4BA5-8D46-8D5C52F647B9}"/>
    <dgm:cxn modelId="{1F65A239-4745-4A5B-848F-A3A20E50C9B6}" type="presOf" srcId="{72869244-121B-4780-9BC6-96CD601EFDD7}" destId="{DDDFDB86-102D-47F8-BD42-78D627B90AFC}" srcOrd="1" destOrd="0" presId="urn:microsoft.com/office/officeart/2026/layout/NumberedDotsVertical"/>
    <dgm:cxn modelId="{CD61E53B-EC5E-4AA8-895B-5B16E38E885C}" srcId="{29201ECF-5C39-4F5A-B547-A34BE62A6232}" destId="{19F867EE-A6CF-4EC1-B7D0-A041C3631F9B}" srcOrd="3" destOrd="0" parTransId="{82A32836-630D-44AB-855A-3FB56C616B6B}" sibTransId="{4794620D-93FA-46F3-B132-F6A0CB833774}"/>
    <dgm:cxn modelId="{CE40A13C-3ADD-41CA-A156-38FD98D14110}" type="presOf" srcId="{8B0C7391-E68C-4682-8A4C-4B9C2D645174}" destId="{FBFD330B-BB8A-4800-A5D2-C3B6AADA529A}" srcOrd="0" destOrd="0" presId="urn:microsoft.com/office/officeart/2026/layout/NumberedDotsVertical"/>
    <dgm:cxn modelId="{2366FD40-8F5A-4864-88BC-67627FA568A6}" type="presOf" srcId="{71E6F894-A02F-486E-9F09-6EB612C80F24}" destId="{B8CF647B-F574-4FCE-8352-FE92FB35CAB3}" srcOrd="0" destOrd="0" presId="urn:microsoft.com/office/officeart/2026/layout/NumberedDotsVertical"/>
    <dgm:cxn modelId="{9D9C0E4F-9367-44DC-A644-3534CEF1B580}" srcId="{29201ECF-5C39-4F5A-B547-A34BE62A6232}" destId="{C2BA3E86-0F26-4596-A0F2-D14E11658C57}" srcOrd="2" destOrd="0" parTransId="{CAFD1F87-1AC8-44D3-97A5-36E0BACBE5CC}" sibTransId="{6CC6E6D2-F015-46A6-A7CC-352350BC3278}"/>
    <dgm:cxn modelId="{D8993B70-C334-4316-A357-4AA7B1A4EA35}" type="presOf" srcId="{4794620D-93FA-46F3-B132-F6A0CB833774}" destId="{679928AE-2679-4B59-86AC-089A2906A4F5}" srcOrd="1" destOrd="0" presId="urn:microsoft.com/office/officeart/2026/layout/NumberedDotsVertical"/>
    <dgm:cxn modelId="{B71A5080-BF8D-44BA-986D-E3C1C6BB1AD3}" type="presOf" srcId="{71E6F894-A02F-486E-9F09-6EB612C80F24}" destId="{8F44D221-F2F5-48FD-AE91-8A30813CA4DA}" srcOrd="1" destOrd="0" presId="urn:microsoft.com/office/officeart/2026/layout/NumberedDotsVertical"/>
    <dgm:cxn modelId="{3DC6E197-E1E3-47BF-ADAC-FF62292E7CD7}" type="presOf" srcId="{29201ECF-5C39-4F5A-B547-A34BE62A6232}" destId="{27F00753-58F7-45DA-821F-2008EAC94CEB}" srcOrd="0" destOrd="0" presId="urn:microsoft.com/office/officeart/2026/layout/NumberedDotsVertical"/>
    <dgm:cxn modelId="{F662399A-467B-445B-ACED-B106703E0D4B}" type="presOf" srcId="{72869244-121B-4780-9BC6-96CD601EFDD7}" destId="{521D96E3-37A7-45CD-B7CD-53A035BA3A3F}" srcOrd="0" destOrd="0" presId="urn:microsoft.com/office/officeart/2026/layout/NumberedDotsVertical"/>
    <dgm:cxn modelId="{0DF6EBB3-330B-42BF-9CD6-39D974B4B539}" type="presOf" srcId="{30BC4967-E917-4BA5-8D46-8D5C52F647B9}" destId="{A432D7D2-6FD6-4C39-A8B1-0396848A9681}" srcOrd="0" destOrd="0" presId="urn:microsoft.com/office/officeart/2026/layout/NumberedDotsVertical"/>
    <dgm:cxn modelId="{415FC9D7-BB20-46B4-BE38-31ECD0C5EA30}" type="presOf" srcId="{6CC6E6D2-F015-46A6-A7CC-352350BC3278}" destId="{67B9361A-5011-4506-B9D3-9E6D19D05D5F}" srcOrd="1" destOrd="0" presId="urn:microsoft.com/office/officeart/2026/layout/NumberedDotsVertical"/>
    <dgm:cxn modelId="{30874ADC-0BC4-48DE-BB06-4FE1B0428A67}" type="presOf" srcId="{6CC6E6D2-F015-46A6-A7CC-352350BC3278}" destId="{1AEFD01D-DD54-47AA-9C6C-E1445084A3DD}" srcOrd="0" destOrd="0" presId="urn:microsoft.com/office/officeart/2026/layout/NumberedDotsVertical"/>
    <dgm:cxn modelId="{C97475E1-0CFD-4917-BA1D-395BD57DCD41}" srcId="{29201ECF-5C39-4F5A-B547-A34BE62A6232}" destId="{4C74804E-B125-4A75-9F6C-6BDF3A197543}" srcOrd="1" destOrd="0" parTransId="{885CF629-D05A-4D45-B222-6E5B868C9C7F}" sibTransId="{72869244-121B-4780-9BC6-96CD601EFDD7}"/>
    <dgm:cxn modelId="{343F1FF4-7AAD-49E1-B85E-F398CBFBB16A}" type="presOf" srcId="{55591A6F-B6AF-429B-8C32-91F5B1547D10}" destId="{88A4B5C2-68AA-461A-A959-82AF1408014E}" srcOrd="0" destOrd="0" presId="urn:microsoft.com/office/officeart/2026/layout/NumberedDotsVertical"/>
    <dgm:cxn modelId="{061DF5F8-8DC5-49B6-A210-21E5F5F1E483}" srcId="{29201ECF-5C39-4F5A-B547-A34BE62A6232}" destId="{55591A6F-B6AF-429B-8C32-91F5B1547D10}" srcOrd="0" destOrd="0" parTransId="{B4BC9997-A056-451A-9DB8-F26EB089C7C7}" sibTransId="{71E6F894-A02F-486E-9F09-6EB612C80F24}"/>
    <dgm:cxn modelId="{8560AEFD-F6DC-49E5-BA25-BF6A926B425F}" type="presOf" srcId="{C2BA3E86-0F26-4596-A0F2-D14E11658C57}" destId="{243124F9-5C60-4E2E-8E4B-19138C17904C}" srcOrd="0" destOrd="0" presId="urn:microsoft.com/office/officeart/2026/layout/NumberedDotsVertical"/>
    <dgm:cxn modelId="{A992ED78-FED9-4D20-B719-553E39A7F778}" type="presParOf" srcId="{27F00753-58F7-45DA-821F-2008EAC94CEB}" destId="{497D8036-589A-4F07-A99C-A10D7E59B54B}" srcOrd="0" destOrd="0" presId="urn:microsoft.com/office/officeart/2026/layout/NumberedDotsVertical"/>
    <dgm:cxn modelId="{8A8A9439-ACBD-427C-8D7A-EB502A1B2406}" type="presParOf" srcId="{497D8036-589A-4F07-A99C-A10D7E59B54B}" destId="{DA3D02F7-6669-4681-B66B-3EBCF374A276}" srcOrd="0" destOrd="0" presId="urn:microsoft.com/office/officeart/2026/layout/NumberedDotsVertical"/>
    <dgm:cxn modelId="{98BD9374-6691-4DC6-AE49-F00001F447A4}" type="presParOf" srcId="{DA3D02F7-6669-4681-B66B-3EBCF374A276}" destId="{982C3882-100A-40BE-B120-6DF36B634F24}" srcOrd="0" destOrd="0" presId="urn:microsoft.com/office/officeart/2026/layout/NumberedDotsVertical"/>
    <dgm:cxn modelId="{48F035BE-CD4A-4396-A6B1-26D078FBB99D}" type="presParOf" srcId="{DA3D02F7-6669-4681-B66B-3EBCF374A276}" destId="{88A4B5C2-68AA-461A-A959-82AF1408014E}" srcOrd="1" destOrd="0" presId="urn:microsoft.com/office/officeart/2026/layout/NumberedDotsVertical"/>
    <dgm:cxn modelId="{3CF4F067-7185-47CA-900B-65B1FA630FDD}" type="presParOf" srcId="{DA3D02F7-6669-4681-B66B-3EBCF374A276}" destId="{B8CF647B-F574-4FCE-8352-FE92FB35CAB3}" srcOrd="2" destOrd="0" presId="urn:microsoft.com/office/officeart/2026/layout/NumberedDotsVertical"/>
    <dgm:cxn modelId="{E90EA2C1-C441-4B96-935A-4B851A1B883B}" type="presParOf" srcId="{DA3D02F7-6669-4681-B66B-3EBCF374A276}" destId="{CACFAD57-DC0C-4376-82EB-20144DAB1996}" srcOrd="3" destOrd="0" presId="urn:microsoft.com/office/officeart/2026/layout/NumberedDotsVertical"/>
    <dgm:cxn modelId="{588134A7-3D22-4654-A7D8-7EF39B6FD0C1}" type="presParOf" srcId="{497D8036-589A-4F07-A99C-A10D7E59B54B}" destId="{8F44D221-F2F5-48FD-AE91-8A30813CA4DA}" srcOrd="1" destOrd="0" presId="urn:microsoft.com/office/officeart/2026/layout/NumberedDotsVertical"/>
    <dgm:cxn modelId="{B69CABD0-8572-4EDF-95FC-030CA12BC4D9}" type="presParOf" srcId="{497D8036-589A-4F07-A99C-A10D7E59B54B}" destId="{4ACEE19B-DFAE-4BF0-86AB-80C1A4583B30}" srcOrd="2" destOrd="0" presId="urn:microsoft.com/office/officeart/2026/layout/NumberedDotsVertical"/>
    <dgm:cxn modelId="{6F0BF5A5-0ACD-46B2-BDCA-70B026BD610E}" type="presParOf" srcId="{4ACEE19B-DFAE-4BF0-86AB-80C1A4583B30}" destId="{8A7783AF-8F2F-45F3-9476-4AEB8AB5AF8C}" srcOrd="0" destOrd="0" presId="urn:microsoft.com/office/officeart/2026/layout/NumberedDotsVertical"/>
    <dgm:cxn modelId="{FDFFF691-E6F3-430F-83A7-20D82D33A80C}" type="presParOf" srcId="{4ACEE19B-DFAE-4BF0-86AB-80C1A4583B30}" destId="{E68D658C-2FE9-43DE-BC4D-A18F6DF55924}" srcOrd="1" destOrd="0" presId="urn:microsoft.com/office/officeart/2026/layout/NumberedDotsVertical"/>
    <dgm:cxn modelId="{4A1CD154-3E45-4D48-8D16-EDACAE0F98E4}" type="presParOf" srcId="{4ACEE19B-DFAE-4BF0-86AB-80C1A4583B30}" destId="{521D96E3-37A7-45CD-B7CD-53A035BA3A3F}" srcOrd="2" destOrd="0" presId="urn:microsoft.com/office/officeart/2026/layout/NumberedDotsVertical"/>
    <dgm:cxn modelId="{964D5389-606D-4DC5-9702-7BA6E7573EB8}" type="presParOf" srcId="{4ACEE19B-DFAE-4BF0-86AB-80C1A4583B30}" destId="{C8C47892-6108-42EE-914F-5B4CF2B93540}" srcOrd="3" destOrd="0" presId="urn:microsoft.com/office/officeart/2026/layout/NumberedDotsVertical"/>
    <dgm:cxn modelId="{F91B3335-0BD0-41AD-B83C-1183D48CF0F9}" type="presParOf" srcId="{497D8036-589A-4F07-A99C-A10D7E59B54B}" destId="{DDDFDB86-102D-47F8-BD42-78D627B90AFC}" srcOrd="3" destOrd="0" presId="urn:microsoft.com/office/officeart/2026/layout/NumberedDotsVertical"/>
    <dgm:cxn modelId="{398EBB00-29F3-45A6-84F4-6713573FA45F}" type="presParOf" srcId="{497D8036-589A-4F07-A99C-A10D7E59B54B}" destId="{4ACC58D4-7669-45C9-9515-D2DA812815E5}" srcOrd="4" destOrd="0" presId="urn:microsoft.com/office/officeart/2026/layout/NumberedDotsVertical"/>
    <dgm:cxn modelId="{CF2811E0-7A72-41E2-AB29-59022EF3C5E1}" type="presParOf" srcId="{4ACC58D4-7669-45C9-9515-D2DA812815E5}" destId="{EC15913F-3925-4F09-A85A-39D1A7197F46}" srcOrd="0" destOrd="0" presId="urn:microsoft.com/office/officeart/2026/layout/NumberedDotsVertical"/>
    <dgm:cxn modelId="{43A895DB-79C8-4022-BF7D-50CC886DD520}" type="presParOf" srcId="{4ACC58D4-7669-45C9-9515-D2DA812815E5}" destId="{243124F9-5C60-4E2E-8E4B-19138C17904C}" srcOrd="1" destOrd="0" presId="urn:microsoft.com/office/officeart/2026/layout/NumberedDotsVertical"/>
    <dgm:cxn modelId="{14FA1D96-C66F-4AA7-9A00-78B6002A13BC}" type="presParOf" srcId="{4ACC58D4-7669-45C9-9515-D2DA812815E5}" destId="{1AEFD01D-DD54-47AA-9C6C-E1445084A3DD}" srcOrd="2" destOrd="0" presId="urn:microsoft.com/office/officeart/2026/layout/NumberedDotsVertical"/>
    <dgm:cxn modelId="{5CF029FD-5E7F-4286-B340-500022139C3C}" type="presParOf" srcId="{4ACC58D4-7669-45C9-9515-D2DA812815E5}" destId="{939EF492-8CE0-4123-B682-BB234C944795}" srcOrd="3" destOrd="0" presId="urn:microsoft.com/office/officeart/2026/layout/NumberedDotsVertical"/>
    <dgm:cxn modelId="{926EBFB2-E165-4BDD-820B-0B0553555357}" type="presParOf" srcId="{497D8036-589A-4F07-A99C-A10D7E59B54B}" destId="{67B9361A-5011-4506-B9D3-9E6D19D05D5F}" srcOrd="5" destOrd="0" presId="urn:microsoft.com/office/officeart/2026/layout/NumberedDotsVertical"/>
    <dgm:cxn modelId="{C8C9C988-37F6-45DC-A987-571063F7D1FA}" type="presParOf" srcId="{497D8036-589A-4F07-A99C-A10D7E59B54B}" destId="{89A30DBD-D7C6-4398-B220-DB8D30AF4307}" srcOrd="6" destOrd="0" presId="urn:microsoft.com/office/officeart/2026/layout/NumberedDotsVertical"/>
    <dgm:cxn modelId="{A74C6D6D-6312-40CA-951B-9D49FDEB67C9}" type="presParOf" srcId="{89A30DBD-D7C6-4398-B220-DB8D30AF4307}" destId="{1AF34E8B-547C-456B-9173-196B71863CE5}" srcOrd="0" destOrd="0" presId="urn:microsoft.com/office/officeart/2026/layout/NumberedDotsVertical"/>
    <dgm:cxn modelId="{8A8FE63C-BEC9-4461-938B-71A43F61559A}" type="presParOf" srcId="{89A30DBD-D7C6-4398-B220-DB8D30AF4307}" destId="{782FEEA3-0052-4FF9-A5EA-B54CA2C4537A}" srcOrd="1" destOrd="0" presId="urn:microsoft.com/office/officeart/2026/layout/NumberedDotsVertical"/>
    <dgm:cxn modelId="{9B3D4C26-2728-4312-91E2-4992E77ABFE2}" type="presParOf" srcId="{89A30DBD-D7C6-4398-B220-DB8D30AF4307}" destId="{49D5BDFE-8663-4590-9DAD-3F859CCCE0C7}" srcOrd="2" destOrd="0" presId="urn:microsoft.com/office/officeart/2026/layout/NumberedDotsVertical"/>
    <dgm:cxn modelId="{C54EEE06-1555-44DC-8034-B42E9EFE7CF5}" type="presParOf" srcId="{89A30DBD-D7C6-4398-B220-DB8D30AF4307}" destId="{4C837333-A2A8-404A-899D-681463BB0E2E}" srcOrd="3" destOrd="0" presId="urn:microsoft.com/office/officeart/2026/layout/NumberedDotsVertical"/>
    <dgm:cxn modelId="{ABA1EC80-0837-48FC-A9A3-A5DC5DD96ED8}" type="presParOf" srcId="{497D8036-589A-4F07-A99C-A10D7E59B54B}" destId="{679928AE-2679-4B59-86AC-089A2906A4F5}" srcOrd="7" destOrd="0" presId="urn:microsoft.com/office/officeart/2026/layout/NumberedDotsVertical"/>
    <dgm:cxn modelId="{7E6B3029-482C-47AE-9F2F-B66648976C3F}" type="presParOf" srcId="{497D8036-589A-4F07-A99C-A10D7E59B54B}" destId="{C71088E1-D57A-4A08-99BB-3359CE183322}" srcOrd="8" destOrd="0" presId="urn:microsoft.com/office/officeart/2026/layout/NumberedDotsVertical"/>
    <dgm:cxn modelId="{9ECE48E4-AF54-459F-8F3E-AED641AF04B2}" type="presParOf" srcId="{C71088E1-D57A-4A08-99BB-3359CE183322}" destId="{7A983CDD-C5D7-4FFA-BBA5-59DF0D692CD0}" srcOrd="0" destOrd="0" presId="urn:microsoft.com/office/officeart/2026/layout/NumberedDotsVertical"/>
    <dgm:cxn modelId="{1FF5CB72-91A2-4A60-B841-7D0EB2D11CA8}" type="presParOf" srcId="{C71088E1-D57A-4A08-99BB-3359CE183322}" destId="{FBFD330B-BB8A-4800-A5D2-C3B6AADA529A}" srcOrd="1" destOrd="0" presId="urn:microsoft.com/office/officeart/2026/layout/NumberedDotsVertical"/>
    <dgm:cxn modelId="{C22DDA9D-B882-4B22-9109-F5CCD9D0FE0B}" type="presParOf" srcId="{C71088E1-D57A-4A08-99BB-3359CE183322}" destId="{A432D7D2-6FD6-4C39-A8B1-0396848A9681}" srcOrd="2" destOrd="0" presId="urn:microsoft.com/office/officeart/2026/layout/NumberedDotsVertical"/>
    <dgm:cxn modelId="{410E1AD4-3321-4700-8C84-2750B2DB7035}" type="presParOf" srcId="{C71088E1-D57A-4A08-99BB-3359CE183322}" destId="{97DBA1A1-0329-49B6-A136-7A68628873EB}" srcOrd="3" destOrd="0" presId="urn:microsoft.com/office/officeart/2026/layout/NumberedDotsVertic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CDD8B7-96E9-4903-A142-ACCC62634362}" type="doc">
      <dgm:prSet loTypeId="urn:microsoft.com/office/officeart/2005/8/layout/chevron2" loCatId="list" qsTypeId="urn:microsoft.com/office/officeart/2005/8/quickstyle/3d2#2" qsCatId="3D" csTypeId="urn:microsoft.com/office/officeart/2005/8/colors/colorful3#1" csCatId="colorful" phldr="1"/>
      <dgm:spPr/>
      <dgm:t>
        <a:bodyPr/>
        <a:lstStyle/>
        <a:p>
          <a:endParaRPr lang="es-ES"/>
        </a:p>
      </dgm:t>
    </dgm:pt>
    <dgm:pt modelId="{E79E71C5-5029-4B57-991B-4DA378104E5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r>
            <a:rPr lang="th-T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เอวา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1B80EEA-51F6-4431-8633-7C07CAED3423}" type="parTrans" cxnId="{809B5606-DAD1-492D-A1A0-7CDCB45A6CC6}">
      <dgm:prSet/>
      <dgm:spPr/>
      <dgm:t>
        <a:bodyPr/>
        <a:lstStyle/>
        <a:p>
          <a:endParaRPr lang="es-ES" sz="1800" b="1"/>
        </a:p>
      </dgm:t>
    </dgm:pt>
    <dgm:pt modelId="{EC7A9FD0-A583-4874-93E7-770B1A0C77B0}" type="sibTrans" cxnId="{809B5606-DAD1-492D-A1A0-7CDCB45A6CC6}">
      <dgm:prSet/>
      <dgm:spPr/>
      <dgm:t>
        <a:bodyPr/>
        <a:lstStyle/>
        <a:p>
          <a:endParaRPr lang="es-ES" sz="1800" b="1"/>
        </a:p>
      </dgm:t>
    </dgm:pt>
    <dgm:pt modelId="{844E2300-1AD3-4457-AA73-22EE5CB99709}">
      <dgm:prSet phldrT="[Texto]" phldr="0" custT="1"/>
      <dgm:spPr>
        <a:solidFill>
          <a:schemeClr val="accent3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spcAft>
              <a:spcPts val="0"/>
            </a:spcAft>
            <a:buFontTx/>
            <a:buChar char="–"/>
          </a:pPr>
          <a:r>
            <a:rPr lang="th-TH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ความเจ็บปวดขณะคลอดบุตร</a:t>
          </a:r>
          <a:endParaRPr lang="en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66BB2A-08D6-4448-85DE-3AE8A51220FC}" type="parTrans" cxnId="{EFEFF0C7-1C73-4912-B436-1EBF89C0AB92}">
      <dgm:prSet/>
      <dgm:spPr/>
      <dgm:t>
        <a:bodyPr/>
        <a:lstStyle/>
        <a:p>
          <a:endParaRPr lang="es-ES" sz="1800" b="1"/>
        </a:p>
      </dgm:t>
    </dgm:pt>
    <dgm:pt modelId="{2B93E9AA-9E8C-4993-8BE2-221C3A686CB4}" type="sibTrans" cxnId="{EFEFF0C7-1C73-4912-B436-1EBF89C0AB92}">
      <dgm:prSet/>
      <dgm:spPr/>
      <dgm:t>
        <a:bodyPr/>
        <a:lstStyle/>
        <a:p>
          <a:endParaRPr lang="es-ES" sz="1800" b="1"/>
        </a:p>
      </dgm:t>
    </dgm:pt>
    <dgm:pt modelId="{2BE56907-F565-4D5E-AC3C-22AF77149957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r>
            <a:rPr lang="th-T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อาดัม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0320900-2A50-4727-9F78-D25CCA2E9579}" type="parTrans" cxnId="{9BFD8657-F056-4906-99E0-7E74EC8665B0}">
      <dgm:prSet/>
      <dgm:spPr/>
      <dgm:t>
        <a:bodyPr/>
        <a:lstStyle/>
        <a:p>
          <a:endParaRPr lang="es-ES" sz="1800" b="1"/>
        </a:p>
      </dgm:t>
    </dgm:pt>
    <dgm:pt modelId="{0D56B779-D61B-4109-BF97-EF7A5A76A3CA}" type="sibTrans" cxnId="{9BFD8657-F056-4906-99E0-7E74EC8665B0}">
      <dgm:prSet/>
      <dgm:spPr/>
      <dgm:t>
        <a:bodyPr/>
        <a:lstStyle/>
        <a:p>
          <a:endParaRPr lang="es-ES" sz="1800" b="1"/>
        </a:p>
      </dgm:t>
    </dgm:pt>
    <dgm:pt modelId="{B67294B0-4B86-44CB-B5D5-CD7AD200586C}">
      <dgm:prSet phldrT="[Texto]" phldr="0" custT="1"/>
      <dgm:spPr>
        <a:solidFill>
          <a:schemeClr val="accent1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spcAft>
              <a:spcPts val="0"/>
            </a:spcAft>
            <a:buFontTx/>
            <a:buChar char="–"/>
          </a:pPr>
          <a:r>
            <a:rPr lang="th-TH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การทำงานหนัก</a:t>
          </a:r>
          <a:endParaRPr lang="en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5ED48D2-9C21-4938-9D25-3AC1D7EF9A72}" type="parTrans" cxnId="{E1388A31-2FC4-45D6-AB45-A48ADE349F87}">
      <dgm:prSet/>
      <dgm:spPr/>
      <dgm:t>
        <a:bodyPr/>
        <a:lstStyle/>
        <a:p>
          <a:endParaRPr lang="es-ES" sz="1800" b="1"/>
        </a:p>
      </dgm:t>
    </dgm:pt>
    <dgm:pt modelId="{1284B6A2-483F-49C5-A408-7B62628B7428}" type="sibTrans" cxnId="{E1388A31-2FC4-45D6-AB45-A48ADE349F87}">
      <dgm:prSet/>
      <dgm:spPr/>
      <dgm:t>
        <a:bodyPr/>
        <a:lstStyle/>
        <a:p>
          <a:endParaRPr lang="es-ES" sz="1800" b="1"/>
        </a:p>
      </dgm:t>
    </dgm:pt>
    <dgm:pt modelId="{5092DA41-403F-47B8-91D8-633930F07697}">
      <dgm:prSet phldrT="[Texto]" phldr="0" custT="1"/>
      <dgm:spPr>
        <a:gradFill rotWithShape="0">
          <a:gsLst>
            <a:gs pos="0">
              <a:schemeClr val="accent2">
                <a:lumMod val="75000"/>
              </a:schemeClr>
            </a:gs>
            <a:gs pos="50000">
              <a:schemeClr val="accent2">
                <a:lumMod val="75000"/>
              </a:schemeClr>
            </a:gs>
            <a:gs pos="100000">
              <a:schemeClr val="accent2">
                <a:lumMod val="75000"/>
              </a:schemeClr>
            </a:gs>
          </a:gsLst>
        </a:gradFill>
        <a:ln>
          <a:solidFill>
            <a:schemeClr val="accent2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r>
            <a:rPr lang="th-T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ทุกคน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145294C-2AF2-415D-B14C-776C1BEC45B6}" type="parTrans" cxnId="{1D7D764C-22CF-4D5A-95A2-63618811ADE9}">
      <dgm:prSet/>
      <dgm:spPr/>
      <dgm:t>
        <a:bodyPr/>
        <a:lstStyle/>
        <a:p>
          <a:endParaRPr lang="es-ES" sz="1800" b="1"/>
        </a:p>
      </dgm:t>
    </dgm:pt>
    <dgm:pt modelId="{1C4CE604-4648-4880-BBD7-4BBB3953424A}" type="sibTrans" cxnId="{1D7D764C-22CF-4D5A-95A2-63618811ADE9}">
      <dgm:prSet/>
      <dgm:spPr/>
      <dgm:t>
        <a:bodyPr/>
        <a:lstStyle/>
        <a:p>
          <a:endParaRPr lang="es-ES" sz="1800" b="1"/>
        </a:p>
      </dgm:t>
    </dgm:pt>
    <dgm:pt modelId="{B63DCA7F-8D28-40AA-A3F8-06F54B6ED480}">
      <dgm:prSet phldrT="[Texto]" phldr="0" custT="1"/>
      <dgm:spPr>
        <a:solidFill>
          <a:schemeClr val="accent2">
            <a:lumMod val="20000"/>
            <a:lumOff val="80000"/>
          </a:schemeClr>
        </a:solidFill>
        <a:ln>
          <a:solidFill>
            <a:schemeClr val="accent2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spcAft>
              <a:spcPts val="0"/>
            </a:spcAft>
            <a:buFontTx/>
            <a:buChar char="–"/>
          </a:pPr>
          <a:r>
            <a:rPr lang="th-TH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ความตาย</a:t>
          </a:r>
          <a:endParaRPr lang="en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838746-BE27-4AB2-8265-FF8EC08F3116}" type="parTrans" cxnId="{E654382E-BD16-471E-80BD-3B1D423D2344}">
      <dgm:prSet/>
      <dgm:spPr/>
      <dgm:t>
        <a:bodyPr/>
        <a:lstStyle/>
        <a:p>
          <a:endParaRPr lang="es-ES" sz="1800" b="1"/>
        </a:p>
      </dgm:t>
    </dgm:pt>
    <dgm:pt modelId="{C95D7FAC-22CB-4CF2-8C4D-6E6082D2A25A}" type="sibTrans" cxnId="{E654382E-BD16-471E-80BD-3B1D423D2344}">
      <dgm:prSet/>
      <dgm:spPr/>
      <dgm:t>
        <a:bodyPr/>
        <a:lstStyle/>
        <a:p>
          <a:endParaRPr lang="es-ES" sz="1800" b="1"/>
        </a:p>
      </dgm:t>
    </dgm:pt>
    <dgm:pt modelId="{D69D1794-D46E-441C-8DAE-FE52A25C66CE}">
      <dgm:prSet custT="1"/>
      <dgm:spPr/>
      <dgm:t>
        <a:bodyPr/>
        <a:lstStyle/>
        <a:p>
          <a:r>
            <a:rPr lang="th-T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การสูญเสียความเท่าเทียมกับอาดัม</a:t>
          </a:r>
          <a:endParaRPr lang="en-US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E00DED9-EED5-4325-B951-13B9C9522BA9}" type="parTrans" cxnId="{40C73F34-7D27-4B18-83DF-63DF6E37DD0E}">
      <dgm:prSet/>
      <dgm:spPr/>
      <dgm:t>
        <a:bodyPr/>
        <a:lstStyle/>
        <a:p>
          <a:endParaRPr lang="th-TH"/>
        </a:p>
      </dgm:t>
    </dgm:pt>
    <dgm:pt modelId="{180953E9-7557-4790-8709-223A27AE48C0}" type="sibTrans" cxnId="{40C73F34-7D27-4B18-83DF-63DF6E37DD0E}">
      <dgm:prSet/>
      <dgm:spPr/>
      <dgm:t>
        <a:bodyPr/>
        <a:lstStyle/>
        <a:p>
          <a:endParaRPr lang="th-TH"/>
        </a:p>
      </dgm:t>
    </dgm:pt>
    <dgm:pt modelId="{2DB4D810-94B9-49FC-8C5C-6D58459A16B4}">
      <dgm:prSet custT="1"/>
      <dgm:spPr/>
      <dgm:t>
        <a:bodyPr/>
        <a:lstStyle/>
        <a:p>
          <a:r>
            <a:rPr lang="th-T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การเพาะปลูกหาอาหาร</a:t>
          </a:r>
          <a:endParaRPr lang="en-US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FE4C22F-8B35-4877-B594-023C9C7FD9ED}" type="parTrans" cxnId="{503AB02B-8651-4241-B1DC-7A9C68F12E6F}">
      <dgm:prSet/>
      <dgm:spPr/>
      <dgm:t>
        <a:bodyPr/>
        <a:lstStyle/>
        <a:p>
          <a:endParaRPr lang="th-TH"/>
        </a:p>
      </dgm:t>
    </dgm:pt>
    <dgm:pt modelId="{F72BD429-3D6A-4607-8CE2-05EE5433E097}" type="sibTrans" cxnId="{503AB02B-8651-4241-B1DC-7A9C68F12E6F}">
      <dgm:prSet/>
      <dgm:spPr/>
      <dgm:t>
        <a:bodyPr/>
        <a:lstStyle/>
        <a:p>
          <a:endParaRPr lang="th-TH"/>
        </a:p>
      </dgm:t>
    </dgm:pt>
    <dgm:pt modelId="{8ABFFEB5-7F22-4DF2-B41E-4295D5F54604}">
      <dgm:prSet custT="1"/>
      <dgm:spPr/>
      <dgm:t>
        <a:bodyPr/>
        <a:lstStyle/>
        <a:p>
          <a:r>
            <a:rPr lang="th-TH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การถูกตัดขาดจากพระเจ้า</a:t>
          </a:r>
          <a:endParaRPr lang="en-US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D4579F1-04E1-489F-B14C-752DE07454C5}" type="parTrans" cxnId="{DBFE7D5C-C185-43DF-9A98-EC869D416EF2}">
      <dgm:prSet/>
      <dgm:spPr/>
      <dgm:t>
        <a:bodyPr/>
        <a:lstStyle/>
        <a:p>
          <a:endParaRPr lang="th-TH"/>
        </a:p>
      </dgm:t>
    </dgm:pt>
    <dgm:pt modelId="{99D0F8F7-F46A-4A0A-89F5-D9E9A89B55DC}" type="sibTrans" cxnId="{DBFE7D5C-C185-43DF-9A98-EC869D416EF2}">
      <dgm:prSet/>
      <dgm:spPr/>
      <dgm:t>
        <a:bodyPr/>
        <a:lstStyle/>
        <a:p>
          <a:endParaRPr lang="th-TH"/>
        </a:p>
      </dgm:t>
    </dgm:pt>
    <dgm:pt modelId="{8A4EBDE7-608C-43FE-B0A9-7B8785ED9B5A}" type="pres">
      <dgm:prSet presAssocID="{B9CDD8B7-96E9-4903-A142-ACCC62634362}" presName="linearFlow" presStyleCnt="0">
        <dgm:presLayoutVars>
          <dgm:dir/>
          <dgm:animLvl val="lvl"/>
          <dgm:resizeHandles val="exact"/>
        </dgm:presLayoutVars>
      </dgm:prSet>
      <dgm:spPr/>
    </dgm:pt>
    <dgm:pt modelId="{D7FC9A5D-6FFB-4476-8329-7D2576EA0639}" type="pres">
      <dgm:prSet presAssocID="{E79E71C5-5029-4B57-991B-4DA378104E5D}" presName="composite" presStyleCnt="0"/>
      <dgm:spPr/>
    </dgm:pt>
    <dgm:pt modelId="{4DFB477E-4F5E-498D-88A5-F919DD0EE08F}" type="pres">
      <dgm:prSet presAssocID="{E79E71C5-5029-4B57-991B-4DA378104E5D}" presName="parentText" presStyleLbl="alignNode1" presStyleIdx="0" presStyleCnt="3" custScaleX="142910" custScaleY="76918" custLinFactNeighborY="-41141">
        <dgm:presLayoutVars>
          <dgm:chMax val="1"/>
          <dgm:bulletEnabled val="1"/>
        </dgm:presLayoutVars>
      </dgm:prSet>
      <dgm:spPr>
        <a:prstGeom prst="homePlate">
          <a:avLst/>
        </a:prstGeom>
      </dgm:spPr>
    </dgm:pt>
    <dgm:pt modelId="{EBCB0F9C-9A2A-4CB8-B625-28085C230517}" type="pres">
      <dgm:prSet presAssocID="{E79E71C5-5029-4B57-991B-4DA378104E5D}" presName="descendantText" presStyleLbl="alignAcc1" presStyleIdx="0" presStyleCnt="3" custScaleX="94767" custScaleY="110364" custLinFactNeighborY="-49406">
        <dgm:presLayoutVars>
          <dgm:bulletEnabled val="1"/>
        </dgm:presLayoutVars>
      </dgm:prSet>
      <dgm:spPr/>
    </dgm:pt>
    <dgm:pt modelId="{C009D70D-35D5-46A8-AFE4-B25DA943119B}" type="pres">
      <dgm:prSet presAssocID="{EC7A9FD0-A583-4874-93E7-770B1A0C77B0}" presName="sp" presStyleCnt="0"/>
      <dgm:spPr/>
    </dgm:pt>
    <dgm:pt modelId="{D987852C-0ABD-4A53-BD1F-0DDC3DACD225}" type="pres">
      <dgm:prSet presAssocID="{2BE56907-F565-4D5E-AC3C-22AF77149957}" presName="composite" presStyleCnt="0"/>
      <dgm:spPr/>
    </dgm:pt>
    <dgm:pt modelId="{7A26033D-C22A-4F50-AA3D-A8F9E6619CC7}" type="pres">
      <dgm:prSet presAssocID="{2BE56907-F565-4D5E-AC3C-22AF77149957}" presName="parentText" presStyleLbl="alignNode1" presStyleIdx="1" presStyleCnt="3" custScaleX="142910" custScaleY="84223">
        <dgm:presLayoutVars>
          <dgm:chMax val="1"/>
          <dgm:bulletEnabled val="1"/>
        </dgm:presLayoutVars>
      </dgm:prSet>
      <dgm:spPr>
        <a:prstGeom prst="homePlate">
          <a:avLst/>
        </a:prstGeom>
      </dgm:spPr>
    </dgm:pt>
    <dgm:pt modelId="{B88879ED-2486-40B7-B176-CD90F8AE9BD1}" type="pres">
      <dgm:prSet presAssocID="{2BE56907-F565-4D5E-AC3C-22AF77149957}" presName="descendantText" presStyleLbl="alignAcc1" presStyleIdx="1" presStyleCnt="3" custScaleX="94767" custScaleY="110364" custLinFactNeighborY="9280">
        <dgm:presLayoutVars>
          <dgm:bulletEnabled val="1"/>
        </dgm:presLayoutVars>
      </dgm:prSet>
      <dgm:spPr/>
    </dgm:pt>
    <dgm:pt modelId="{DDA08393-8166-4108-ABCF-32A64938CB85}" type="pres">
      <dgm:prSet presAssocID="{0D56B779-D61B-4109-BF97-EF7A5A76A3CA}" presName="sp" presStyleCnt="0"/>
      <dgm:spPr/>
    </dgm:pt>
    <dgm:pt modelId="{BCEBBBE5-C1CE-42C7-AA01-0B9C0D8ABBAA}" type="pres">
      <dgm:prSet presAssocID="{5092DA41-403F-47B8-91D8-633930F07697}" presName="composite" presStyleCnt="0"/>
      <dgm:spPr/>
    </dgm:pt>
    <dgm:pt modelId="{50467A6B-5600-4D08-A7A4-1E31712E37CF}" type="pres">
      <dgm:prSet presAssocID="{5092DA41-403F-47B8-91D8-633930F07697}" presName="parentText" presStyleLbl="alignNode1" presStyleIdx="2" presStyleCnt="3" custScaleX="142910" custScaleY="84487" custLinFactNeighborY="39606">
        <dgm:presLayoutVars>
          <dgm:chMax val="1"/>
          <dgm:bulletEnabled val="1"/>
        </dgm:presLayoutVars>
      </dgm:prSet>
      <dgm:spPr>
        <a:prstGeom prst="homePlate">
          <a:avLst/>
        </a:prstGeom>
      </dgm:spPr>
    </dgm:pt>
    <dgm:pt modelId="{10EEF041-E6A6-492D-A7E3-3DB76943A600}" type="pres">
      <dgm:prSet presAssocID="{5092DA41-403F-47B8-91D8-633930F07697}" presName="descendantText" presStyleLbl="alignAcc1" presStyleIdx="2" presStyleCnt="3" custScaleX="94767" custScaleY="110364" custLinFactNeighborY="71931">
        <dgm:presLayoutVars>
          <dgm:bulletEnabled val="1"/>
        </dgm:presLayoutVars>
      </dgm:prSet>
      <dgm:spPr/>
    </dgm:pt>
  </dgm:ptLst>
  <dgm:cxnLst>
    <dgm:cxn modelId="{809B5606-DAD1-492D-A1A0-7CDCB45A6CC6}" srcId="{B9CDD8B7-96E9-4903-A142-ACCC62634362}" destId="{E79E71C5-5029-4B57-991B-4DA378104E5D}" srcOrd="0" destOrd="0" parTransId="{21B80EEA-51F6-4431-8633-7C07CAED3423}" sibTransId="{EC7A9FD0-A583-4874-93E7-770B1A0C77B0}"/>
    <dgm:cxn modelId="{57945706-9609-4519-946A-CD0AD26C1C34}" type="presOf" srcId="{B67294B0-4B86-44CB-B5D5-CD7AD200586C}" destId="{B88879ED-2486-40B7-B176-CD90F8AE9BD1}" srcOrd="0" destOrd="0" presId="urn:microsoft.com/office/officeart/2005/8/layout/chevron2"/>
    <dgm:cxn modelId="{503AB02B-8651-4241-B1DC-7A9C68F12E6F}" srcId="{2BE56907-F565-4D5E-AC3C-22AF77149957}" destId="{2DB4D810-94B9-49FC-8C5C-6D58459A16B4}" srcOrd="1" destOrd="0" parTransId="{0FE4C22F-8B35-4877-B594-023C9C7FD9ED}" sibTransId="{F72BD429-3D6A-4607-8CE2-05EE5433E097}"/>
    <dgm:cxn modelId="{E654382E-BD16-471E-80BD-3B1D423D2344}" srcId="{5092DA41-403F-47B8-91D8-633930F07697}" destId="{B63DCA7F-8D28-40AA-A3F8-06F54B6ED480}" srcOrd="0" destOrd="0" parTransId="{E2838746-BE27-4AB2-8265-FF8EC08F3116}" sibTransId="{C95D7FAC-22CB-4CF2-8C4D-6E6082D2A25A}"/>
    <dgm:cxn modelId="{E1388A31-2FC4-45D6-AB45-A48ADE349F87}" srcId="{2BE56907-F565-4D5E-AC3C-22AF77149957}" destId="{B67294B0-4B86-44CB-B5D5-CD7AD200586C}" srcOrd="0" destOrd="0" parTransId="{25ED48D2-9C21-4938-9D25-3AC1D7EF9A72}" sibTransId="{1284B6A2-483F-49C5-A408-7B62628B7428}"/>
    <dgm:cxn modelId="{40C73F34-7D27-4B18-83DF-63DF6E37DD0E}" srcId="{E79E71C5-5029-4B57-991B-4DA378104E5D}" destId="{D69D1794-D46E-441C-8DAE-FE52A25C66CE}" srcOrd="1" destOrd="0" parTransId="{0E00DED9-EED5-4325-B951-13B9C9522BA9}" sibTransId="{180953E9-7557-4790-8709-223A27AE48C0}"/>
    <dgm:cxn modelId="{DBFE7D5C-C185-43DF-9A98-EC869D416EF2}" srcId="{5092DA41-403F-47B8-91D8-633930F07697}" destId="{8ABFFEB5-7F22-4DF2-B41E-4295D5F54604}" srcOrd="1" destOrd="0" parTransId="{FD4579F1-04E1-489F-B14C-752DE07454C5}" sibTransId="{99D0F8F7-F46A-4A0A-89F5-D9E9A89B55DC}"/>
    <dgm:cxn modelId="{1D7D764C-22CF-4D5A-95A2-63618811ADE9}" srcId="{B9CDD8B7-96E9-4903-A142-ACCC62634362}" destId="{5092DA41-403F-47B8-91D8-633930F07697}" srcOrd="2" destOrd="0" parTransId="{B145294C-2AF2-415D-B14C-776C1BEC45B6}" sibTransId="{1C4CE604-4648-4880-BBD7-4BBB3953424A}"/>
    <dgm:cxn modelId="{5DDED654-D6BD-40EF-87BA-25F33C1D306D}" type="presOf" srcId="{2BE56907-F565-4D5E-AC3C-22AF77149957}" destId="{7A26033D-C22A-4F50-AA3D-A8F9E6619CC7}" srcOrd="0" destOrd="0" presId="urn:microsoft.com/office/officeart/2005/8/layout/chevron2"/>
    <dgm:cxn modelId="{9BFD8657-F056-4906-99E0-7E74EC8665B0}" srcId="{B9CDD8B7-96E9-4903-A142-ACCC62634362}" destId="{2BE56907-F565-4D5E-AC3C-22AF77149957}" srcOrd="1" destOrd="0" parTransId="{40320900-2A50-4727-9F78-D25CCA2E9579}" sibTransId="{0D56B779-D61B-4109-BF97-EF7A5A76A3CA}"/>
    <dgm:cxn modelId="{295AE877-CC49-4EAC-89A0-70B48CB53540}" type="presOf" srcId="{844E2300-1AD3-4457-AA73-22EE5CB99709}" destId="{EBCB0F9C-9A2A-4CB8-B625-28085C230517}" srcOrd="0" destOrd="0" presId="urn:microsoft.com/office/officeart/2005/8/layout/chevron2"/>
    <dgm:cxn modelId="{3CD145BF-3AD1-4EBF-AEFE-01581B9A56AD}" type="presOf" srcId="{B63DCA7F-8D28-40AA-A3F8-06F54B6ED480}" destId="{10EEF041-E6A6-492D-A7E3-3DB76943A600}" srcOrd="0" destOrd="0" presId="urn:microsoft.com/office/officeart/2005/8/layout/chevron2"/>
    <dgm:cxn modelId="{EFEFF0C7-1C73-4912-B436-1EBF89C0AB92}" srcId="{E79E71C5-5029-4B57-991B-4DA378104E5D}" destId="{844E2300-1AD3-4457-AA73-22EE5CB99709}" srcOrd="0" destOrd="0" parTransId="{E466BB2A-08D6-4448-85DE-3AE8A51220FC}" sibTransId="{2B93E9AA-9E8C-4993-8BE2-221C3A686CB4}"/>
    <dgm:cxn modelId="{9FCE29E0-B3DB-4D6D-BB39-8C84F8BBA3ED}" type="presOf" srcId="{5092DA41-403F-47B8-91D8-633930F07697}" destId="{50467A6B-5600-4D08-A7A4-1E31712E37CF}" srcOrd="0" destOrd="0" presId="urn:microsoft.com/office/officeart/2005/8/layout/chevron2"/>
    <dgm:cxn modelId="{EC959EF0-9372-4069-A317-54D1253F5073}" type="presOf" srcId="{B9CDD8B7-96E9-4903-A142-ACCC62634362}" destId="{8A4EBDE7-608C-43FE-B0A9-7B8785ED9B5A}" srcOrd="0" destOrd="0" presId="urn:microsoft.com/office/officeart/2005/8/layout/chevron2"/>
    <dgm:cxn modelId="{9334A1F1-25C8-4B76-B15A-14765F91D80F}" type="presOf" srcId="{D69D1794-D46E-441C-8DAE-FE52A25C66CE}" destId="{EBCB0F9C-9A2A-4CB8-B625-28085C230517}" srcOrd="0" destOrd="1" presId="urn:microsoft.com/office/officeart/2005/8/layout/chevron2"/>
    <dgm:cxn modelId="{ED3A40F2-5E16-43E8-A08A-2AF7848877D8}" type="presOf" srcId="{E79E71C5-5029-4B57-991B-4DA378104E5D}" destId="{4DFB477E-4F5E-498D-88A5-F919DD0EE08F}" srcOrd="0" destOrd="0" presId="urn:microsoft.com/office/officeart/2005/8/layout/chevron2"/>
    <dgm:cxn modelId="{4B48D2F4-ABFC-4E4C-8E2A-3647032D1080}" type="presOf" srcId="{8ABFFEB5-7F22-4DF2-B41E-4295D5F54604}" destId="{10EEF041-E6A6-492D-A7E3-3DB76943A600}" srcOrd="0" destOrd="1" presId="urn:microsoft.com/office/officeart/2005/8/layout/chevron2"/>
    <dgm:cxn modelId="{B1002FF5-648E-427E-85E6-51FC0B4BA52B}" type="presOf" srcId="{2DB4D810-94B9-49FC-8C5C-6D58459A16B4}" destId="{B88879ED-2486-40B7-B176-CD90F8AE9BD1}" srcOrd="0" destOrd="1" presId="urn:microsoft.com/office/officeart/2005/8/layout/chevron2"/>
    <dgm:cxn modelId="{7ADF6D6B-6875-4D9C-8F32-8C67AAD0F716}" type="presParOf" srcId="{8A4EBDE7-608C-43FE-B0A9-7B8785ED9B5A}" destId="{D7FC9A5D-6FFB-4476-8329-7D2576EA0639}" srcOrd="0" destOrd="0" presId="urn:microsoft.com/office/officeart/2005/8/layout/chevron2"/>
    <dgm:cxn modelId="{3EB54AA0-26A0-4063-A98F-7E8CC23E29AE}" type="presParOf" srcId="{D7FC9A5D-6FFB-4476-8329-7D2576EA0639}" destId="{4DFB477E-4F5E-498D-88A5-F919DD0EE08F}" srcOrd="0" destOrd="0" presId="urn:microsoft.com/office/officeart/2005/8/layout/chevron2"/>
    <dgm:cxn modelId="{4F6437CD-1C63-48BD-9968-98992E72FA6A}" type="presParOf" srcId="{D7FC9A5D-6FFB-4476-8329-7D2576EA0639}" destId="{EBCB0F9C-9A2A-4CB8-B625-28085C230517}" srcOrd="1" destOrd="0" presId="urn:microsoft.com/office/officeart/2005/8/layout/chevron2"/>
    <dgm:cxn modelId="{FE9850CD-D152-4590-9911-BE45BFC31624}" type="presParOf" srcId="{8A4EBDE7-608C-43FE-B0A9-7B8785ED9B5A}" destId="{C009D70D-35D5-46A8-AFE4-B25DA943119B}" srcOrd="1" destOrd="0" presId="urn:microsoft.com/office/officeart/2005/8/layout/chevron2"/>
    <dgm:cxn modelId="{113C0FFE-420D-47A5-A3E2-018AF2129C50}" type="presParOf" srcId="{8A4EBDE7-608C-43FE-B0A9-7B8785ED9B5A}" destId="{D987852C-0ABD-4A53-BD1F-0DDC3DACD225}" srcOrd="2" destOrd="0" presId="urn:microsoft.com/office/officeart/2005/8/layout/chevron2"/>
    <dgm:cxn modelId="{F5C32C6C-F79B-4AE1-B104-9E0DE8CB89F4}" type="presParOf" srcId="{D987852C-0ABD-4A53-BD1F-0DDC3DACD225}" destId="{7A26033D-C22A-4F50-AA3D-A8F9E6619CC7}" srcOrd="0" destOrd="0" presId="urn:microsoft.com/office/officeart/2005/8/layout/chevron2"/>
    <dgm:cxn modelId="{F49F2121-6682-4BE3-AE7A-BA7B15761220}" type="presParOf" srcId="{D987852C-0ABD-4A53-BD1F-0DDC3DACD225}" destId="{B88879ED-2486-40B7-B176-CD90F8AE9BD1}" srcOrd="1" destOrd="0" presId="urn:microsoft.com/office/officeart/2005/8/layout/chevron2"/>
    <dgm:cxn modelId="{76ED84D5-181B-40DD-AFDA-843540FE1D94}" type="presParOf" srcId="{8A4EBDE7-608C-43FE-B0A9-7B8785ED9B5A}" destId="{DDA08393-8166-4108-ABCF-32A64938CB85}" srcOrd="3" destOrd="0" presId="urn:microsoft.com/office/officeart/2005/8/layout/chevron2"/>
    <dgm:cxn modelId="{61190680-F95D-4D5D-A769-B49EECBFCCA9}" type="presParOf" srcId="{8A4EBDE7-608C-43FE-B0A9-7B8785ED9B5A}" destId="{BCEBBBE5-C1CE-42C7-AA01-0B9C0D8ABBAA}" srcOrd="4" destOrd="0" presId="urn:microsoft.com/office/officeart/2005/8/layout/chevron2"/>
    <dgm:cxn modelId="{3FE44B18-D90D-4FDB-AD24-864C48A1F3D0}" type="presParOf" srcId="{BCEBBBE5-C1CE-42C7-AA01-0B9C0D8ABBAA}" destId="{50467A6B-5600-4D08-A7A4-1E31712E37CF}" srcOrd="0" destOrd="0" presId="urn:microsoft.com/office/officeart/2005/8/layout/chevron2"/>
    <dgm:cxn modelId="{6EB29C95-4ED5-4610-9BD2-CD9FB6594027}" type="presParOf" srcId="{BCEBBBE5-C1CE-42C7-AA01-0B9C0D8ABBAA}" destId="{10EEF041-E6A6-492D-A7E3-3DB76943A60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A4B5C2-68AA-461A-A959-82AF1408014E}">
      <dsp:nvSpPr>
        <dsp:cNvPr id="0" name=""/>
        <dsp:cNvSpPr/>
      </dsp:nvSpPr>
      <dsp:spPr>
        <a:xfrm>
          <a:off x="1092166" y="2030"/>
          <a:ext cx="4997387" cy="63483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700" rIns="25400" bIns="127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th-TH" sz="2000" kern="1200" dirty="0"/>
            <a:t>ในยุคแรกเริ่ม พระเจ้าทรงสื่อสารกับมนุษยชาติอย่างไร</a:t>
          </a:r>
          <a:r>
            <a:rPr lang="en-US" sz="2000" kern="1200" dirty="0"/>
            <a:t>?</a:t>
          </a:r>
          <a:endParaRPr lang="en" sz="2000" kern="1200" dirty="0">
            <a:effectLst/>
          </a:endParaRPr>
        </a:p>
      </dsp:txBody>
      <dsp:txXfrm>
        <a:off x="1092166" y="2030"/>
        <a:ext cx="4997387" cy="634833"/>
      </dsp:txXfrm>
    </dsp:sp>
    <dsp:sp modelId="{B8CF647B-F574-4FCE-8352-FE92FB35CAB3}">
      <dsp:nvSpPr>
        <dsp:cNvPr id="0" name=""/>
        <dsp:cNvSpPr/>
      </dsp:nvSpPr>
      <dsp:spPr>
        <a:xfrm>
          <a:off x="351595" y="27424"/>
          <a:ext cx="584046" cy="58404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7127" y="112956"/>
        <a:ext cx="412982" cy="412982"/>
      </dsp:txXfrm>
    </dsp:sp>
    <dsp:sp modelId="{8F44D221-F2F5-48FD-AE91-8A30813CA4DA}">
      <dsp:nvSpPr>
        <dsp:cNvPr id="0" name=""/>
        <dsp:cNvSpPr/>
      </dsp:nvSpPr>
      <dsp:spPr>
        <a:xfrm rot="5400000">
          <a:off x="592832" y="654639"/>
          <a:ext cx="101573" cy="15235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437127" y="112956"/>
        <a:ext cx="412982" cy="412982"/>
      </dsp:txXfrm>
    </dsp:sp>
    <dsp:sp modelId="{E68D658C-2FE9-43DE-BC4D-A18F6DF55924}">
      <dsp:nvSpPr>
        <dsp:cNvPr id="0" name=""/>
        <dsp:cNvSpPr/>
      </dsp:nvSpPr>
      <dsp:spPr>
        <a:xfrm>
          <a:off x="1092166" y="687650"/>
          <a:ext cx="4997387" cy="63483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700" rIns="25400" bIns="127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th-TH" sz="2000" kern="1200" dirty="0"/>
            <a:t>มนุษย์ยุติการสื่อสารกับพระเจ้าไปได้อย่างไร</a:t>
          </a:r>
          <a:r>
            <a:rPr lang="en-US" sz="2000" kern="1200" dirty="0"/>
            <a:t>?</a:t>
          </a:r>
          <a:endParaRPr lang="en" sz="2000" kern="1200" dirty="0">
            <a:effectLst/>
          </a:endParaRPr>
        </a:p>
      </dsp:txBody>
      <dsp:txXfrm>
        <a:off x="1092166" y="687650"/>
        <a:ext cx="4997387" cy="634833"/>
      </dsp:txXfrm>
    </dsp:sp>
    <dsp:sp modelId="{521D96E3-37A7-45CD-B7CD-53A035BA3A3F}">
      <dsp:nvSpPr>
        <dsp:cNvPr id="0" name=""/>
        <dsp:cNvSpPr/>
      </dsp:nvSpPr>
      <dsp:spPr>
        <a:xfrm>
          <a:off x="351595" y="713043"/>
          <a:ext cx="584046" cy="584046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</a:p>
      </dsp:txBody>
      <dsp:txXfrm>
        <a:off x="437127" y="798575"/>
        <a:ext cx="412982" cy="412982"/>
      </dsp:txXfrm>
    </dsp:sp>
    <dsp:sp modelId="{DDDFDB86-102D-47F8-BD42-78D627B90AFC}">
      <dsp:nvSpPr>
        <dsp:cNvPr id="0" name=""/>
        <dsp:cNvSpPr/>
      </dsp:nvSpPr>
      <dsp:spPr>
        <a:xfrm rot="5400000">
          <a:off x="592832" y="1340259"/>
          <a:ext cx="101573" cy="15235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</a:p>
      </dsp:txBody>
      <dsp:txXfrm rot="-5400000">
        <a:off x="437127" y="798575"/>
        <a:ext cx="412982" cy="412982"/>
      </dsp:txXfrm>
    </dsp:sp>
    <dsp:sp modelId="{243124F9-5C60-4E2E-8E4B-19138C17904C}">
      <dsp:nvSpPr>
        <dsp:cNvPr id="0" name=""/>
        <dsp:cNvSpPr/>
      </dsp:nvSpPr>
      <dsp:spPr>
        <a:xfrm>
          <a:off x="1092166" y="1373270"/>
          <a:ext cx="4997387" cy="63483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700" rIns="25400" bIns="127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th-TH" sz="2000" kern="1200" dirty="0"/>
            <a:t>พระเจ้าทรงพยายามฟื้นฟูการสื่อสารนั้นอย่างไร</a:t>
          </a:r>
          <a:r>
            <a:rPr lang="en-US" sz="2000" kern="1200" dirty="0"/>
            <a:t>?</a:t>
          </a:r>
          <a:endParaRPr lang="en" sz="2000" kern="1200" dirty="0">
            <a:effectLst/>
          </a:endParaRPr>
        </a:p>
      </dsp:txBody>
      <dsp:txXfrm>
        <a:off x="1092166" y="1373270"/>
        <a:ext cx="4997387" cy="634833"/>
      </dsp:txXfrm>
    </dsp:sp>
    <dsp:sp modelId="{1AEFD01D-DD54-47AA-9C6C-E1445084A3DD}">
      <dsp:nvSpPr>
        <dsp:cNvPr id="0" name=""/>
        <dsp:cNvSpPr/>
      </dsp:nvSpPr>
      <dsp:spPr>
        <a:xfrm>
          <a:off x="351595" y="1398663"/>
          <a:ext cx="584046" cy="58404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</a:p>
      </dsp:txBody>
      <dsp:txXfrm>
        <a:off x="437127" y="1484195"/>
        <a:ext cx="412982" cy="412982"/>
      </dsp:txXfrm>
    </dsp:sp>
    <dsp:sp modelId="{67B9361A-5011-4506-B9D3-9E6D19D05D5F}">
      <dsp:nvSpPr>
        <dsp:cNvPr id="0" name=""/>
        <dsp:cNvSpPr/>
      </dsp:nvSpPr>
      <dsp:spPr>
        <a:xfrm rot="5400000">
          <a:off x="592832" y="2025878"/>
          <a:ext cx="101573" cy="15235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</a:p>
      </dsp:txBody>
      <dsp:txXfrm rot="-5400000">
        <a:off x="437127" y="1484195"/>
        <a:ext cx="412982" cy="412982"/>
      </dsp:txXfrm>
    </dsp:sp>
    <dsp:sp modelId="{782FEEA3-0052-4FF9-A5EA-B54CA2C4537A}">
      <dsp:nvSpPr>
        <dsp:cNvPr id="0" name=""/>
        <dsp:cNvSpPr/>
      </dsp:nvSpPr>
      <dsp:spPr>
        <a:xfrm>
          <a:off x="1092166" y="2058890"/>
          <a:ext cx="4997387" cy="63483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700" rIns="25400" bIns="127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th-TH" sz="2000" kern="1200" dirty="0"/>
            <a:t>เหตุใดในปัจจุบันเราจึงไม่สามารถสื่อสารกับพระเจ้าโดยตรงได้</a:t>
          </a:r>
          <a:r>
            <a:rPr lang="en-US" sz="2000" kern="1200" dirty="0"/>
            <a:t>?</a:t>
          </a:r>
          <a:endParaRPr lang="en" sz="2000" kern="1200" dirty="0">
            <a:effectLst/>
          </a:endParaRPr>
        </a:p>
      </dsp:txBody>
      <dsp:txXfrm>
        <a:off x="1092166" y="2058890"/>
        <a:ext cx="4997387" cy="634833"/>
      </dsp:txXfrm>
    </dsp:sp>
    <dsp:sp modelId="{49D5BDFE-8663-4590-9DAD-3F859CCCE0C7}">
      <dsp:nvSpPr>
        <dsp:cNvPr id="0" name=""/>
        <dsp:cNvSpPr/>
      </dsp:nvSpPr>
      <dsp:spPr>
        <a:xfrm>
          <a:off x="351595" y="2084283"/>
          <a:ext cx="584046" cy="58404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</a:p>
      </dsp:txBody>
      <dsp:txXfrm>
        <a:off x="437127" y="2169815"/>
        <a:ext cx="412982" cy="412982"/>
      </dsp:txXfrm>
    </dsp:sp>
    <dsp:sp modelId="{679928AE-2679-4B59-86AC-089A2906A4F5}">
      <dsp:nvSpPr>
        <dsp:cNvPr id="0" name=""/>
        <dsp:cNvSpPr/>
      </dsp:nvSpPr>
      <dsp:spPr>
        <a:xfrm rot="5400000">
          <a:off x="592832" y="2711498"/>
          <a:ext cx="101573" cy="15235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</a:p>
      </dsp:txBody>
      <dsp:txXfrm rot="-5400000">
        <a:off x="437127" y="2169815"/>
        <a:ext cx="412982" cy="412982"/>
      </dsp:txXfrm>
    </dsp:sp>
    <dsp:sp modelId="{FBFD330B-BB8A-4800-A5D2-C3B6AADA529A}">
      <dsp:nvSpPr>
        <dsp:cNvPr id="0" name=""/>
        <dsp:cNvSpPr/>
      </dsp:nvSpPr>
      <dsp:spPr>
        <a:xfrm>
          <a:off x="1092166" y="2744510"/>
          <a:ext cx="4997387" cy="63483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700" rIns="25400" bIns="127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th-TH" sz="2000" kern="1200" dirty="0"/>
            <a:t>แล้วในทุกวันนี้ เราจะสื่อสารกับพระเจ้าได้อย่างไร</a:t>
          </a:r>
          <a:r>
            <a:rPr lang="en-US" sz="2000" kern="1200" dirty="0"/>
            <a:t>?</a:t>
          </a:r>
          <a:endParaRPr lang="en" sz="2000" kern="1200" dirty="0">
            <a:effectLst/>
          </a:endParaRPr>
        </a:p>
      </dsp:txBody>
      <dsp:txXfrm>
        <a:off x="1092166" y="2744510"/>
        <a:ext cx="4997387" cy="634833"/>
      </dsp:txXfrm>
    </dsp:sp>
    <dsp:sp modelId="{A432D7D2-6FD6-4C39-A8B1-0396848A9681}">
      <dsp:nvSpPr>
        <dsp:cNvPr id="0" name=""/>
        <dsp:cNvSpPr/>
      </dsp:nvSpPr>
      <dsp:spPr>
        <a:xfrm>
          <a:off x="351595" y="2769903"/>
          <a:ext cx="584046" cy="584046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</a:t>
          </a:r>
        </a:p>
      </dsp:txBody>
      <dsp:txXfrm>
        <a:off x="437127" y="2855435"/>
        <a:ext cx="412982" cy="4129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FB477E-4F5E-498D-88A5-F919DD0EE08F}">
      <dsp:nvSpPr>
        <dsp:cNvPr id="0" name=""/>
        <dsp:cNvSpPr/>
      </dsp:nvSpPr>
      <dsp:spPr>
        <a:xfrm rot="5400000">
          <a:off x="80344" y="33144"/>
          <a:ext cx="512887" cy="667044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เอวา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 rot="-5400000">
        <a:off x="3266" y="110222"/>
        <a:ext cx="667044" cy="384665"/>
      </dsp:txXfrm>
    </dsp:sp>
    <dsp:sp modelId="{EBCB0F9C-9A2A-4CB8-B625-28085C230517}">
      <dsp:nvSpPr>
        <dsp:cNvPr id="0" name=""/>
        <dsp:cNvSpPr/>
      </dsp:nvSpPr>
      <dsp:spPr>
        <a:xfrm rot="5400000">
          <a:off x="2369490" y="-1621648"/>
          <a:ext cx="478338" cy="3863635"/>
        </a:xfrm>
        <a:prstGeom prst="round2SameRect">
          <a:avLst/>
        </a:prstGeom>
        <a:solidFill>
          <a:schemeClr val="accent3">
            <a:lumMod val="20000"/>
            <a:lumOff val="8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FontTx/>
            <a:buChar char="–"/>
          </a:pPr>
          <a:r>
            <a:rPr lang="th-TH" sz="18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ความเจ็บปวดขณะคลอดบุตร</a:t>
          </a:r>
          <a:endParaRPr lang="en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การสูญเสียความเท่าเทียมกับอาดัม</a:t>
          </a:r>
          <a:endParaRPr lang="en-US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676842" y="94351"/>
        <a:ext cx="3840284" cy="431636"/>
      </dsp:txXfrm>
    </dsp:sp>
    <dsp:sp modelId="{7A26033D-C22A-4F50-AA3D-A8F9E6619CC7}">
      <dsp:nvSpPr>
        <dsp:cNvPr id="0" name=""/>
        <dsp:cNvSpPr/>
      </dsp:nvSpPr>
      <dsp:spPr>
        <a:xfrm rot="5400000">
          <a:off x="55989" y="686427"/>
          <a:ext cx="561597" cy="667044"/>
        </a:xfrm>
        <a:prstGeom prst="homePlate">
          <a:avLst/>
        </a:prstGeom>
        <a:gradFill rotWithShape="0">
          <a:gsLst>
            <a:gs pos="0">
              <a:schemeClr val="accent3">
                <a:hueOff val="-5999998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5999998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5999998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อาดัม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 rot="-5400000">
        <a:off x="3266" y="739151"/>
        <a:ext cx="667044" cy="421198"/>
      </dsp:txXfrm>
    </dsp:sp>
    <dsp:sp modelId="{B88879ED-2486-40B7-B176-CD90F8AE9BD1}">
      <dsp:nvSpPr>
        <dsp:cNvPr id="0" name=""/>
        <dsp:cNvSpPr/>
      </dsp:nvSpPr>
      <dsp:spPr>
        <a:xfrm rot="5400000">
          <a:off x="2369490" y="-988336"/>
          <a:ext cx="478338" cy="3863635"/>
        </a:xfrm>
        <a:prstGeom prst="round2Same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3">
              <a:hueOff val="-5999998"/>
              <a:satOff val="0"/>
              <a:lumOff val="-1500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FontTx/>
            <a:buChar char="–"/>
          </a:pPr>
          <a:r>
            <a:rPr lang="th-TH" sz="18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การทำงานหนัก</a:t>
          </a:r>
          <a:endParaRPr lang="en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การเพาะปลูกหาอาหาร</a:t>
          </a:r>
          <a:endParaRPr lang="en-US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676842" y="727663"/>
        <a:ext cx="3840284" cy="431636"/>
      </dsp:txXfrm>
    </dsp:sp>
    <dsp:sp modelId="{50467A6B-5600-4D08-A7A4-1E31712E37CF}">
      <dsp:nvSpPr>
        <dsp:cNvPr id="0" name=""/>
        <dsp:cNvSpPr/>
      </dsp:nvSpPr>
      <dsp:spPr>
        <a:xfrm rot="5400000">
          <a:off x="55109" y="1353829"/>
          <a:ext cx="563357" cy="667044"/>
        </a:xfrm>
        <a:prstGeom prst="homePlate">
          <a:avLst/>
        </a:prstGeom>
        <a:gradFill rotWithShape="0">
          <a:gsLst>
            <a:gs pos="0">
              <a:schemeClr val="accent2">
                <a:lumMod val="75000"/>
              </a:schemeClr>
            </a:gs>
            <a:gs pos="50000">
              <a:schemeClr val="accent2">
                <a:lumMod val="75000"/>
              </a:schemeClr>
            </a:gs>
            <a:gs pos="100000">
              <a:schemeClr val="accent2">
                <a:lumMod val="75000"/>
              </a:schemeClr>
            </a:gs>
          </a:gsLst>
          <a:lin ang="5400000" scaled="0"/>
        </a:gradFill>
        <a:ln>
          <a:solidFill>
            <a:schemeClr val="accent2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ทุกคน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 rot="-5400000">
        <a:off x="3266" y="1405673"/>
        <a:ext cx="667044" cy="422518"/>
      </dsp:txXfrm>
    </dsp:sp>
    <dsp:sp modelId="{10EEF041-E6A6-492D-A7E3-3DB76943A600}">
      <dsp:nvSpPr>
        <dsp:cNvPr id="0" name=""/>
        <dsp:cNvSpPr/>
      </dsp:nvSpPr>
      <dsp:spPr>
        <a:xfrm rot="5400000">
          <a:off x="2369490" y="-313485"/>
          <a:ext cx="478338" cy="3863635"/>
        </a:xfrm>
        <a:prstGeom prst="round2Same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accent2">
              <a:lumMod val="7500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FontTx/>
            <a:buChar char="–"/>
          </a:pPr>
          <a:r>
            <a:rPr lang="th-TH" sz="18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ความตาย</a:t>
          </a:r>
          <a:endParaRPr lang="en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h-TH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การถูกตัดขาดจากพระเจ้า</a:t>
          </a:r>
          <a:endParaRPr lang="en-US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676842" y="1402514"/>
        <a:ext cx="3840284" cy="4316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6/layout/NumberedDotsVertical">
  <dgm:title val=""/>
  <dgm:desc val=""/>
  <dgm:catLst>
    <dgm:cat type="timeline" pri="106"/>
  </dgm:catLst>
  <dgm:sampData>
    <dgm:dataModel>
      <dgm:ptLst>
        <dgm:pt modelId="0" type="doc"/>
        <dgm:pt modelId="100">
          <dgm:prSet phldrT="Add an event" phldr="1"/>
        </dgm:pt>
        <dgm:pt modelId="101">
          <dgm:prSet phldrT="Write a description of the significance of this event" phldr="1"/>
        </dgm:pt>
        <dgm:pt modelId="200">
          <dgm:prSet phldrT="Add an event" phldr="1"/>
        </dgm:pt>
        <dgm:pt modelId="201">
          <dgm:prSet phldrT="Write a description of the significance of this event" phldr="1"/>
        </dgm:pt>
        <dgm:pt modelId="300">
          <dgm:prSet phldrT="Add an event" phldr="1"/>
        </dgm:pt>
        <dgm:pt modelId="301">
          <dgm:prSet phldrT="Write a description of the significance of this event" phldr="1"/>
        </dgm:pt>
        <dgm:pt modelId="400">
          <dgm:prSet phldrT="Add an event" phldr="1"/>
        </dgm:pt>
        <dgm:pt modelId="401">
          <dgm:prSet phldrT="Write a description of the significance of this event" phldr="1"/>
        </dgm:pt>
        <dgm:pt modelId="500">
          <dgm:prSet phldrT="Add an event" phldr="1"/>
        </dgm:pt>
        <dgm:pt modelId="501">
          <dgm:prSet phldrT="Write a description of the significance of this event" phldr="1"/>
        </dgm:pt>
        <dgm:pt modelId="1100" type="sibTrans" cxnId="{390F3A6B-427B-458B-BC89-7B1C04D95223}">
          <dgm:prSet phldrT="1"/>
          <dgm:t>
            <a:bodyPr/>
            <a:lstStyle/>
            <a:p>
              <a:r>
                <a:t>1</a:t>
              </a:r>
            </a:p>
          </dgm:t>
        </dgm:pt>
        <dgm:pt modelId="1200" type="sibTrans" cxnId="{08E5065A-F54E-4836-806B-D3239D8B229D}">
          <dgm:prSet phldrT="2"/>
          <dgm:t>
            <a:bodyPr/>
            <a:lstStyle/>
            <a:p>
              <a:r>
                <a:t>2</a:t>
              </a:r>
            </a:p>
          </dgm:t>
        </dgm:pt>
        <dgm:pt modelId="1300" type="sibTrans" cxnId="{38C84925-E07B-4FAF-A9BD-748E7EEFB7A1}">
          <dgm:prSet phldrT="3"/>
          <dgm:t>
            <a:bodyPr/>
            <a:lstStyle/>
            <a:p>
              <a:r>
                <a:t>3</a:t>
              </a:r>
            </a:p>
          </dgm:t>
        </dgm:pt>
        <dgm:pt modelId="1400" type="sibTrans" cxnId="{01A6E880-2BF4-497E-8D24-4FAB994C446B}">
          <dgm:prSet phldrT="4"/>
          <dgm:t>
            <a:bodyPr/>
            <a:lstStyle/>
            <a:p>
              <a:r>
                <a:t>4</a:t>
              </a:r>
            </a:p>
          </dgm:t>
        </dgm:pt>
        <dgm:pt modelId="1500" type="sibTrans" cxnId="{5C343175-DA79-47DA-A65E-91DB04918322}">
          <dgm:prSet phldrT="5"/>
          <dgm:t>
            <a:bodyPr/>
            <a:lstStyle/>
            <a:p>
              <a:r>
                <a:t>5</a:t>
              </a:r>
            </a:p>
          </dgm:t>
        </dgm:pt>
      </dgm:ptLst>
      <dgm:cxnLst>
        <dgm:cxn modelId="1000" srcId="0" destId="100" srcOrd="0" destOrd="0" sibTransId="1100"/>
        <dgm:cxn modelId="1001" srcId="100" destId="101" srcOrd="0" destOrd="0"/>
        <dgm:cxn modelId="2000" srcId="0" destId="200" srcOrd="1" destOrd="0" sibTransId="1200"/>
        <dgm:cxn modelId="2001" srcId="200" destId="201" srcOrd="0" destOrd="0"/>
        <dgm:cxn modelId="3000" srcId="0" destId="300" srcOrd="2" destOrd="0" sibTransId="1300"/>
        <dgm:cxn modelId="3001" srcId="300" destId="301" srcOrd="0" destOrd="0"/>
        <dgm:cxn modelId="4000" srcId="0" destId="400" srcOrd="3" destOrd="0" sibTransId="1400"/>
        <dgm:cxn modelId="4001" srcId="400" destId="401" srcOrd="0" destOrd="0"/>
        <dgm:cxn modelId="5000" srcId="0" destId="500" srcOrd="4" destOrd="0" sibTransId="1500"/>
        <dgm:cxn modelId="5001" srcId="500" destId="50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l" for="ch" forName="itemsFlow"/>
      <dgm:constr type="w" for="ch" forName="itemsFlow" refType="w"/>
      <dgm:constr type="t" for="ch" forName="itemsFlow"/>
      <dgm:constr type="h" for="ch" forName="itemsFlow" refType="h"/>
    </dgm:constrLst>
    <dgm:ruleLst/>
    <dgm:layoutNode name="itemsFlow">
      <dgm:alg type="lin">
        <dgm:param type="linDir" val="fromT"/>
        <dgm:param type="fallback" val="1D"/>
      </dgm:alg>
      <dgm:shape xmlns:r="http://schemas.openxmlformats.org/officeDocument/2006/relationships" r:blip="">
        <dgm:adjLst/>
      </dgm:shape>
      <dgm:presOf/>
      <dgm:constrLst>
        <dgm:constr type="w" for="ch" forName="item" refType="w"/>
        <dgm:constr type="h" for="ch" forName="item" refType="h"/>
        <dgm:constr type="h" for="ch" forName="connector" refType="h" refFor="ch" refForName="item" fact="0.08"/>
        <dgm:constr type="w" for="ch" forName="connector" refType="w" fact="0.5"/>
        <dgm:constr type="stemThick" for="ch" forName="connector" op="lte" val="38100"/>
        <dgm:constr type="primFontSz" for="des" forName="titleText" op="equ"/>
        <dgm:constr type="primFontSz" for="des" forName="titleTextCentered" op="equ"/>
        <dgm:constr type="primFontSz" for="des" forName="descText" op="equ"/>
      </dgm:constrLst>
      <dgm:ruleLst/>
      <dgm:forEach name="nodesForEach" axis="ch" ptType="node">
        <dgm:layoutNode name="item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anchor"/>
            <dgm:constr type="t" for="ch" forName="anchor"/>
            <dgm:constr type="w" for="ch" forName="anchor" refType="w"/>
            <dgm:constr type="h" for="ch" forName="anchor" refType="h"/>
            <dgm:constr type="ctrX" for="ch" forName="numCircle" refType="h" refFor="ch" refForName="numCircle" fact="1.102"/>
            <dgm:constr type="ctrX" for="ch" forName="numCircle" refType="w" op="lte" fact="0.5"/>
            <dgm:constr type="ctrY" for="ch" forName="numCircle" refType="h" fact="0.5"/>
            <dgm:constr type="w" for="ch" forName="numCircle" refType="h" op="equ" fact="0.92"/>
            <dgm:constr type="h" for="ch" forName="numCircle" refType="h" op="equ" fact="0.92"/>
            <dgm:constr type="w" for="ch" forName="numCircle" refType="w" op="lte" fact="0.139"/>
            <dgm:constr type="h" for="ch" forName="numCircle" refType="w" op="lte" fact="0.139"/>
            <dgm:constr type="l" for="ch" forName="titleText" refType="h" refFor="ch" refForName="numCircle" fact="1.87"/>
            <dgm:constr type="t" for="ch" forName="titleText" refType="h" fact="0"/>
            <dgm:constr type="w" for="ch" forName="titleText" refType="w" fact="0.74"/>
            <dgm:constr type="h" for="ch" forName="titleText" refType="h" fact="0.5"/>
            <dgm:constr type="l" for="ch" forName="titleTextCentered" refType="h" refFor="ch" refForName="numCircle" fact="1.87"/>
            <dgm:constr type="t" for="ch" forName="titleTextCentered" refType="h" fact="0"/>
            <dgm:constr type="w" for="ch" forName="titleTextCentered" refType="w" fact="0.74"/>
            <dgm:constr type="h" for="ch" forName="titleTextCentered" refType="h"/>
            <dgm:constr type="l" for="ch" forName="descText" refType="h" refFor="ch" refForName="numCircle" fact="1.87"/>
            <dgm:constr type="t" for="ch" forName="descText" refType="h" fact="0.5"/>
            <dgm:constr type="w" for="ch" forName="descText" refType="w" fact="0.74"/>
            <dgm:constr type="h" for="ch" forName="descText" refType="h" fact="0.5"/>
            <dgm:constr type="l" for="ch" forName="descSpacer" refType="h" refFor="ch" refForName="numCircle" fact="1.87"/>
            <dgm:constr type="t" for="ch" forName="descSpacer" refType="h" fact="0.5"/>
            <dgm:constr type="w" for="ch" forName="descSpacer" refType="w" fact="0.74"/>
            <dgm:constr type="h" for="ch" forName="descSpacer" refType="h" fact="0.5"/>
          </dgm:constrLst>
          <dgm:ruleLst/>
          <dgm:layoutNode name="ancho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hasDescChoose">
            <dgm:if name="hasDesc" axis="ch" ptType="node" func="cnt" op="gte" val="1">
              <dgm:layoutNode name="titleText" styleLbl="revTx">
                <dgm:varLst>
                  <dgm:chMax val="0"/>
                  <dgm:chPref val="0"/>
                </dgm:varLst>
                <dgm:alg type="tx">
                  <dgm:param type="txAnchorVert" val="b"/>
                  <dgm:param type="parTxLTRAlign" val="l"/>
                  <dgm:param type="parTxRTLAlign" val="r"/>
                </dgm:alg>
                <dgm:shape xmlns:r="http://schemas.openxmlformats.org/officeDocument/2006/relationships" type="rect" r:blip="" hideGeom="1">
                  <dgm:adjLst/>
                </dgm:shape>
                <dgm:presOf axis="self" ptType="node"/>
                <dgm:constrLst>
                  <dgm:constr type="primFontSz" val="18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  <dgm:ruleLst>
                  <dgm:rule type="primFontSz" val="8" fact="NaN" max="NaN"/>
                </dgm:ruleLst>
              </dgm:layoutNode>
            </dgm:if>
            <dgm:else name="noDesc">
              <dgm:layoutNode name="titleTextCentered" styleLbl="revTx">
                <dgm:varLst>
                  <dgm:chMax val="0"/>
                  <dgm:chPref val="0"/>
                </dgm:varLst>
                <dgm:alg type="tx">
                  <dgm:param type="txAnchorVert" val="mid"/>
                  <dgm:param type="parTxLTRAlign" val="l"/>
                  <dgm:param type="parTxRTLAlign" val="r"/>
                </dgm:alg>
                <dgm:shape xmlns:r="http://schemas.openxmlformats.org/officeDocument/2006/relationships" type="rect" r:blip="" hideGeom="1">
                  <dgm:adjLst/>
                </dgm:shape>
                <dgm:presOf axis="self" ptType="node"/>
                <dgm:constrLst>
                  <dgm:constr type="primFontSz" val="18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  <dgm:ruleLst>
                  <dgm:rule type="primFontSz" val="8" fact="NaN" max="NaN"/>
                </dgm:ruleLst>
              </dgm:layoutNode>
            </dgm:else>
          </dgm:choose>
          <dgm:forEach name="numForEach" axis="followSib" ptType="sibTrans" hideLastTrans="0" cnt="1">
            <dgm:layoutNode name="numCircle" styleLbl="node1NoLn">
              <dgm:varLst>
                <dgm:chMax val="0"/>
                <dgm:bulletEnabled/>
              </dgm:varLst>
              <dgm:alg type="tx">
                <dgm:param type="txAnchorVert" val="mid"/>
                <dgm:param type="txAnchorHorzCh" val="ctr"/>
              </dgm:alg>
              <dgm:shape xmlns:r="http://schemas.openxmlformats.org/officeDocument/2006/relationships" type="ellipse" r:blip="">
                <dgm:adjLst/>
              </dgm:shape>
              <dgm:presOf axis="self" ptType="sibTrans"/>
              <dgm:constrLst>
                <dgm:constr type="primFontSz" val="36"/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6" fact="NaN" max="NaN"/>
              </dgm:ruleLst>
            </dgm:layoutNode>
          </dgm:forEach>
          <dgm:choose name="descChoose">
            <dgm:if name="showDesc" axis="ch" ptType="node" func="cnt" op="gte" val="1">
              <dgm:layoutNode name="descText" styleLbl="revTx">
                <dgm:varLst>
                  <dgm:chMax val="0"/>
                  <dgm:chPref val="0"/>
                </dgm:varLst>
                <dgm:alg type="tx">
                  <dgm:param type="txAnchorVert" val="t"/>
                  <dgm:param type="parTxLTRAlign" val="l"/>
                  <dgm:param type="parTxRTLAlign" val="r"/>
                </dgm:alg>
                <dgm:shape xmlns:r="http://schemas.openxmlformats.org/officeDocument/2006/relationships" type="rect" r:blip="" hideGeom="1">
                  <dgm:adjLst/>
                </dgm:shape>
                <dgm:presOf axis="des" ptType="node"/>
                <dgm:constrLst>
                  <dgm:constr type="secFontSz" val="14"/>
                  <dgm:constr type="primFontSz" refType="secFontSz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  <dgm:ruleLst>
                  <dgm:rule type="primFontSz" val="7" fact="NaN" max="NaN"/>
                </dgm:ruleLst>
              </dgm:layoutNode>
            </dgm:if>
            <dgm:else name="noDescSpacer">
              <dgm:layoutNode name="descSpac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else>
          </dgm:choose>
        </dgm:layoutNode>
        <dgm:forEach name="sibTransForEach" axis="followSib" ptType="sibTrans" cnt="1">
          <dgm:layoutNode name="connector" styleLbl="dkBgShp">
            <dgm:alg type="conn">
              <dgm:param type="begPts" val="auto"/>
              <dgm:param type="endPts" val="auto"/>
              <dgm:param type="srcNode" val="numCircle"/>
              <dgm:param type="dstNode" val="numCircle"/>
              <dgm:param type="begSty" val="noArr"/>
              <dgm:param type="endSty" val="noArr"/>
              <dgm:param type="connRout" val="stra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begPad"/>
              <dgm:constr type="endPad"/>
              <dgm:constr type="stemThick" refType="h" fact="0.3"/>
            </dgm:constrLst>
            <dgm:ruleLst/>
          </dgm:layoutNode>
        </dgm:forEach>
      </dgm:forEach>
    </dgm:layoutNode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lain"/>
          </dgm1611:buPr>
        </dgm1611:autoBuNodeInfo>
      </dgm1611:autoBuNodeInfoLst>
    </a:ex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7B8D36-163D-1EE9-BAFA-6EA1A92338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2A70D8B-6E11-398F-69E9-5D170DB1D2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2BC1E4A-5DE8-B7AD-E319-F9F0A291C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892662-602A-4A2F-8847-CFEE9BEDE8A2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2599A1-58F0-FDFE-CAE9-E423280FB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9C0B4B-E8CF-561C-BEAB-1732132D9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FD5489-5289-4D40-ADBB-8E38832F3DB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0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60CA25-4E55-6207-5631-FCAE10C9E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150C3F8-FF21-9989-51C5-CE51162038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20E3E7-691D-5469-D15B-9AC28AD34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892662-602A-4A2F-8847-CFEE9BEDE8A2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CABFDC-318C-48B0-5D64-24D5FE57A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F5BAD6B-F377-881D-9C44-DDAE50532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FD5489-5289-4D40-ADBB-8E38832F3DB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3000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46C4FF8-85E8-67A3-AA1B-2E5D410967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0B91128-F7C3-AB60-7A78-885F09E915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AD25F2C-8CB7-8187-7674-542BE0C1A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892662-602A-4A2F-8847-CFEE9BEDE8A2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018DC26-EF99-29DE-17D7-F4F98AA49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85B117-0784-30C8-CA65-E3973266C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FD5489-5289-4D40-ADBB-8E38832F3DB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2900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CD5FE5-0B06-A7EF-168E-91852C576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20DCDA0-FCE5-C15F-CA8E-50E39157B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DCC6AEF-309A-922F-9D84-32892F10C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892662-602A-4A2F-8847-CFEE9BEDE8A2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99BF8B-C8E2-8A07-B68D-271A6CEA4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E5F317C-E724-F894-8B5B-F05A8F82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FD5489-5289-4D40-ADBB-8E38832F3DB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2124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4023DB-1C00-1041-BE8B-A8B6F8192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C416B90-9423-313A-5993-905839B28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B869FD-2224-9AB6-D064-2BC3CABE2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892662-602A-4A2F-8847-CFEE9BEDE8A2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44DADFA-78ED-88DD-6B0D-3CB5EF86A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CA17583-197D-3AB1-5F6F-E7879813F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FD5489-5289-4D40-ADBB-8E38832F3DB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341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46BE9F-6B1D-863F-3B35-BF1139194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5270A5-5775-9BBD-940D-CF19DA0479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BC2D1F3-574C-2694-663C-89398AB024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1C5DF3A-4D58-F0F4-350B-EB7884A67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892662-602A-4A2F-8847-CFEE9BEDE8A2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A02891F-5B64-AF37-71FC-E1D8EA0CB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F2B75B-261D-C1CB-4125-A07C94C19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FD5489-5289-4D40-ADBB-8E38832F3DB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4233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770BE2-D408-0D37-48EB-3F9AD95B7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9F1268E-4B5B-2160-3644-4D944AB0C9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3C9BC8-8FA0-7B4C-A4A0-3616C75FD0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F75E123-760A-6018-E6F3-43E90D723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BDF8084-EA43-73B4-1457-201D0A0C07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BC3B372-5EB4-D17A-26D9-6D5C38FAF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892662-602A-4A2F-8847-CFEE9BEDE8A2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CC20F0C-2DB3-B172-DB9A-48C661C2C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6DD3717-C153-AC6D-629B-A52E9C870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FD5489-5289-4D40-ADBB-8E38832F3DB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99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BA6F34-EB1B-37D6-2767-AE400736A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4D64C0A-AA19-359F-6B2B-B01C7DF15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892662-602A-4A2F-8847-CFEE9BEDE8A2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4894862-66A5-42A9-9C5D-674C2016E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6097457-C625-572A-24ED-709A6AF0C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FD5489-5289-4D40-ADBB-8E38832F3DB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464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1C57D01-86AD-4056-E882-9B445027E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892662-602A-4A2F-8847-CFEE9BEDE8A2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9848FB6-8134-1E8F-B7C3-4F11C599C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A781B98-AB98-F2CD-1EDE-CB351761B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FD5489-5289-4D40-ADBB-8E38832F3DB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8268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8B0E57-04F1-962B-A31C-229D0E52B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3721106-E019-8B1F-C60F-A3F7F54836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005CD66-5D69-B662-847D-B89757B416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21F9115-4FC9-C5E4-786A-DCF493245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892662-602A-4A2F-8847-CFEE9BEDE8A2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B45FFC9-B748-2C7E-2EB9-AF739F26B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C9D258E-A7FF-AF52-9313-250D93ADA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FD5489-5289-4D40-ADBB-8E38832F3DB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1954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A4EF48-1D18-880A-E841-73C4C6E63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6896AE8-CF80-F47E-4495-62432AB04E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E7E43C7-6275-BBB2-F404-3D46E6831E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AC7C62B-C479-A9E5-8811-1E67D61D9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892662-602A-4A2F-8847-CFEE9BEDE8A2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D689FA6-1134-762C-3C14-B5FFDDAA0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B50B16C-42E6-05F2-9BE3-3C53775A8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FD5489-5289-4D40-ADBB-8E38832F3DB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830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4B069E6-C230-DFD5-D0BE-24E1B4EBA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A9D8A00-724D-08F1-DD73-B8212A1DE8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40641F2-C3DD-722E-25DC-F12CD4179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892662-602A-4A2F-8847-CFEE9BEDE8A2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577903-1C51-D5FD-84BF-5D770A53A5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A07437-E561-AA1A-9782-CBB3AFE6DF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FD5489-5289-4D40-ADBB-8E38832F3DB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3336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microsoft.com/office/2007/relationships/hdphoto" Target="../media/hdphoto2.wdp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png"/><Relationship Id="rId4" Type="http://schemas.openxmlformats.org/officeDocument/2006/relationships/diagramLayout" Target="../diagrams/layout1.xml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3.png"/><Relationship Id="rId7" Type="http://schemas.openxmlformats.org/officeDocument/2006/relationships/image" Target="../media/image26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9.png"/><Relationship Id="rId7" Type="http://schemas.microsoft.com/office/2007/relationships/hdphoto" Target="../media/hdphoto5.wdp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microsoft.com/office/2007/relationships/hdphoto" Target="../media/hdphoto4.wdp"/><Relationship Id="rId9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34.png"/><Relationship Id="rId7" Type="http://schemas.openxmlformats.org/officeDocument/2006/relationships/diagramData" Target="../diagrams/data2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11" Type="http://schemas.microsoft.com/office/2007/relationships/diagramDrawing" Target="../diagrams/drawing2.xml"/><Relationship Id="rId5" Type="http://schemas.openxmlformats.org/officeDocument/2006/relationships/image" Target="../media/image35.jpeg"/><Relationship Id="rId10" Type="http://schemas.openxmlformats.org/officeDocument/2006/relationships/diagramColors" Target="../diagrams/colors2.xml"/><Relationship Id="rId4" Type="http://schemas.microsoft.com/office/2007/relationships/hdphoto" Target="../media/hdphoto7.wdp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1EE580E-5E20-43CA-CC94-C6FDC9A5E84F}"/>
              </a:ext>
            </a:extLst>
          </p:cNvPr>
          <p:cNvSpPr txBox="1"/>
          <p:nvPr/>
        </p:nvSpPr>
        <p:spPr>
          <a:xfrm>
            <a:off x="247651" y="361950"/>
            <a:ext cx="53816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5400" b="1" i="0" u="none" strike="noStrike" kern="1200" cap="none" spc="600" normalizeH="0" baseline="0" noProof="0" dirty="0">
                <a:ln>
                  <a:solidFill>
                    <a:srgbClr val="F1893B"/>
                  </a:solidFill>
                </a:ln>
                <a:solidFill>
                  <a:prstClr val="white"/>
                </a:solidFill>
                <a:effectLst>
                  <a:glow rad="114300">
                    <a:srgbClr val="000000"/>
                  </a:glo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พระผู้สร้างทรงตรัส</a:t>
            </a:r>
            <a:endParaRPr kumimoji="0" lang="en" sz="5400" b="1" i="0" u="none" strike="noStrike" kern="1200" cap="none" spc="600" normalizeH="0" baseline="0" noProof="0" dirty="0">
              <a:ln>
                <a:solidFill>
                  <a:srgbClr val="F1893B"/>
                </a:solidFill>
              </a:ln>
              <a:solidFill>
                <a:prstClr val="white"/>
              </a:solidFill>
              <a:effectLst>
                <a:glow rad="114300">
                  <a:srgbClr val="000000"/>
                </a:glo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182B58B-E9ED-F4B6-9BEA-03BE68F3BA5F}"/>
              </a:ext>
            </a:extLst>
          </p:cNvPr>
          <p:cNvSpPr txBox="1"/>
          <p:nvPr/>
        </p:nvSpPr>
        <p:spPr>
          <a:xfrm>
            <a:off x="8495732" y="6519446"/>
            <a:ext cx="36962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CDE6FF"/>
                </a:solidFill>
                <a:effectLst>
                  <a:glow rad="127000">
                    <a:prstClr val="black">
                      <a:alpha val="42000"/>
                    </a:prst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Lesson 1 for October 3, 2026</a:t>
            </a:r>
          </a:p>
        </p:txBody>
      </p:sp>
    </p:spTree>
    <p:extLst>
      <p:ext uri="{BB962C8B-B14F-4D97-AF65-F5344CB8AC3E}">
        <p14:creationId xmlns:p14="http://schemas.microsoft.com/office/powerpoint/2010/main" val="3850088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n 20">
            <a:extLst>
              <a:ext uri="{FF2B5EF4-FFF2-40B4-BE49-F238E27FC236}">
                <a16:creationId xmlns:a16="http://schemas.microsoft.com/office/drawing/2014/main" id="{6292167F-FFC4-17F8-2CBB-82757D68F5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8190" y="4623838"/>
            <a:ext cx="2143120" cy="2143120"/>
          </a:xfrm>
          <a:prstGeom prst="snip2DiagRect">
            <a:avLst>
              <a:gd name="adj1" fmla="val 17165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F3CDB57-55AF-4CDD-6AEB-C5C33A8EDFB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4641" y="2357407"/>
            <a:ext cx="2143120" cy="21431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tx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D0F0CDA5-E30D-45A0-9D1F-9D8ECD63603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4641" y="97991"/>
            <a:ext cx="2143120" cy="2143120"/>
          </a:xfrm>
          <a:prstGeom prst="ellipse">
            <a:avLst/>
          </a:prstGeom>
          <a:ln w="76200" cap="rnd">
            <a:solidFill>
              <a:schemeClr val="accent3">
                <a:lumMod val="5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0EC30647-B1C4-CB0A-B071-ABFAE6B2E7A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875" y="4623838"/>
            <a:ext cx="2143120" cy="2143120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3C7ED4CC-4677-ECDE-83B2-63879DDE809F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875" y="2357440"/>
            <a:ext cx="2143120" cy="21431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tx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430D1C2-BFCE-07D4-23E4-DF56B87683BB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50" y="133082"/>
            <a:ext cx="2143120" cy="2143120"/>
          </a:xfrm>
          <a:prstGeom prst="ellipse">
            <a:avLst/>
          </a:prstGeom>
          <a:ln w="76200" cap="rnd">
            <a:solidFill>
              <a:schemeClr val="accent3">
                <a:lumMod val="5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CE2C930-6DA5-A228-323E-9F1D38B88449}"/>
              </a:ext>
            </a:extLst>
          </p:cNvPr>
          <p:cNvSpPr txBox="1"/>
          <p:nvPr/>
        </p:nvSpPr>
        <p:spPr>
          <a:xfrm>
            <a:off x="2887769" y="268100"/>
            <a:ext cx="6708619" cy="584775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th-TH" sz="3200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แล้วในทุกวันนี้ เราจะสื่อสารกับพระเจ้าได้อย่างไร</a:t>
            </a:r>
            <a:r>
              <a:rPr lang="en-US" sz="3200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7B098BB-CE4A-7D4F-89FC-08F4C43F3B1F}"/>
              </a:ext>
            </a:extLst>
          </p:cNvPr>
          <p:cNvSpPr txBox="1"/>
          <p:nvPr/>
        </p:nvSpPr>
        <p:spPr>
          <a:xfrm>
            <a:off x="2236182" y="1041972"/>
            <a:ext cx="7747881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kumimoji="0" lang="en" sz="22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ส่วนเจ้า บุตร​มนุษย์​เอ๋ย เรา​ได้​ตั้ง​เจ้า​ให้​เป็น​คน​ยาม​สำ​หรับ​พงศ์​พันธุ์​อิส​รา​เอล และ​เมื่อ​เจ้า​ได้​ยิน​ถ้อย​คำ​จาก​ปาก​เรา เจ้า​จง​เตือน​พวก​เขา​แทน​เรา</a:t>
            </a:r>
            <a:r>
              <a:rPr kumimoji="0" lang="en" sz="22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</a:rPr>
              <a:t>”</a:t>
            </a:r>
            <a:r>
              <a:rPr kumimoji="0" lang="th-TH" sz="22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</a:rPr>
              <a:t> </a:t>
            </a:r>
            <a:r>
              <a:rPr kumimoji="0" lang="en" sz="22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</a:rPr>
              <a:t> (</a:t>
            </a:r>
            <a:r>
              <a:rPr kumimoji="0" lang="th-TH" sz="22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</a:rPr>
              <a:t>เอเสเคียล</a:t>
            </a:r>
            <a:r>
              <a:rPr kumimoji="0" lang="en" sz="22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</a:rPr>
              <a:t>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</a:rPr>
              <a:t>33:7</a:t>
            </a:r>
            <a:r>
              <a:rPr kumimoji="0" lang="en" sz="22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9EB4AE0-DC77-B41F-FC4C-AD1B7FDD46DF}"/>
              </a:ext>
            </a:extLst>
          </p:cNvPr>
          <p:cNvSpPr txBox="1"/>
          <p:nvPr/>
        </p:nvSpPr>
        <p:spPr>
          <a:xfrm>
            <a:off x="2377631" y="2234162"/>
            <a:ext cx="74705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เพื่อสื่อสารกับเราในทุกวันนี้ พระเจ้าได้ทรงเขียน "หนังสืออ้างอิง" ไว้สองเล่ม คือ การทรงสร้างและพระคัมภีร์ (โรม 1:20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ทิโมธี 3:15)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130ED01-C6AB-8B09-8927-34D3E6D15D2E}"/>
              </a:ext>
            </a:extLst>
          </p:cNvPr>
          <p:cNvSpPr txBox="1"/>
          <p:nvPr/>
        </p:nvSpPr>
        <p:spPr>
          <a:xfrm>
            <a:off x="2360223" y="5693218"/>
            <a:ext cx="743673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ยิ่งไปกว่านั้น พระเจ้ายังทรงสื่อสารกับเราผ่านทางคำอธิษฐาน (สดุดี 5:2) ทูตสวรรค์ (กิจการ 8:26) ผู้เผยพระวจนะ (โยเอล 2:28) และโดยเฉพาะอย่างยิ่ง ผ่านทางพระวิญญาณบริสุทธิ์ (ยอห์น 14:26)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41BA48B-8C02-E414-4EE0-C56C422F9FEA}"/>
              </a:ext>
            </a:extLst>
          </p:cNvPr>
          <p:cNvSpPr txBox="1"/>
          <p:nvPr/>
        </p:nvSpPr>
        <p:spPr>
          <a:xfrm>
            <a:off x="2308995" y="4878753"/>
            <a:ext cx="743673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ในพระคัมภีร์ เราค้นพบว่าเราเป็นใคร เรามาจากไหน และเรากำลังจะไปที่ใด ที่นั่นเราได้พบกับพระประสงค์ของพระเจ้าที่มีต่อชีวิตของเรา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5DE2D16-B6D9-626B-E1D5-A423DDE354AF}"/>
              </a:ext>
            </a:extLst>
          </p:cNvPr>
          <p:cNvSpPr txBox="1"/>
          <p:nvPr/>
        </p:nvSpPr>
        <p:spPr>
          <a:xfrm>
            <a:off x="2374843" y="3048626"/>
            <a:ext cx="7436739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แม้ว่าการทรงสร้างจะบอกให้เรารู้ถึงพระผู้สร้าง แต่สิ่งนี้ก็ได้รับผลกระทบอย่างหนักจากความบาป ในทางกลับกัน พระคัมภีร์มีแนวทางที่ชัดเจนและตรงไปตรงมา ซึ่งถ่ายทอดผ่านทางผู้เผยพระวจนะผู้ได้รับข่าวสารจากพระเจ้า นอกจากนี้ ในพระคัมภีร์เรายังได้พบกับการสำแดงพระลักษณะของพระเจ้าที่สมบูรณ์แบบที่สุด ผ่านทางพระชนม์ชีพและพันธกิจของพระเยซู (ฮีบรู 1:1-2)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4163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11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DFBF7BA-2AF4-FC47-1488-A8AA77C015F9}"/>
              </a:ext>
            </a:extLst>
          </p:cNvPr>
          <p:cNvSpPr txBox="1"/>
          <p:nvPr/>
        </p:nvSpPr>
        <p:spPr>
          <a:xfrm>
            <a:off x="730468" y="351234"/>
            <a:ext cx="10731063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nstantia" panose="02030602050306030303" pitchFamily="18" charset="0"/>
              </a:rPr>
              <a:t>“</a:t>
            </a:r>
            <a:r>
              <a:rPr lang="th-TH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เดิมทีควรจะมีความร่วมมือกันระหว่างมนุษย์กับพระเจ้า แต่แผนการนี้กลับได้รับผลกระทบอย่างรุนแรงจากการละเมิดของอาดัม ซาตานชักจูงให้อาดัมทำบาป และหลังจากที่เขาทำบาปแล้ว พระเจ้าก็มิได้ทรงสื่อสารกับเขาในลักษณะเดียวกับเมื่อครั้งที่เขายังปราศจากบาป</a:t>
            </a:r>
            <a:endParaRPr lang="en-US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r>
              <a:rPr lang="th-TH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ภายหลังการตกในบาป พระคริสต์ทรงรับหน้าที่เป็นผู้สั่งสอนแก่อาดัม พระองค์ทรงทำหน้าที่แทนพระเจ้าต่อมนุษยชาติ โดยทรงช่วยกอบกู้มนุษยชาติให้พ้นจากความตายในทันที พระองค์ทรงรับภาระหน้าที่ในฐานะผู้ไกล่เกลี่ย อาดัมและเอวาได้รับโอกาสในการทดลองใจเพื่อที่จะหวนกลับมาแสดงความจงรักภักดีอีกครั้ง และแผนการนี้ยังครอบคลุมไปถึงลูกหลานทั้งปวงของพวกเขาด้วย</a:t>
            </a:r>
            <a:endParaRPr lang="en-US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r>
              <a:rPr lang="th-TH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หากปราศจากการไถ่บาปโดยพระบุตรของพระเจ้าแล้ว ย่อมไม่อาจมีการถ่ายทอดพระพรหรือความรอดจากพระเจ้ามาสู่มนุษย์ได้ พระเจ้าทรงหวงแหนพระเกียรติแห่งกฎบัญญัติของพระองค์ การละเมิดกฎบัญญัตินั้นได้ก่อให้เกิดการแยกขาดอย่างน่าสะพรึงกลัวระหว่างพระเจ้ากับมนุษย์ ในยามที่อาดัมยังบริสุทธิ์ไร้มลทิน เขาได้รับสิทธิ์ในการมีสัมพันธภาพกับพระผู้สร้างโดยตรง อย่างอิสระ และเปี่ยมด้วยความสุข แต่ภายหลังการละเมิดของเขา พระเจ้าจะทรงสื่อสารกับมนุษย์ผ่านทางพระคริสต์และเหล่าทูตสวรรค์เท่านั้น</a:t>
            </a:r>
            <a:r>
              <a:rPr kumimoji="0" lang="en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nstantia" panose="02030602050306030303" pitchFamily="18" charset="0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B63CE35-0814-3253-34E3-86B7F486FC19}"/>
              </a:ext>
            </a:extLst>
          </p:cNvPr>
          <p:cNvSpPr txBox="1"/>
          <p:nvPr/>
        </p:nvSpPr>
        <p:spPr>
          <a:xfrm>
            <a:off x="8011112" y="6457890"/>
            <a:ext cx="4180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EGW (Conflict and Courage, January 14)</a:t>
            </a:r>
          </a:p>
        </p:txBody>
      </p:sp>
    </p:spTree>
    <p:extLst>
      <p:ext uri="{BB962C8B-B14F-4D97-AF65-F5344CB8AC3E}">
        <p14:creationId xmlns:p14="http://schemas.microsoft.com/office/powerpoint/2010/main" val="2552834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560E2287-452A-5A2D-2B4F-10346E9C2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8112" y="5200457"/>
            <a:ext cx="3541225" cy="1317571"/>
          </a:xfrm>
          <a:prstGeom prst="rect">
            <a:avLst/>
          </a:prstGeom>
          <a:ln>
            <a:noFill/>
          </a:ln>
          <a:effectLst/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BE31802-689B-4E7F-73C7-328E724561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113" y="3446624"/>
            <a:ext cx="3541225" cy="1619478"/>
          </a:xfrm>
          <a:prstGeom prst="rect">
            <a:avLst/>
          </a:prstGeom>
          <a:ln>
            <a:noFill/>
          </a:ln>
          <a:effectLst/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A30EB33-E2FF-F7D7-88AB-1AF0210B2C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114" y="748421"/>
            <a:ext cx="3541225" cy="1619478"/>
          </a:xfrm>
          <a:prstGeom prst="rect">
            <a:avLst/>
          </a:prstGeom>
          <a:ln>
            <a:noFill/>
          </a:ln>
          <a:effectLst/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0F672E9-E6F8-53DA-8A3D-587F84180FB8}"/>
              </a:ext>
            </a:extLst>
          </p:cNvPr>
          <p:cNvSpPr txBox="1"/>
          <p:nvPr/>
        </p:nvSpPr>
        <p:spPr>
          <a:xfrm>
            <a:off x="-1" y="0"/>
            <a:ext cx="12191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th-TH" sz="4400" b="1" dirty="0">
                <a:ln w="6600">
                  <a:solidFill>
                    <a:srgbClr val="009999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9999">
                      <a:lumMod val="60000"/>
                      <a:lumOff val="40000"/>
                    </a:srgbClr>
                  </a:outerShdw>
                </a:effectLst>
              </a:rPr>
              <a:t>ภาคผนวก: ชีวประวัติของเอลเลน จี. ไวท์</a:t>
            </a:r>
            <a:endParaRPr kumimoji="0" lang="en" sz="4400" b="1" i="0" u="none" strike="noStrike" kern="1200" cap="none" spc="0" normalizeH="0" baseline="0" noProof="0" dirty="0">
              <a:ln w="6600">
                <a:solidFill>
                  <a:srgbClr val="FFCC00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FFCC00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901B4DA-118E-C84A-4DFB-4954DD2C7C77}"/>
              </a:ext>
            </a:extLst>
          </p:cNvPr>
          <p:cNvSpPr txBox="1"/>
          <p:nvPr/>
        </p:nvSpPr>
        <p:spPr>
          <a:xfrm>
            <a:off x="3647088" y="674851"/>
            <a:ext cx="82716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Ellen Gould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และ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Elizabeth Harmon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ซึ่งเป็นบุตรสาวคนสุดท้องในจำนวนพี่น้อง 8 คนของ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Eunice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และ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Robert Harmon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เกิดเมื่อวันที่ 26 พฤศจิกายน ค.ศ. 1827 ที่เมือง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Gorha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รัฐ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Maine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สหรัฐอเมริกา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30C9959-2020-3CF2-A495-117B8AE222F8}"/>
              </a:ext>
            </a:extLst>
          </p:cNvPr>
          <p:cNvSpPr txBox="1"/>
          <p:nvPr/>
        </p:nvSpPr>
        <p:spPr>
          <a:xfrm>
            <a:off x="369832" y="2428276"/>
            <a:ext cx="966754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เมื่อ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Ellen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มีอายุได้ 9 ขวบ เพื่อนร่วมชั้นคนหนึ่งได้ขว้างก้อนหินใส่เธอ ทำให้ใบหน้าของเธอได้รับบาดเจ็บสาหัส อาการบาดเจ็บดังกล่าวส่งผลกระทบในระยะยาวจนทำให้เธอต้องออกจากโรงเรียนและสร้างข้อจำกัดต่อการใช้ชีวิตทางสังคมของเธออย่างมาก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71AF794-8CDA-7673-9AA0-E2CBEDB2451A}"/>
              </a:ext>
            </a:extLst>
          </p:cNvPr>
          <p:cNvSpPr txBox="1"/>
          <p:nvPr/>
        </p:nvSpPr>
        <p:spPr>
          <a:xfrm>
            <a:off x="3686832" y="3148367"/>
            <a:ext cx="650590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ครอบครัวของเธอได้รับเอาคำสอนของ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William Miller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มาปฏิบัติ และ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Ellen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ก็ได้รับบัพติศมาเข้าเป็นสมาชิกของคริสตจักร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Methodist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ในปี ค.ศ. 1842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E83DD52-096B-1348-350B-1A2402CAF9FB}"/>
              </a:ext>
            </a:extLst>
          </p:cNvPr>
          <p:cNvSpPr txBox="1"/>
          <p:nvPr/>
        </p:nvSpPr>
        <p:spPr>
          <a:xfrm>
            <a:off x="3686832" y="4390718"/>
            <a:ext cx="519833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ทว่า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Ellen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กลับรู้สึกสับสนและมองว่าตนเองไม่คู่ควรที่จะได้รับความรอด จนกระทั่งศิษยาภิบาล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Levi Stockman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ได้ช่วยให้เธอเข้าใจถึงความรักอันแท้จริงของพระเจ้า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BDA7E9B-3A70-8B39-B7D4-D02B1F164E5C}"/>
              </a:ext>
            </a:extLst>
          </p:cNvPr>
          <p:cNvSpPr txBox="1"/>
          <p:nvPr/>
        </p:nvSpPr>
        <p:spPr>
          <a:xfrm>
            <a:off x="3647088" y="5547355"/>
            <a:ext cx="442485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นับแต่นั้นเป็นต้นมา เธอมีความรักอันลึกซึ้งต่อพระเยซูและได้อุทิศตนรับใช้พระองค์ตลอดช่วงชีวิตที่เหลือของเธอ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00618FB-C2D1-C259-0F0B-881B65A04840}"/>
              </a:ext>
            </a:extLst>
          </p:cNvPr>
          <p:cNvSpPr txBox="1"/>
          <p:nvPr/>
        </p:nvSpPr>
        <p:spPr>
          <a:xfrm>
            <a:off x="3647088" y="1705452"/>
            <a:ext cx="827164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หลังจากนั้นไม่นาน ครอบครัวของเธอได้ย้ายไปที่เมือง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Portland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ซึ่งเป็นเมืองใหญ่ในรัฐ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Maine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เพื่อขยายกิจการ ธุรกิ้จการทำหมวกของครอบครัว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11400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7" grpId="0"/>
      <p:bldP spid="9" grpId="0"/>
      <p:bldP spid="11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B05345-BAE7-F319-E568-6B4C287C6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205D939-00C4-4F2E-9797-3170DD040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8EE4E44-1403-472B-8C01-D354CB8F5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207681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660443F-4E3C-1D84-ACC8-F045E85BC8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21035" y="371088"/>
            <a:ext cx="5129784" cy="5571066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583CCE40-4C5F-42D3-86D9-7892AD1E9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207681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00A1C60-243C-48E5-31C5-E0BFD104839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1180" y="371088"/>
            <a:ext cx="5129784" cy="5571066"/>
          </a:xfrm>
          <a:prstGeom prst="rect">
            <a:avLst/>
          </a:prstGeom>
        </p:spPr>
      </p:pic>
      <p:sp>
        <p:nvSpPr>
          <p:cNvPr id="4" name="Rectangle 13">
            <a:extLst>
              <a:ext uri="{FF2B5EF4-FFF2-40B4-BE49-F238E27FC236}">
                <a16:creationId xmlns:a16="http://schemas.microsoft.com/office/drawing/2014/main" id="{C9CC7EB9-4964-D0E4-2EAE-B00BCA602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7940" y="5321796"/>
            <a:ext cx="10618279" cy="1399044"/>
          </a:xfrm>
          <a:prstGeom prst="rect">
            <a:avLst/>
          </a:prstGeom>
          <a:solidFill>
            <a:schemeClr val="bg1"/>
          </a:solidFill>
          <a:ln w="12700">
            <a:solidFill>
              <a:srgbClr val="EFEFEF"/>
            </a:solidFill>
          </a:ln>
          <a:effectLst>
            <a:innerShdw blurRad="114300">
              <a:schemeClr val="tx2">
                <a:lumMod val="90000"/>
                <a:lumOff val="1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: Rounded Corners 15">
            <a:extLst>
              <a:ext uri="{FF2B5EF4-FFF2-40B4-BE49-F238E27FC236}">
                <a16:creationId xmlns:a16="http://schemas.microsoft.com/office/drawing/2014/main" id="{D5FB2A13-FA9D-3F04-23FD-CAA1E1FA36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4323" y="5214024"/>
            <a:ext cx="9649839" cy="20602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C56EDE6-1B73-3A5C-033C-C37523B7649A}"/>
              </a:ext>
            </a:extLst>
          </p:cNvPr>
          <p:cNvSpPr txBox="1"/>
          <p:nvPr/>
        </p:nvSpPr>
        <p:spPr>
          <a:xfrm>
            <a:off x="956551" y="5414131"/>
            <a:ext cx="10285500" cy="110799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kumimoji="0" lang="en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"</a:t>
            </a:r>
            <a:r>
              <a:rPr lang="th-TH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นาน​มา​แล้ว​พระ​เจ้า​ตรัส​กับ​บรรพ​บุรุษ​ของ​เรา​หลาย​ครั้ง และ​หลาย​วิธี​ผ่าน​ทาง​พวก​ผู้​เผย​พระ​วจนะ   แต่​ใน​วาระ​สุด​ท้าย​นี้​พระ​องค์​ตรัส​กับ​เรา​ทาง​พระ​บุตร ผู้​ที่​พระ​องค์​ทรง​ตั้ง​ให้​เป็น​ทา​ยาท​รับ​สิ่ง​ทั้ง​ปวง พระ​เจ้า​ทรง​สร้าง​จักร​วาล​ทาง​พระ​บุตร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 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</a:t>
            </a:r>
            <a:r>
              <a:rPr lang="th-TH" sz="2200" b="1" dirty="0">
                <a:solidFill>
                  <a:srgbClr val="E97132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ฮิบรู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1:1-2)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srgbClr val="E97132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3883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duotone>
              <a:schemeClr val="accent6">
                <a:shade val="45000"/>
                <a:satMod val="135000"/>
              </a:schemeClr>
              <a:prstClr val="white"/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7FD14EAE-4961-C4D8-B049-9A6F0F139F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4371004"/>
              </p:ext>
            </p:extLst>
          </p:nvPr>
        </p:nvGraphicFramePr>
        <p:xfrm>
          <a:off x="5438774" y="3352800"/>
          <a:ext cx="6753226" cy="3381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DCC50C88-D337-1334-5651-9D1FA5AC059E}"/>
              </a:ext>
            </a:extLst>
          </p:cNvPr>
          <p:cNvSpPr txBox="1"/>
          <p:nvPr/>
        </p:nvSpPr>
        <p:spPr>
          <a:xfrm>
            <a:off x="352424" y="247650"/>
            <a:ext cx="60483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คุณเคยพูดคุยกับพระเจ้าโดยตรงหรือไม่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คุณเคยได้ยินพระวจนะของพระองค์บ้างไหม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คำตอบที่ชัดเจนก็คือ: “ไม่เคย”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5041983-0199-D01F-B47D-1F39ED4E981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8788" y="123826"/>
            <a:ext cx="5250788" cy="29379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15A8985-6D95-64F0-2DC3-A147B7002FF5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4" y="3094975"/>
            <a:ext cx="4687167" cy="3515375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DB83916-EC20-F9FF-E2D5-EC84FA1D2E64}"/>
              </a:ext>
            </a:extLst>
          </p:cNvPr>
          <p:cNvSpPr txBox="1"/>
          <p:nvPr/>
        </p:nvSpPr>
        <p:spPr>
          <a:xfrm>
            <a:off x="352424" y="2179144"/>
            <a:ext cx="604837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เหตุใดเราจึงไม่สามารถสื่อสารกับพระเจ้าโดยตรงได้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เป็นเช่นนี้มาตั้งแต่ต้นเลยหรือ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และเราจะมีโอกาสทำเช่นนั้นได้หรือไม่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0FD6359-AAC4-9C8F-94BE-C8B6BD999B6F}"/>
              </a:ext>
            </a:extLst>
          </p:cNvPr>
          <p:cNvSpPr txBox="1"/>
          <p:nvPr/>
        </p:nvSpPr>
        <p:spPr>
          <a:xfrm>
            <a:off x="352424" y="1263313"/>
            <a:ext cx="604837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เราทำได้เพียงสื่อสารกับพระเจ้าผ่านช่องทางทางอ้อมเท่านั้น (เช่น การอธิษฐาน พระคัมภีร์ หรือผ่านทางผู้เผยพระวจนะ...)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62492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F44D221-F2F5-48FD-AE91-8A30813CA4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50"/>
                                        <p:tgtEl>
                                          <p:spTgt spid="3">
                                            <p:graphicEl>
                                              <a:dgm id="{8F44D221-F2F5-48FD-AE91-8A30813CA4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8CF647B-F574-4FCE-8352-FE92FB35CA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50"/>
                                        <p:tgtEl>
                                          <p:spTgt spid="3">
                                            <p:graphicEl>
                                              <a:dgm id="{B8CF647B-F574-4FCE-8352-FE92FB35CA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"/>
                            </p:stCondLst>
                            <p:childTnLst>
                              <p:par>
                                <p:cTn id="3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8A4B5C2-68AA-461A-A959-82AF1408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>
                                            <p:graphicEl>
                                              <a:dgm id="{88A4B5C2-68AA-461A-A959-82AF140801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21D96E3-37A7-45CD-B7CD-53A035BA3A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50"/>
                                        <p:tgtEl>
                                          <p:spTgt spid="3">
                                            <p:graphicEl>
                                              <a:dgm id="{521D96E3-37A7-45CD-B7CD-53A035BA3A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DDFDB86-102D-47F8-BD42-78D627B90A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50"/>
                                        <p:tgtEl>
                                          <p:spTgt spid="3">
                                            <p:graphicEl>
                                              <a:dgm id="{DDDFDB86-102D-47F8-BD42-78D627B90A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"/>
                            </p:stCondLst>
                            <p:childTnLst>
                              <p:par>
                                <p:cTn id="5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68D658C-2FE9-43DE-BC4D-A18F6DF559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">
                                            <p:graphicEl>
                                              <a:dgm id="{E68D658C-2FE9-43DE-BC4D-A18F6DF559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AEFD01D-DD54-47AA-9C6C-E1445084A3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50"/>
                                        <p:tgtEl>
                                          <p:spTgt spid="3">
                                            <p:graphicEl>
                                              <a:dgm id="{1AEFD01D-DD54-47AA-9C6C-E1445084A3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7B9361A-5011-4506-B9D3-9E6D19D05D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50"/>
                                        <p:tgtEl>
                                          <p:spTgt spid="3">
                                            <p:graphicEl>
                                              <a:dgm id="{67B9361A-5011-4506-B9D3-9E6D19D05D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"/>
                            </p:stCondLst>
                            <p:childTnLst>
                              <p:par>
                                <p:cTn id="63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43124F9-5C60-4E2E-8E4B-19138C1790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">
                                            <p:graphicEl>
                                              <a:dgm id="{243124F9-5C60-4E2E-8E4B-19138C1790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79928AE-2679-4B59-86AC-089A2906A4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250"/>
                                        <p:tgtEl>
                                          <p:spTgt spid="3">
                                            <p:graphicEl>
                                              <a:dgm id="{679928AE-2679-4B59-86AC-089A2906A4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1" presetClass="entr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9D5BDFE-8663-4590-9DAD-3F859CCCE0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50"/>
                                        <p:tgtEl>
                                          <p:spTgt spid="3">
                                            <p:graphicEl>
                                              <a:dgm id="{49D5BDFE-8663-4590-9DAD-3F859CCCE0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"/>
                            </p:stCondLst>
                            <p:childTnLst>
                              <p:par>
                                <p:cTn id="75" presetID="22" presetClass="entr" presetSubtype="8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82FEEA3-0052-4FF9-A5EA-B54CA2C45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">
                                            <p:graphicEl>
                                              <a:dgm id="{782FEEA3-0052-4FF9-A5EA-B54CA2C453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1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432D7D2-6FD6-4C39-A8B1-0396848A96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50"/>
                                        <p:tgtEl>
                                          <p:spTgt spid="3">
                                            <p:graphicEl>
                                              <a:dgm id="{A432D7D2-6FD6-4C39-A8B1-0396848A96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"/>
                            </p:stCondLst>
                            <p:childTnLst>
                              <p:par>
                                <p:cTn id="84" presetID="22" presetClass="entr" presetSubtype="8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BFD330B-BB8A-4800-A5D2-C3B6AADA52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">
                                            <p:graphicEl>
                                              <a:dgm id="{FBFD330B-BB8A-4800-A5D2-C3B6AADA52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Dgm bld="one"/>
        </p:bldSub>
      </p:bldGraphic>
      <p:bldGraphic spid="3" grpId="1" uiExpand="1">
        <p:bldSub>
          <a:bldDgm bld="one"/>
        </p:bldSub>
      </p:bldGraphic>
      <p:bldGraphic spid="3" grpId="2" uiExpand="1">
        <p:bldSub>
          <a:bldDgm bld="one"/>
        </p:bldSub>
      </p:bldGraphic>
      <p:bldGraphic spid="3" grpId="3" uiExpand="1">
        <p:bldSub>
          <a:bldDgm bld="one"/>
        </p:bldSub>
      </p:bldGraphic>
      <p:bldGraphic spid="3" grpId="4" uiExpand="1">
        <p:bldSub>
          <a:bldDgm bld="one"/>
        </p:bldSub>
      </p:bldGraphic>
      <p:bldP spid="4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DB373D-8E1A-CF75-FEE4-918739B89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EB32B64C-D6AF-7CD1-AC77-905F335A84D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354" y="1399531"/>
            <a:ext cx="3598751" cy="2310286"/>
          </a:xfrm>
          <a:prstGeom prst="rect">
            <a:avLst/>
          </a:prstGeom>
          <a:ln w="38100" cap="sq">
            <a:solidFill>
              <a:srgbClr val="127385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6D666C2-454B-6F6B-3AE8-33A8E757099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67543" y="968622"/>
            <a:ext cx="4051910" cy="2741195"/>
          </a:xfrm>
          <a:prstGeom prst="rect">
            <a:avLst/>
          </a:prstGeom>
          <a:ln w="38100" cap="sq">
            <a:solidFill>
              <a:srgbClr val="8C5A2C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E8EAD47-0527-AC10-D901-E25E3E717E3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>
            <a:fillRect/>
          </a:stretch>
        </p:blipFill>
        <p:spPr>
          <a:xfrm>
            <a:off x="8479967" y="1383725"/>
            <a:ext cx="2830286" cy="1894535"/>
          </a:xfrm>
          <a:prstGeom prst="rect">
            <a:avLst/>
          </a:prstGeom>
          <a:ln w="38100" cap="sq">
            <a:solidFill>
              <a:srgbClr val="5209A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B0D663E-83C1-2F27-29E9-236B66FB02E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32407" y="3439128"/>
            <a:ext cx="3188239" cy="2940275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FB147849-8CCC-DD16-4BEF-CCA85E9BC95C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76862" y="3858126"/>
            <a:ext cx="2127687" cy="2269563"/>
          </a:xfrm>
          <a:prstGeom prst="rect">
            <a:avLst/>
          </a:prstGeom>
          <a:ln w="38100" cap="sq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BC0F8B1-F985-469B-8332-13DBC7665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1791958" y="971170"/>
            <a:ext cx="2308583" cy="2741196"/>
          </a:xfrm>
          <a:custGeom>
            <a:avLst/>
            <a:gdLst>
              <a:gd name="connsiteX0" fmla="*/ 2308583 w 2308583"/>
              <a:gd name="connsiteY0" fmla="*/ 2741196 h 2741196"/>
              <a:gd name="connsiteX1" fmla="*/ 462 w 2308583"/>
              <a:gd name="connsiteY1" fmla="*/ 2741196 h 2741196"/>
              <a:gd name="connsiteX2" fmla="*/ 0 w 2308583"/>
              <a:gd name="connsiteY2" fmla="*/ 2469337 h 2741196"/>
              <a:gd name="connsiteX3" fmla="*/ 2022607 w 2308583"/>
              <a:gd name="connsiteY3" fmla="*/ 2470269 h 2741196"/>
              <a:gd name="connsiteX4" fmla="*/ 2022607 w 2308583"/>
              <a:gd name="connsiteY4" fmla="*/ 0 h 2741196"/>
              <a:gd name="connsiteX5" fmla="*/ 2308583 w 2308583"/>
              <a:gd name="connsiteY5" fmla="*/ 0 h 2741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8583" h="2741196">
                <a:moveTo>
                  <a:pt x="2308583" y="2741196"/>
                </a:moveTo>
                <a:lnTo>
                  <a:pt x="462" y="2741196"/>
                </a:lnTo>
                <a:cubicBezTo>
                  <a:pt x="-462" y="2647366"/>
                  <a:pt x="923" y="2563167"/>
                  <a:pt x="0" y="2469337"/>
                </a:cubicBezTo>
                <a:lnTo>
                  <a:pt x="2022607" y="2470269"/>
                </a:lnTo>
                <a:lnTo>
                  <a:pt x="2022607" y="0"/>
                </a:lnTo>
                <a:lnTo>
                  <a:pt x="2308583" y="0"/>
                </a:lnTo>
                <a:close/>
              </a:path>
            </a:pathLst>
          </a:custGeom>
          <a:solidFill>
            <a:srgbClr val="127385"/>
          </a:solidFill>
          <a:ln w="0">
            <a:noFill/>
            <a:prstDash val="solid"/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89D15953-1642-4DD6-AD9E-01AA19247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9466972" y="954126"/>
            <a:ext cx="2308583" cy="1114404"/>
          </a:xfrm>
          <a:custGeom>
            <a:avLst/>
            <a:gdLst>
              <a:gd name="connsiteX0" fmla="*/ 462 w 2308583"/>
              <a:gd name="connsiteY0" fmla="*/ 1114404 h 1114404"/>
              <a:gd name="connsiteX1" fmla="*/ 2308583 w 2308583"/>
              <a:gd name="connsiteY1" fmla="*/ 1114404 h 1114404"/>
              <a:gd name="connsiteX2" fmla="*/ 2308583 w 2308583"/>
              <a:gd name="connsiteY2" fmla="*/ 0 h 1114404"/>
              <a:gd name="connsiteX3" fmla="*/ 2022607 w 2308583"/>
              <a:gd name="connsiteY3" fmla="*/ 0 h 1114404"/>
              <a:gd name="connsiteX4" fmla="*/ 2022607 w 2308583"/>
              <a:gd name="connsiteY4" fmla="*/ 843477 h 1114404"/>
              <a:gd name="connsiteX5" fmla="*/ 0 w 2308583"/>
              <a:gd name="connsiteY5" fmla="*/ 842545 h 1114404"/>
              <a:gd name="connsiteX6" fmla="*/ 462 w 2308583"/>
              <a:gd name="connsiteY6" fmla="*/ 1114404 h 1114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08583" h="1114404">
                <a:moveTo>
                  <a:pt x="462" y="1114404"/>
                </a:moveTo>
                <a:lnTo>
                  <a:pt x="2308583" y="1114404"/>
                </a:lnTo>
                <a:lnTo>
                  <a:pt x="2308583" y="0"/>
                </a:lnTo>
                <a:lnTo>
                  <a:pt x="2022607" y="0"/>
                </a:lnTo>
                <a:lnTo>
                  <a:pt x="2022607" y="843477"/>
                </a:lnTo>
                <a:lnTo>
                  <a:pt x="0" y="842545"/>
                </a:lnTo>
                <a:cubicBezTo>
                  <a:pt x="923" y="936375"/>
                  <a:pt x="-462" y="1020574"/>
                  <a:pt x="462" y="1114404"/>
                </a:cubicBezTo>
                <a:close/>
              </a:path>
            </a:pathLst>
          </a:custGeom>
          <a:solidFill>
            <a:srgbClr val="5209A3">
              <a:alpha val="74902"/>
            </a:srgbClr>
          </a:solidFill>
          <a:ln w="0">
            <a:noFill/>
            <a:prstDash val="solid"/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Freeform 6">
            <a:extLst>
              <a:ext uri="{FF2B5EF4-FFF2-40B4-BE49-F238E27FC236}">
                <a16:creationId xmlns:a16="http://schemas.microsoft.com/office/drawing/2014/main" id="{FBF3780C-749F-4B50-9E1D-F2B1F6DBB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8476828" y="3439128"/>
            <a:ext cx="2525072" cy="3398994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bg2">
              <a:lumMod val="25000"/>
              <a:alpha val="75000"/>
            </a:schemeClr>
          </a:solidFill>
          <a:ln w="0">
            <a:noFill/>
            <a:prstDash val="solid"/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C078393-6A07-1A82-10A8-9E466DDC308F}"/>
              </a:ext>
            </a:extLst>
          </p:cNvPr>
          <p:cNvSpPr txBox="1"/>
          <p:nvPr/>
        </p:nvSpPr>
        <p:spPr>
          <a:xfrm>
            <a:off x="0" y="-53790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h-TH" sz="32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ในยุคแรกเริ่ม พระเจ้าทรงสื่อสารกับมนุษยชาติอย่างไร</a:t>
            </a:r>
            <a:r>
              <a:rPr kumimoji="0" lang="en" sz="3200" b="1" i="0" u="none" strike="noStrike" kern="1200" cap="none" spc="0" normalizeH="0" baseline="0" noProof="0" dirty="0">
                <a:ln w="10160">
                  <a:solidFill>
                    <a:srgbClr val="3399FF"/>
                  </a:solidFill>
                  <a:prstDash val="solid"/>
                </a:ln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Aptos" panose="02110004020202020204"/>
              </a:rPr>
              <a:t>?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AF5ED87-860F-FECB-E1D8-704F90DC581A}"/>
              </a:ext>
            </a:extLst>
          </p:cNvPr>
          <p:cNvSpPr txBox="1"/>
          <p:nvPr/>
        </p:nvSpPr>
        <p:spPr>
          <a:xfrm>
            <a:off x="504825" y="404098"/>
            <a:ext cx="1118235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" sz="2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พระ​ยาห์​เวห์​พระ​เจ้า​จึง​ตรัส​สั่ง​มนุษย์​นั้น​ว่า “ผลไม้​ทุก​อย่าง​ใน​สวน​นี้ เจ้า​กิน​ได้​ตาม​ใจ​ชอบ</a:t>
            </a:r>
            <a:r>
              <a:rPr kumimoji="0" lang="en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” </a:t>
            </a:r>
            <a:r>
              <a:rPr kumimoji="0" lang="en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</a:t>
            </a:r>
            <a:r>
              <a:rPr kumimoji="0" lang="th-TH" sz="2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ปฐมกาล</a:t>
            </a:r>
            <a:r>
              <a:rPr kumimoji="0" lang="en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2:16)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D024289-7396-14BE-03AD-F6E83AF374A7}"/>
              </a:ext>
            </a:extLst>
          </p:cNvPr>
          <p:cNvSpPr txBox="1"/>
          <p:nvPr/>
        </p:nvSpPr>
        <p:spPr>
          <a:xfrm>
            <a:off x="66076" y="3800923"/>
            <a:ext cx="5943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ในปฐมกาล พระเจ้าทรงสร้างโลกขึ้นเพื่อให้มนุษย์อยู่อาศัย (อิสยาห์ 45:18)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D2A983A-5F9F-158A-4502-2F0DB12F0621}"/>
              </a:ext>
            </a:extLst>
          </p:cNvPr>
          <p:cNvSpPr txBox="1"/>
          <p:nvPr/>
        </p:nvSpPr>
        <p:spPr>
          <a:xfrm>
            <a:off x="66076" y="6130236"/>
            <a:ext cx="824374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มนุษยชาติจึงสมบูรณ์พร้อมและเตรียมพร้อมที่จะอยู่อาศัยในโลกที่เพิ่งถูกสร้างขึ้นใหม่นี้ (ปฐมกาล 1:27)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53BC87F-F8D9-7D9B-7223-67D028DF07C7}"/>
              </a:ext>
            </a:extLst>
          </p:cNvPr>
          <p:cNvSpPr txBox="1"/>
          <p:nvPr/>
        </p:nvSpPr>
        <p:spPr>
          <a:xfrm>
            <a:off x="66076" y="5353799"/>
            <a:ext cx="594378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ในวันเดียวกันนั้น พระองค์ทรงสร้างเอวาขึ้นจากซี่โครงซี่หนึ่งของอาดัม (ปฐมกาล 2:18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21-22)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5328E35D-582C-88D0-A038-36AA37744E0D}"/>
              </a:ext>
            </a:extLst>
          </p:cNvPr>
          <p:cNvSpPr txBox="1"/>
          <p:nvPr/>
        </p:nvSpPr>
        <p:spPr>
          <a:xfrm>
            <a:off x="66076" y="4577361"/>
            <a:ext cx="594378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เมื่อทุกสิ่งพร้อมแล้ว พระองค์ทรงสร้างอาดัมขึ้นจากผงคลีดิน (ปฐมกาล 2:4-7)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4728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5" grpId="0" animBg="1"/>
      <p:bldP spid="5" grpId="0"/>
      <p:bldP spid="10" grpId="0"/>
      <p:bldP spid="13" grpId="0"/>
      <p:bldP spid="16" grpId="0"/>
      <p:bldP spid="18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1C24FA-3646-81E3-C590-A7F8F1F6D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771392" y="3771475"/>
            <a:ext cx="1719072" cy="152382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626113" y="-391517"/>
            <a:ext cx="1715478" cy="8470746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509" y="1043686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E741930-CF69-CEC2-F883-C11D30D009C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1477" y="1198498"/>
            <a:ext cx="3721608" cy="2542032"/>
          </a:xfrm>
          <a:prstGeom prst="roundRect">
            <a:avLst>
              <a:gd name="adj" fmla="val 10411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5E81767-8AFD-D940-EE66-1BF176FD9A4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43598" y="1200371"/>
            <a:ext cx="3719192" cy="2542032"/>
          </a:xfrm>
          <a:prstGeom prst="roundRect">
            <a:avLst>
              <a:gd name="adj" fmla="val 1080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85D7B37-9DB1-0A9B-3355-E3B675515CE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1477" y="3944406"/>
            <a:ext cx="3721608" cy="2542032"/>
          </a:xfrm>
          <a:prstGeom prst="roundRect">
            <a:avLst>
              <a:gd name="adj" fmla="val 10411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DFC13C5-825D-4710-0A7E-ECE4CE78723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43598" y="3944406"/>
            <a:ext cx="3719192" cy="2542032"/>
          </a:xfrm>
          <a:prstGeom prst="roundRect">
            <a:avLst>
              <a:gd name="adj" fmla="val 1080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0E152302-8790-0447-0784-F87EE7ED3D5B}"/>
              </a:ext>
            </a:extLst>
          </p:cNvPr>
          <p:cNvSpPr txBox="1">
            <a:spLocks/>
          </p:cNvSpPr>
          <p:nvPr/>
        </p:nvSpPr>
        <p:spPr>
          <a:xfrm>
            <a:off x="8596094" y="1080840"/>
            <a:ext cx="34257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ในระหว่างกระบวนการนี้ มีการสื่อสารกันมากมายระหว่างพระเจ้ากับอาดัม: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AE25D71-D2F5-53E4-7167-E6E6E5CF10B0}"/>
              </a:ext>
            </a:extLst>
          </p:cNvPr>
          <p:cNvSpPr txBox="1"/>
          <p:nvPr/>
        </p:nvSpPr>
        <p:spPr>
          <a:xfrm>
            <a:off x="9180440" y="5542228"/>
            <a:ext cx="299960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พระองค์ทรงแนะนำให้เขารู้จักกับเอวา และทรงประกอบพิธีแต่งงานให้พวกเขา (ปฐมกาล 2:22-24)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552D844-1789-CB5F-75E0-24D65A640AED}"/>
              </a:ext>
            </a:extLst>
          </p:cNvPr>
          <p:cNvSpPr txBox="1"/>
          <p:nvPr/>
        </p:nvSpPr>
        <p:spPr>
          <a:xfrm>
            <a:off x="9234793" y="4584582"/>
            <a:ext cx="301156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พระองค์ทรงให้เขาตั้งชื่อสัตว์ต่างๆ (ปฐมกาล 2:19)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F2752BFD-04E7-D624-5251-447E7244E87F}"/>
              </a:ext>
            </a:extLst>
          </p:cNvPr>
          <p:cNvSpPr txBox="1"/>
          <p:nvPr/>
        </p:nvSpPr>
        <p:spPr>
          <a:xfrm>
            <a:off x="9180439" y="3605436"/>
            <a:ext cx="301156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พระองค์ทรงชี้ให้เห็นถึงข้อจำกัดของเขา (ปฐมกาล 2:16-17)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B82A27D2-2ECB-06C7-9089-CC1E37AF63E4}"/>
              </a:ext>
            </a:extLst>
          </p:cNvPr>
          <p:cNvSpPr txBox="1"/>
          <p:nvPr/>
        </p:nvSpPr>
        <p:spPr>
          <a:xfrm>
            <a:off x="9163878" y="2175376"/>
            <a:ext cx="301616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พระองค์ทรงให้คำแนะนำเกี่ยวกับงานที่เขาต้องทำในสวนเอเดน (ปฐมกาล 2:15)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ED28CC1F-5B69-01D5-E459-0662BAF685C0}"/>
              </a:ext>
            </a:extLst>
          </p:cNvPr>
          <p:cNvSpPr txBox="1"/>
          <p:nvPr/>
        </p:nvSpPr>
        <p:spPr>
          <a:xfrm>
            <a:off x="0" y="-82296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h-TH" sz="28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ในยุคแรกเริ่ม พระเจ้าทรงสื่อสารกับมนุษยชาติอย่างไร</a:t>
            </a:r>
            <a:r>
              <a:rPr lang="en" sz="2800" b="1" dirty="0">
                <a:ln w="10160">
                  <a:solidFill>
                    <a:srgbClr val="3399FF"/>
                  </a:solidFill>
                  <a:prstDash val="solid"/>
                </a:ln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?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9EB9DE99-EBBA-3625-21A5-C73E5F7BEEEE}"/>
              </a:ext>
            </a:extLst>
          </p:cNvPr>
          <p:cNvSpPr txBox="1"/>
          <p:nvPr/>
        </p:nvSpPr>
        <p:spPr>
          <a:xfrm>
            <a:off x="504825" y="426888"/>
            <a:ext cx="1118235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2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พระ​ยาห์​เวห์​พระ​เจ้า​จึง​ตรัส​สั่ง​มนุษย์​นั้น​ว่า “ผลไม้​ทุก​อย่าง​ใน​สวน​นี้ เจ้า​กิน​ได้​ตาม​ใจ​ชอบ</a:t>
            </a:r>
            <a:r>
              <a:rPr lang="en" sz="22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” (</a:t>
            </a:r>
            <a:r>
              <a:rPr lang="th-TH" sz="22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ปฐมกาล</a:t>
            </a:r>
            <a:r>
              <a:rPr lang="en" sz="22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2:16)</a:t>
            </a:r>
          </a:p>
        </p:txBody>
      </p:sp>
      <p:pic>
        <p:nvPicPr>
          <p:cNvPr id="33" name="Gráfico 32" descr="Hoja con relleno sólido">
            <a:extLst>
              <a:ext uri="{FF2B5EF4-FFF2-40B4-BE49-F238E27FC236}">
                <a16:creationId xmlns:a16="http://schemas.microsoft.com/office/drawing/2014/main" id="{D28BDE75-2366-B38C-75BC-6EC5DFAB94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71733" y="2228347"/>
            <a:ext cx="308705" cy="308705"/>
          </a:xfrm>
          <a:prstGeom prst="rect">
            <a:avLst/>
          </a:prstGeom>
          <a:effectLst/>
        </p:spPr>
      </p:pic>
      <p:pic>
        <p:nvPicPr>
          <p:cNvPr id="35" name="Gráfico 34" descr="Hoja con relleno sólido">
            <a:extLst>
              <a:ext uri="{FF2B5EF4-FFF2-40B4-BE49-F238E27FC236}">
                <a16:creationId xmlns:a16="http://schemas.microsoft.com/office/drawing/2014/main" id="{84248D1E-71B9-314C-D61D-4E459BCE40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89399" y="3669781"/>
            <a:ext cx="308705" cy="308705"/>
          </a:xfrm>
          <a:prstGeom prst="rect">
            <a:avLst/>
          </a:prstGeom>
          <a:effectLst/>
        </p:spPr>
      </p:pic>
      <p:pic>
        <p:nvPicPr>
          <p:cNvPr id="37" name="Gráfico 36" descr="Hoja con relleno sólido">
            <a:extLst>
              <a:ext uri="{FF2B5EF4-FFF2-40B4-BE49-F238E27FC236}">
                <a16:creationId xmlns:a16="http://schemas.microsoft.com/office/drawing/2014/main" id="{B10F3045-0EAC-E066-AD4F-F4B19A69252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98207" y="4793105"/>
            <a:ext cx="308705" cy="308705"/>
          </a:xfrm>
          <a:prstGeom prst="rect">
            <a:avLst/>
          </a:prstGeom>
          <a:effectLst/>
        </p:spPr>
      </p:pic>
      <p:pic>
        <p:nvPicPr>
          <p:cNvPr id="39" name="Gráfico 38" descr="Hoja con relleno sólido">
            <a:extLst>
              <a:ext uri="{FF2B5EF4-FFF2-40B4-BE49-F238E27FC236}">
                <a16:creationId xmlns:a16="http://schemas.microsoft.com/office/drawing/2014/main" id="{2AB7C547-3389-12B5-57F6-B382236DC1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926088" y="5606236"/>
            <a:ext cx="308705" cy="308705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00652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5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 animBg="1"/>
      <p:bldP spid="31" grpId="0" animBg="1"/>
      <p:bldP spid="11" grpId="0"/>
      <p:bldP spid="14" grpId="0"/>
      <p:bldP spid="16" grpId="0"/>
      <p:bldP spid="18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644347-D7E5-050A-D0B9-E6679D36D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18ED5DE8-CA8B-4332-9D76-60AD9B8183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2983B4D-AA9E-4FCA-A321-B873627932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620712" y="1046440"/>
            <a:ext cx="2446384" cy="5558220"/>
            <a:chOff x="329184" y="1"/>
            <a:chExt cx="2446384" cy="5777808"/>
          </a:xfrm>
          <a:solidFill>
            <a:schemeClr val="accent1">
              <a:lumMod val="50000"/>
            </a:schemeClr>
          </a:solidFill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2432161" cy="0"/>
            </a:xfrm>
            <a:prstGeom prst="line">
              <a:avLst/>
            </a:prstGeom>
            <a:grpFill/>
            <a:ln w="152400">
              <a:solidFill>
                <a:schemeClr val="accent4"/>
              </a:solidFill>
            </a:ln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2446384" cy="5532119"/>
            </a:xfrm>
            <a:prstGeom prst="rec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0" name="Rectangle 26">
            <a:extLst>
              <a:ext uri="{FF2B5EF4-FFF2-40B4-BE49-F238E27FC236}">
                <a16:creationId xmlns:a16="http://schemas.microsoft.com/office/drawing/2014/main" id="{59ECFFD6-BDE6-853E-6374-1F5E88272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10131" y="1153561"/>
            <a:ext cx="4130923" cy="26486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31697" y="1506582"/>
            <a:ext cx="6875958" cy="526386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F709253-C382-860F-6B94-B37CBA8B42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30028" y="1706600"/>
            <a:ext cx="3061551" cy="280845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9256E9E-DC35-B841-2E04-DCAE089B15F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89"/>
          <a:stretch>
            <a:fillRect/>
          </a:stretch>
        </p:blipFill>
        <p:spPr>
          <a:xfrm>
            <a:off x="8375609" y="1682885"/>
            <a:ext cx="3118104" cy="2307430"/>
          </a:xfrm>
          <a:prstGeom prst="snip2DiagRect">
            <a:avLst>
              <a:gd name="adj1" fmla="val 20676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438921A-0E33-2797-3A45-B4756907140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30027" y="4733660"/>
            <a:ext cx="3061552" cy="1814451"/>
          </a:xfrm>
          <a:prstGeom prst="snip2DiagRect">
            <a:avLst>
              <a:gd name="adj1" fmla="val 23554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EB15589-C8D9-E048-2640-4254B38AF10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75609" y="4226666"/>
            <a:ext cx="3118104" cy="233910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A16A15C1-5EDC-BD69-5584-05D256BDF147}"/>
              </a:ext>
            </a:extLst>
          </p:cNvPr>
          <p:cNvSpPr txBox="1"/>
          <p:nvPr/>
        </p:nvSpPr>
        <p:spPr>
          <a:xfrm>
            <a:off x="276226" y="1340067"/>
            <a:ext cx="42758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พระเจ้าทรงสั่งสอนอาดัมและเอวาถึงวิธีการประพฤติตนและสิ่งที่พวกเขาควรรับประทาน (ปฐมกาล 1:28-29)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28F1393-8B10-78F0-207E-83EA793B4774}"/>
              </a:ext>
            </a:extLst>
          </p:cNvPr>
          <p:cNvSpPr txBox="1"/>
          <p:nvPr/>
        </p:nvSpPr>
        <p:spPr>
          <a:xfrm>
            <a:off x="276225" y="5640886"/>
            <a:ext cx="433468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นับจากนั้นเป็นต้นมา พระองค์ก็ทรงพบกับพวกเขาทุกวันในเวลาเย็น (ปฐมกาล 3:8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NIV)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A2A6974-F77F-216A-D0D9-157839E1CF28}"/>
              </a:ext>
            </a:extLst>
          </p:cNvPr>
          <p:cNvSpPr txBox="1"/>
          <p:nvPr/>
        </p:nvSpPr>
        <p:spPr>
          <a:xfrm>
            <a:off x="276225" y="4412464"/>
            <a:ext cx="433468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แล้วพระองค์ทรงสร้างวันที่เจ็ด เพื่อที่พวกเขาจะได้อยู่ด้วยกันตลอดทั้งวัน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E1F7F38-D184-D31B-4295-D8613AF5C225}"/>
              </a:ext>
            </a:extLst>
          </p:cNvPr>
          <p:cNvSpPr txBox="1"/>
          <p:nvPr/>
        </p:nvSpPr>
        <p:spPr>
          <a:xfrm>
            <a:off x="276225" y="2568489"/>
            <a:ext cx="433468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พระองค์ทรงสร้างพวกเขาให้เป็นสิ่งมีชีวิตทางสังคม มีความสามารถในการสื่อสาร ไม่เพียงแต่ระหว่างกันเองเท่านั้น แต่ยังสื่อสารกับสิ่งมีชีวิตอื่นๆ (เช่น ทูตสวรรค์ เป็นต้น)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45920270-DD91-F817-7911-2B95F1FA0903}"/>
              </a:ext>
            </a:extLst>
          </p:cNvPr>
          <p:cNvSpPr txBox="1"/>
          <p:nvPr/>
        </p:nvSpPr>
        <p:spPr>
          <a:xfrm>
            <a:off x="0" y="-95250"/>
            <a:ext cx="1219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h-TH" sz="22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ในยุคแรกเริ่ม พระเจ้าทรงสื่อสารกับมนุษยชาติอย่างไร</a:t>
            </a:r>
            <a:r>
              <a:rPr lang="en" sz="2200" b="1" dirty="0">
                <a:ln w="10160">
                  <a:solidFill>
                    <a:srgbClr val="3399FF"/>
                  </a:solidFill>
                  <a:prstDash val="solid"/>
                </a:ln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?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B1365ECA-0299-C4AF-13AA-5A5B4C0CCD66}"/>
              </a:ext>
            </a:extLst>
          </p:cNvPr>
          <p:cNvSpPr txBox="1"/>
          <p:nvPr/>
        </p:nvSpPr>
        <p:spPr>
          <a:xfrm>
            <a:off x="504824" y="274243"/>
            <a:ext cx="1118235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2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พระ​ยาห์​เวห์​พระ​เจ้า​จึง​ตรัส​สั่ง​มนุษย์​นั้น​ว่า “ผลไม้​ทุก​อย่าง​ใน​สวน​นี้ เจ้า​กิน​ได้​ตาม​ใจ​ชอบ</a:t>
            </a:r>
            <a:r>
              <a:rPr lang="en" sz="22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” (</a:t>
            </a:r>
            <a:r>
              <a:rPr lang="th-TH" sz="22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ปฐมกาล</a:t>
            </a:r>
            <a:r>
              <a:rPr lang="en" sz="22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2:16)</a:t>
            </a:r>
          </a:p>
        </p:txBody>
      </p:sp>
    </p:spTree>
    <p:extLst>
      <p:ext uri="{BB962C8B-B14F-4D97-AF65-F5344CB8AC3E}">
        <p14:creationId xmlns:p14="http://schemas.microsoft.com/office/powerpoint/2010/main" val="324813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3" grpId="0" animBg="1"/>
      <p:bldP spid="9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BA1DE6-8611-508E-EB16-BE780993F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890E1C4A-9771-42CE-B5F9-E8321FC8267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382"/>
          <a:stretch>
            <a:fillRect/>
          </a:stretch>
        </p:blipFill>
        <p:spPr>
          <a:xfrm>
            <a:off x="9617741" y="4762568"/>
            <a:ext cx="2418610" cy="2036361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tx1">
                <a:lumMod val="6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CFF54B60-6590-1F88-1C4E-17AED85B586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17740" y="2689568"/>
            <a:ext cx="2418611" cy="1998429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CF41EBB-9F20-FD61-5BB9-E78457F54A4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17743" y="1002939"/>
            <a:ext cx="2418614" cy="1606802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tx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8622D7A-788A-CB54-FDAE-E69842DBC2E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5"/>
          <a:stretch>
            <a:fillRect/>
          </a:stretch>
        </p:blipFill>
        <p:spPr>
          <a:xfrm>
            <a:off x="4968250" y="1002939"/>
            <a:ext cx="4556762" cy="1441021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B6CF9115-4C92-26AF-792B-CDB0444AED1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5642" y="1002940"/>
            <a:ext cx="4721164" cy="1441019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33CF574B-5F22-2C0C-6C77-8FEC2905CA83}"/>
              </a:ext>
            </a:extLst>
          </p:cNvPr>
          <p:cNvSpPr txBox="1"/>
          <p:nvPr/>
        </p:nvSpPr>
        <p:spPr>
          <a:xfrm>
            <a:off x="0" y="-19878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th-TH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มนุษย์ยุติการสื่อสารกับพระเจ้าไปได้อย่างไร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7B1CC0D-64B4-7E60-4E32-2EA4C3C2D3A0}"/>
              </a:ext>
            </a:extLst>
          </p:cNvPr>
          <p:cNvSpPr txBox="1"/>
          <p:nvPr/>
        </p:nvSpPr>
        <p:spPr>
          <a:xfrm>
            <a:off x="504825" y="398288"/>
            <a:ext cx="1118234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kumimoji="0" lang="en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th-TH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ชาย​นั้น​ทูล​ว่า “ข้า​พระ​องค์​ได้ยิน​พระ​สุร​เสียง​ของ​พระ​องค์​ใน​สวน​ก็​กลัว เพราะ​ข้า​พระ​องค์​เปลือย​กายอยู่ จึง​ได้​ซ่อน​ตัว​เสีย”</a:t>
            </a:r>
            <a:r>
              <a:rPr kumimoji="0" lang="en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 </a:t>
            </a:r>
            <a:endParaRPr kumimoji="0" lang="th-TH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algn="ctr"/>
            <a:r>
              <a:rPr kumimoji="0" lang="en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</a:t>
            </a:r>
            <a:r>
              <a:rPr kumimoji="0" lang="th-TH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ปฐมกาล</a:t>
            </a:r>
            <a:r>
              <a:rPr kumimoji="0" lang="en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3:10)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A47B347-9097-0B6E-97D1-CDFDCBBD0667}"/>
              </a:ext>
            </a:extLst>
          </p:cNvPr>
          <p:cNvSpPr txBox="1"/>
          <p:nvPr/>
        </p:nvSpPr>
        <p:spPr>
          <a:xfrm>
            <a:off x="0" y="2473145"/>
            <a:ext cx="95250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อาดัมและเอวาถูกสร้างมาพร้อมกับความสามารถในการเลือกได้อย่างอิสระ เพื่อให้พวกเขาได้ใช้เสรีภาพนั้น พระเจ้าทรงประทานทุกสิ่งแก่พวกเขา แต่ทรงสงวนต้นไม้ต้นหนึ่งไว้สำหรับพระองค์เอง (ปฐมกาล 2:16-17)</a:t>
            </a:r>
            <a:endParaRPr lang="en-US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906C58F-45EB-358F-741C-DF9FD53C5E2D}"/>
              </a:ext>
            </a:extLst>
          </p:cNvPr>
          <p:cNvSpPr txBox="1"/>
          <p:nvPr/>
        </p:nvSpPr>
        <p:spPr>
          <a:xfrm>
            <a:off x="0" y="6140928"/>
            <a:ext cx="952500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ผลสืบเนื่องในทางลบประการต่อมาคือ พวกเขารู้สึกผิดอย่างยิ่งต่อการไม่เชื่อฟัง จนไม่อยากสื่อสารกับพระเจ้าอีกต่อไป (ปฐมกาล 3:8)</a:t>
            </a:r>
            <a:endParaRPr lang="en-US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212B4F1-DE63-E026-2E21-07A832DF930A}"/>
              </a:ext>
            </a:extLst>
          </p:cNvPr>
          <p:cNvSpPr txBox="1"/>
          <p:nvPr/>
        </p:nvSpPr>
        <p:spPr>
          <a:xfrm>
            <a:off x="-4" y="5274940"/>
            <a:ext cx="952501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ในชั่วขณะนั้น รัศมีแห่งสง่าราศีที่เคยห่อหุ้มพวกเขาไว้ก็อันตรธานไป พวกเขาตระหนักถึงความเปลือยเปล่าของตน และพยายามหาวิธีปกปิดความผิดพลาดนั้น (ปฐมกาล 3:7)</a:t>
            </a:r>
            <a:endParaRPr lang="en-US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66994BC-768B-37C4-CB16-A25A745B3882}"/>
              </a:ext>
            </a:extLst>
          </p:cNvPr>
          <p:cNvSpPr txBox="1"/>
          <p:nvPr/>
        </p:nvSpPr>
        <p:spPr>
          <a:xfrm>
            <a:off x="46367" y="4408952"/>
            <a:ext cx="952500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ด้วยความหลงใหลในความน่าดึงดูดใจของผลไม้ต้องห้ามนั้น เอวาจึงรับประทานเข้าไปและชักชวนให้อาดัมรับประทานด้วย ซึ่งเขาก็ได้กินผลไม้นั้นเช่นกัน (ปฐมกาล 3:6)</a:t>
            </a:r>
            <a:endParaRPr lang="en-US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704490C-0D79-4F75-8EC5-039297EE2AF6}"/>
              </a:ext>
            </a:extLst>
          </p:cNvPr>
          <p:cNvSpPr txBox="1"/>
          <p:nvPr/>
        </p:nvSpPr>
        <p:spPr>
          <a:xfrm>
            <a:off x="0" y="3271771"/>
            <a:ext cx="97155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ณ ต้นไม้ต้นนั้นเอง ผู้ล่อลวงซึ่งปลอมตัวเป็นงูและแสร้งทำทีว่าปรารถนาดีต่ออาดัมและเอวา ได้กล่าวคำเท็จหลายประการ (ซึ่งเอวาได้นำไปบอกต่อแก่อาดัม) ได้แก่ พวกเขาจะเป็นอมตะ (“เจ้าจะไม่ตาย”) พวกเขาจะเป็นดั่งพระเจ้า (“เจ้าจะเป็นเหมือนพระเจ้า”) และพระเจ้าทรงปิดบังความจริงจากพวกเขา (“พระเจ้าทรงทราบว่า...”) (ปฐมกาล 3:1-5)</a:t>
            </a:r>
            <a:endParaRPr lang="en-US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811212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  <p:bldP spid="5" grpId="0"/>
      <p:bldP spid="11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2FA424FA-57B0-944C-0D0D-0E658FADF6C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7071" y="4475345"/>
            <a:ext cx="3882356" cy="2183825"/>
          </a:xfrm>
          <a:prstGeom prst="round2DiagRect">
            <a:avLst>
              <a:gd name="adj1" fmla="val 0"/>
              <a:gd name="adj2" fmla="val 13146"/>
            </a:avLst>
          </a:prstGeom>
          <a:ln w="5715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A413AAA-2605-4CED-030C-441A84D094E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81139" y="2104458"/>
            <a:ext cx="1988288" cy="214217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4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E510C36-0F3C-1BA4-15CA-38847889CCD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124" r="-712"/>
          <a:stretch>
            <a:fillRect/>
          </a:stretch>
        </p:blipFill>
        <p:spPr>
          <a:xfrm>
            <a:off x="145752" y="3204568"/>
            <a:ext cx="2192670" cy="2324366"/>
          </a:xfrm>
          <a:prstGeom prst="rect">
            <a:avLst/>
          </a:prstGeom>
          <a:ln w="38100" cap="sq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964466A-A894-8C55-C4CC-5225F953EAD8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753" y="1017200"/>
            <a:ext cx="3534734" cy="1988288"/>
          </a:xfrm>
          <a:prstGeom prst="rect">
            <a:avLst/>
          </a:prstGeom>
          <a:ln w="38100" cap="sq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60FD512-8419-9933-0062-386CC2BCCE07}"/>
              </a:ext>
            </a:extLst>
          </p:cNvPr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th-TH" sz="32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พระเจ้าทรงพยายามฟื้นฟูการสื่อสารนั้นอย่างไร</a:t>
            </a:r>
            <a:r>
              <a:rPr lang="en-US" sz="32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kumimoji="0" lang="en" sz="3200" b="1" i="0" u="none" strike="noStrike" kern="1200" cap="none" spc="0" normalizeH="0" baseline="0" noProof="0" dirty="0">
              <a:ln w="6600">
                <a:solidFill>
                  <a:srgbClr val="00CC00">
                    <a:lumMod val="50000"/>
                  </a:srgbClr>
                </a:solidFill>
                <a:prstDash val="solid"/>
              </a:ln>
              <a:solidFill>
                <a:schemeClr val="accent4">
                  <a:lumMod val="20000"/>
                  <a:lumOff val="80000"/>
                </a:schemeClr>
              </a:solidFill>
              <a:effectLst>
                <a:glow rad="101600">
                  <a:srgbClr val="0000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F6CC614-EF68-C141-2A2C-C6581B47980D}"/>
              </a:ext>
            </a:extLst>
          </p:cNvPr>
          <p:cNvSpPr txBox="1"/>
          <p:nvPr/>
        </p:nvSpPr>
        <p:spPr>
          <a:xfrm>
            <a:off x="1681162" y="512587"/>
            <a:ext cx="882967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" sz="2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glow rad="101600">
                    <a:srgbClr val="000000"/>
                  </a:glow>
                </a:effectLst>
                <a:uLnTx/>
                <a:uFillTx/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glow rad="101600">
                    <a:srgbClr val="000000"/>
                  </a:glow>
                </a:effectLst>
              </a:rPr>
              <a:t>พระ​ยาห์เวห์​พระ​เจ้า​ทรง​เรียก​ชาย​นั้น​และ​ตรัส​ถาม​เขา​ว่า “เจ้า​อยู่​ที่​ไหน?”</a:t>
            </a:r>
            <a:r>
              <a:rPr kumimoji="0" lang="en" sz="2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glow rad="101600">
                    <a:srgbClr val="000000"/>
                  </a:glow>
                </a:effectLst>
                <a:uLnTx/>
                <a:uFillTx/>
                <a:latin typeface="Comic Sans MS" panose="030F0702030302020204" pitchFamily="66" charset="0"/>
              </a:rPr>
              <a:t> ” (</a:t>
            </a:r>
            <a:r>
              <a:rPr kumimoji="0" lang="th-TH" sz="2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glow rad="101600">
                    <a:srgbClr val="000000"/>
                  </a:glow>
                </a:effectLst>
                <a:uLnTx/>
                <a:uFillTx/>
                <a:latin typeface="Comic Sans MS" panose="030F0702030302020204" pitchFamily="66" charset="0"/>
              </a:rPr>
              <a:t>ปฐมกาล</a:t>
            </a:r>
            <a:r>
              <a:rPr kumimoji="0" lang="en" sz="2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glow rad="101600">
                    <a:srgbClr val="000000"/>
                  </a:glow>
                </a:effectLst>
                <a:uLnTx/>
                <a:uFillTx/>
                <a:latin typeface="Comic Sans MS" panose="030F0702030302020204" pitchFamily="66" charset="0"/>
              </a:rPr>
              <a:t>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glow rad="101600">
                    <a:srgbClr val="000000"/>
                  </a:glow>
                </a:effectLst>
                <a:uLnTx/>
                <a:uFillTx/>
                <a:latin typeface="Comic Sans MS" panose="030F0702030302020204" pitchFamily="66" charset="0"/>
              </a:rPr>
              <a:t>3:9</a:t>
            </a:r>
            <a:r>
              <a:rPr kumimoji="0" lang="en" sz="2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glow rad="101600">
                    <a:srgbClr val="000000"/>
                  </a:glow>
                </a:effectLst>
                <a:uLnTx/>
                <a:uFillTx/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9CC9BC0-F4CD-D121-0358-62EEA312A3FB}"/>
              </a:ext>
            </a:extLst>
          </p:cNvPr>
          <p:cNvSpPr txBox="1"/>
          <p:nvPr/>
        </p:nvSpPr>
        <p:spPr>
          <a:xfrm>
            <a:off x="3744284" y="917912"/>
            <a:ext cx="84477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เมื่อทรงทราบว่าอาดัมและเอวาได้ทำบาป พระเจ้าก็เสด็จเข้ามาหาพวกเขาเพื่อสนทนาด้วยตามปกติวิสัยของพระองค์ ทว่านี่เป็นครั้งแรกที่พวกเขาไม่ได้ออกมาต้อนรับพระองค์ด้วยความชื่นชมยินดีเหมือนเช่นเคย แต่พระองค์กลับต้องเป็นฝ่ายเรียกให้พวกเขาออกมาพบพระองค์ (ปฐมกาล 3:8-9)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E8804883-85B3-9DDD-B6EA-D73A26152A2C}"/>
              </a:ext>
            </a:extLst>
          </p:cNvPr>
          <p:cNvSpPr txBox="1"/>
          <p:nvPr/>
        </p:nvSpPr>
        <p:spPr>
          <a:xfrm>
            <a:off x="2491269" y="3533949"/>
            <a:ext cx="76369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ในเวลาต่อมาอีกหลายศตวรรษ พระเจ้าทรงทอดพระเนตรไปยังคนบาปอีกคนหนึ่งเพื่อนำเขาไปสู่การกลับใจ นั่นคือเปโตร (ลูกา 22:61-62)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D62D7E2-D9B5-458D-F235-0D0C7ED5A3C5}"/>
              </a:ext>
            </a:extLst>
          </p:cNvPr>
          <p:cNvSpPr txBox="1"/>
          <p:nvPr/>
        </p:nvSpPr>
        <p:spPr>
          <a:xfrm>
            <a:off x="0" y="5805299"/>
            <a:ext cx="818707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ในทุกวันนี้ มนุษย์เราก็มีพฤติกรรมเช่นเดียวกัน เรายึดติดกับความบาปและพยายามหาข้อแก้ตัวให้ตนเอง แม้ว่าความบาปจะ "เกาะติด" อยู่กับเรา แต่พระเจ้ายังคงทรงปรารถนาที่จะฟื้นฟูเรา และพระองค์ทรงร้องเรียกเราว่า "จงมาหาเรา" (อิสยาห์ 55:3)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ED2F0F2-C794-5788-CE73-7106D6992245}"/>
              </a:ext>
            </a:extLst>
          </p:cNvPr>
          <p:cNvSpPr txBox="1"/>
          <p:nvPr/>
        </p:nvSpPr>
        <p:spPr>
          <a:xfrm>
            <a:off x="2444160" y="4506509"/>
            <a:ext cx="564869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ต่างจากเปโตรผู้ยอมรับความบาปของตน แต่อาดัมและเอวากลับพยายามแก้ตัวต่อหน้าพระเจ้าและโยนความผิดให้ผู้อื่นสำหรับการล่วงละเมิดของตน (ปฐมกาล 3:12-13)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6DC541AC-0FD9-3DB8-D615-361F6287647B}"/>
              </a:ext>
            </a:extLst>
          </p:cNvPr>
          <p:cNvSpPr txBox="1"/>
          <p:nvPr/>
        </p:nvSpPr>
        <p:spPr>
          <a:xfrm>
            <a:off x="3727080" y="2216703"/>
            <a:ext cx="629026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แม้พวกเขาจะไม่ต้องการสื่อสารกับพระเจ้า แต่พระองค์กลับทรงปรารถนาที่จะสื่อสารกับพวกเขา พระองค์มิได้ทรงหลีกหนีจากการอยู่ร่วมกับคนบาป แต่ทรงเผชิญหน้ากับเขาเรื่องความบาป เพื่อนำไปสู่การกลับใจใหม่ (ปฐมกาล 3:10-11)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0698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2" grpId="0"/>
      <p:bldP spid="14" grpId="0"/>
      <p:bldP spid="16" grpId="0"/>
      <p:bldP spid="18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B25947-7A4D-CFDD-2146-49B893C71D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A81C7228-B97C-A826-FBC6-1A18DF6E30D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9345" y="4350075"/>
            <a:ext cx="3912504" cy="220078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DF3A09E-C7C2-F278-1122-CE92F742946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517" y="3270024"/>
            <a:ext cx="2730658" cy="3389782"/>
          </a:xfrm>
          <a:prstGeom prst="roundRect">
            <a:avLst>
              <a:gd name="adj" fmla="val 9739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210AD713-F884-4736-48DD-570BBC332C2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628" y="1264340"/>
            <a:ext cx="3338882" cy="1878121"/>
          </a:xfrm>
          <a:prstGeom prst="ellipse">
            <a:avLst/>
          </a:prstGeom>
          <a:ln w="63500" cap="rnd">
            <a:solidFill>
              <a:srgbClr val="C0000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4B47405-4F45-AAE8-AC94-AF5B4435CA74}"/>
              </a:ext>
            </a:extLst>
          </p:cNvPr>
          <p:cNvSpPr txBox="1"/>
          <p:nvPr/>
        </p:nvSpPr>
        <p:spPr>
          <a:xfrm>
            <a:off x="193040" y="79920"/>
            <a:ext cx="11805920" cy="400712"/>
          </a:xfrm>
          <a:prstGeom prst="rect">
            <a:avLst/>
          </a:prstGeom>
          <a:noFill/>
        </p:spPr>
        <p:txBody>
          <a:bodyPr wrap="square">
            <a:prstTxWarp prst="textPlain">
              <a:avLst/>
            </a:prstTxWarp>
            <a:spAutoFit/>
          </a:bodyPr>
          <a:lstStyle/>
          <a:p>
            <a:r>
              <a:rPr lang="th-TH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เหตุใดในปัจจุบันเราจึงไม่สามารถสื่อสารกับพระเจ้าโดยตรงได้</a:t>
            </a:r>
            <a:r>
              <a:rPr lang="en-US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7068971-3808-4BDD-0F68-E0C818825488}"/>
              </a:ext>
            </a:extLst>
          </p:cNvPr>
          <p:cNvSpPr txBox="1"/>
          <p:nvPr/>
        </p:nvSpPr>
        <p:spPr>
          <a:xfrm>
            <a:off x="0" y="490448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พระ​องค์​ทรง​ขับไล่​ชาย​นั้น​ออก​ไป และ​ทรง​ตั้ง​เหล่า​เครูบ​ทาง​ด้าน​ทิศ​ตะวัน​ออก​ของ​สวน​เอเดน และ​ตั้ง​ดาบ​เพลิง​อัน​หนึ่ง​ที่​หมุน​ได้​ไว้​เฝ้า​ทาง​ที่​จะ​ไป​สู่​ต้น​ไม้​แห่ง​ชีวิต​นั้น</a:t>
            </a:r>
            <a:r>
              <a:rPr kumimoji="0" lang="e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</a:rPr>
              <a:t>” (</a:t>
            </a:r>
            <a:r>
              <a:rPr kumimoji="0" lang="th-TH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</a:rPr>
              <a:t>ปฐมกาล</a:t>
            </a:r>
            <a:r>
              <a:rPr kumimoji="0" lang="e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</a:rPr>
              <a:t>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</a:rPr>
              <a:t>3:24</a:t>
            </a:r>
            <a:r>
              <a:rPr kumimoji="0" lang="en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C786AE-3E4A-959B-8591-452ADF3EEEFB}"/>
              </a:ext>
            </a:extLst>
          </p:cNvPr>
          <p:cNvSpPr txBox="1"/>
          <p:nvPr/>
        </p:nvSpPr>
        <p:spPr>
          <a:xfrm>
            <a:off x="3538215" y="1357816"/>
            <a:ext cx="402876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พระเจ้าทรงเผยให้คู่สามีภรรยาผู้ทำบาปได้รับรู้ถึงผลที่ตามมาจากการกระทำของพวกเขา ซึ่งรวมถึงการที่พวกเขาไม่สามารถสื่อสารกับพระเจ้าได้โดยตรงอีกต่อไปหลังจากถูกขับออกจากสวนเอเดน (ปฐมกาล 3:16-24)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9B914D5-5EBD-D446-1E5F-4006744B21DD}"/>
              </a:ext>
            </a:extLst>
          </p:cNvPr>
          <p:cNvSpPr txBox="1"/>
          <p:nvPr/>
        </p:nvSpPr>
        <p:spPr>
          <a:xfrm>
            <a:off x="3038475" y="3271174"/>
            <a:ext cx="91535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ก่อนที่จะแจ้งให้ทราบถึงผลของบาป พระเจ้าได้ทรงประทานหนทางแก้ไขไว้ให้ นั่นคือจะมีเชื้อสายของเอวามาทำลายอำนาจของมารและกอบกู้มนุษยชาติ (ปฐมกาล 3:15)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5EC5FBD-975A-9C4D-27E6-E3E3B006D542}"/>
              </a:ext>
            </a:extLst>
          </p:cNvPr>
          <p:cNvSpPr txBox="1"/>
          <p:nvPr/>
        </p:nvSpPr>
        <p:spPr>
          <a:xfrm>
            <a:off x="3046351" y="4215423"/>
            <a:ext cx="4992843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พระเจ้าทรงเปิดเผยผ่านทางผู้เผยพระวจนะถึงวิธีการที่จะนำมาซึ่งการไถ่บาป กล่าวคือ พระองค์เองทรงเสด็จมาบังเกิดเป็นมนุษย์ ทรงทนทุกข์และสิ้นพระชนม์เพื่อบาปของเรา ทรงฟื้นคืนพระชนม์ และประทานชีวิตนิรันดร์แก่เรา (อิสยาห์ 9:6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53:6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10-11)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5103319-64E3-E768-C0C7-BECB9958CC0F}"/>
              </a:ext>
            </a:extLst>
          </p:cNvPr>
          <p:cNvSpPr txBox="1"/>
          <p:nvPr/>
        </p:nvSpPr>
        <p:spPr>
          <a:xfrm>
            <a:off x="7615236" y="1050467"/>
            <a:ext cx="43821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ผลกระทบต่อ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</a:t>
            </a:r>
          </a:p>
        </p:txBody>
      </p:sp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26BA54D5-0FB4-B4C3-70D9-51A5C3378C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5156589"/>
              </p:ext>
            </p:extLst>
          </p:nvPr>
        </p:nvGraphicFramePr>
        <p:xfrm>
          <a:off x="7566975" y="1345068"/>
          <a:ext cx="4543743" cy="19900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CA471673-7832-C6DC-9365-4DF814C9171D}"/>
              </a:ext>
            </a:extLst>
          </p:cNvPr>
          <p:cNvSpPr txBox="1"/>
          <p:nvPr/>
        </p:nvSpPr>
        <p:spPr>
          <a:xfrm>
            <a:off x="3046351" y="6083002"/>
            <a:ext cx="499284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ทันทีที่ความบาปเกิดขึ้น คำสัญญาเรื่องพระผู้ช่วยให้รอดก็เกิดขึ้นพร้อมกัน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2599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1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4DFB477E-4F5E-498D-88A5-F919DD0EE0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>
                                            <p:graphicEl>
                                              <a:dgm id="{4DFB477E-4F5E-498D-88A5-F919DD0EE0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>
                                            <p:graphicEl>
                                              <a:dgm id="{4DFB477E-4F5E-498D-88A5-F919DD0EE0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>
                                            <p:graphicEl>
                                              <a:dgm id="{4DFB477E-4F5E-498D-88A5-F919DD0EE0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>
                                            <p:graphicEl>
                                              <a:dgm id="{4DFB477E-4F5E-498D-88A5-F919DD0EE0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EBCB0F9C-9A2A-4CB8-B625-28085C2305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4">
                                            <p:graphicEl>
                                              <a:dgm id="{EBCB0F9C-9A2A-4CB8-B625-28085C2305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7A26033D-C22A-4F50-AA3D-A8F9E6619C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>
                                            <p:graphicEl>
                                              <a:dgm id="{7A26033D-C22A-4F50-AA3D-A8F9E6619C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>
                                            <p:graphicEl>
                                              <a:dgm id="{7A26033D-C22A-4F50-AA3D-A8F9E6619C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>
                                            <p:graphicEl>
                                              <a:dgm id="{7A26033D-C22A-4F50-AA3D-A8F9E6619C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>
                                            <p:graphicEl>
                                              <a:dgm id="{7A26033D-C22A-4F50-AA3D-A8F9E6619C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B88879ED-2486-40B7-B176-CD90F8AE9B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4">
                                            <p:graphicEl>
                                              <a:dgm id="{B88879ED-2486-40B7-B176-CD90F8AE9B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50467A6B-5600-4D08-A7A4-1E31712E37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">
                                            <p:graphicEl>
                                              <a:dgm id="{50467A6B-5600-4D08-A7A4-1E31712E37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>
                                            <p:graphicEl>
                                              <a:dgm id="{50467A6B-5600-4D08-A7A4-1E31712E37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>
                                            <p:graphicEl>
                                              <a:dgm id="{50467A6B-5600-4D08-A7A4-1E31712E37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">
                                            <p:graphicEl>
                                              <a:dgm id="{50467A6B-5600-4D08-A7A4-1E31712E37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10EEF041-E6A6-492D-A7E3-3DB76943A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4">
                                            <p:graphicEl>
                                              <a:dgm id="{10EEF041-E6A6-492D-A7E3-3DB76943A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9" grpId="0"/>
      <p:bldP spid="11" grpId="0"/>
      <p:bldP spid="13" grpId="0"/>
      <p:bldGraphic spid="14" grpId="0" uiExpand="1">
        <p:bldSub>
          <a:bldDgm bld="one"/>
        </p:bldSub>
      </p:bldGraphic>
      <p:bldP spid="7" grpId="0"/>
    </p:bldLst>
  </p:timing>
</p:sld>
</file>

<file path=ppt/theme/theme1.xml><?xml version="1.0" encoding="utf-8"?>
<a:theme xmlns:a="http://schemas.openxmlformats.org/drawingml/2006/main" name="1_Tema de Office">
  <a:themeElements>
    <a:clrScheme name="Personalizado 8">
      <a:dk1>
        <a:sysClr val="windowText" lastClr="000000"/>
      </a:dk1>
      <a:lt1>
        <a:sysClr val="window" lastClr="FFFFFF"/>
      </a:lt1>
      <a:dk2>
        <a:srgbClr val="009999"/>
      </a:dk2>
      <a:lt2>
        <a:srgbClr val="FFBDBD"/>
      </a:lt2>
      <a:accent1>
        <a:srgbClr val="3399FF"/>
      </a:accent1>
      <a:accent2>
        <a:srgbClr val="FFCC00"/>
      </a:accent2>
      <a:accent3>
        <a:srgbClr val="FF66CC"/>
      </a:accent3>
      <a:accent4>
        <a:srgbClr val="00CC00"/>
      </a:accent4>
      <a:accent5>
        <a:srgbClr val="8D30F4"/>
      </a:accent5>
      <a:accent6>
        <a:srgbClr val="CC0066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2426</Words>
  <Application>Microsoft Office PowerPoint</Application>
  <PresentationFormat>Panorámica</PresentationFormat>
  <Paragraphs>85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Comic Sans MS</vt:lpstr>
      <vt:lpstr>Arial</vt:lpstr>
      <vt:lpstr>Constantia</vt:lpstr>
      <vt:lpstr>Calibri</vt:lpstr>
      <vt:lpstr>Aptos Display</vt:lpstr>
      <vt:lpstr>Aptos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JAIR</dc:creator>
  <cp:lastModifiedBy>Sergio</cp:lastModifiedBy>
  <cp:revision>48</cp:revision>
  <dcterms:created xsi:type="dcterms:W3CDTF">2026-09-07T12:37:12Z</dcterms:created>
  <dcterms:modified xsi:type="dcterms:W3CDTF">2026-09-15T06:18:47Z</dcterms:modified>
</cp:coreProperties>
</file>