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CC"/>
    <a:srgbClr val="000000"/>
    <a:srgbClr val="CCFF99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32" d="100"/>
          <a:sy n="32" d="100"/>
        </p:scale>
        <p:origin x="84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เพื่อเป็นพยานถึงพระเยซู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พันธกิจหลักคือการนำผู้คนมาหาพระเยซู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การประกาศถึงสิ่งที่จะเกิดขึ้นในอนาคต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พวกเขาเปิดเผยเหตุการณ์ต่างๆ ที่ครอบคลุมมาจนถึงปัจจุบัน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การเสริมสร้าง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เพื่อสร้างคริสตจักรที่เข้มแข็งและสามารถต้านทานการโจมตีของศัตรูได้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การหนุนใจและตักเตือน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เพื่อชี้ให้เห็นถึงความบาป เพื่อให้ผู้คนกลับใจใหม่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การหนุนใจและปลอบประโลม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ยูดาสและสิลาสถูกส่งไปยังคริสตจักรต่างๆ เพื่อจุดประสงค์นี้โดยเฉพาะ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พวกเขาเป็นผู้ที่พระเจ้าทรงส่งมา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(ลูกา 11:49)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พวกเขาได้รับของประทานเพื่อนำคริสตจักร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โครินธ์ 12:28-29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; </a:t>
          </a:r>
          <a:endParaRPr lang="th-TH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เอเฟซัส 4:11-12)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พวกเขาเป็นรากฐานของคริสตจักร </a:t>
          </a:r>
        </a:p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(เอเฟซัส 2:20)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พวกเขาได้รับการสำแดง </a:t>
          </a:r>
        </a:p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(เอเฟซัส 3:5)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พวกเขาชื่นชมยินดีในความยุติธรรม (วิวรณ์ 18:20)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th-TH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ทิโมธี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pPr algn="ctr"/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มีการเผยพระวจนะถึงการทรงเรียกท่านเข้าสู่พันธกิจ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85D9C8B0-A0ED-49F5-B850-291BC559CC45}">
      <dgm:prSet custT="1"/>
      <dgm:spPr/>
      <dgm:t>
        <a:bodyPr/>
        <a:lstStyle/>
        <a:p>
          <a:pPr algn="ctr"/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ทิโมธี 1:18) ท่านเป็นผู้ร่วมเขียนจดหมายฝากฉบับต่างๆ ร่วมกับเปาโล ได้แก่ 2 โครินธ์ (2 โครินธ์ 1:1)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ฟิลิปปี (ฟิลิปปี 1:1)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โคโลสี (โคโลสี 1:1)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 เธสะโลนิกา (1 เธสะโลนิกา 1:1)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 เธสะโลนิกา (2 เธสะโลนิกา 1:1) และฟีเลโมน (ฟีเลโมน 1:1)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B29339-31E6-499B-84DE-E994DA50332A}" type="parTrans" cxnId="{5BB48EA3-3CE1-4F24-83AD-E20EC984CE7D}">
      <dgm:prSet/>
      <dgm:spPr/>
      <dgm:t>
        <a:bodyPr/>
        <a:lstStyle/>
        <a:p>
          <a:endParaRPr lang="th-TH"/>
        </a:p>
      </dgm:t>
    </dgm:pt>
    <dgm:pt modelId="{7ED4B226-CFEE-4D88-875A-767FBEBE1381}" type="sibTrans" cxnId="{5BB48EA3-3CE1-4F24-83AD-E20EC984CE7D}">
      <dgm:prSet/>
      <dgm:spPr/>
      <dgm:t>
        <a:bodyPr/>
        <a:lstStyle/>
        <a:p>
          <a:endParaRPr lang="th-TH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6923208E-89D4-4AF5-AE4D-75ED224EC67E}" type="presOf" srcId="{85D9C8B0-A0ED-49F5-B850-291BC559CC45}" destId="{03F4D236-E3C1-4DB8-AD79-7D8D3B476338}" srcOrd="0" destOrd="1" presId="urn:microsoft.com/office/officeart/2008/layout/TitlePictureLineup"/>
    <dgm:cxn modelId="{5BB48EA3-3CE1-4F24-83AD-E20EC984CE7D}" srcId="{2B214731-31FE-45DF-93A0-099E759A72A9}" destId="{85D9C8B0-A0ED-49F5-B850-291BC559CC45}" srcOrd="1" destOrd="0" parTransId="{6EB29339-31E6-499B-84DE-E994DA50332A}" sibTransId="{7ED4B226-CFEE-4D88-875A-767FBEBE1381}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th-TH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ทิตัส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pPr algn="ctr"/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ท่านได้ปฏิบัติหน้าที่ในลักษณะของการเผยพระวจนะหลายประการ เช่น การเสริมสร้าง (2 โครินธ์ 8:6)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การหนุนใจ (ทิตัส 2:6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15) และการปลอบประโลมใจ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53AB8D80-A8D6-43D8-9DFB-356A1981DEB1}">
      <dgm:prSet custT="1"/>
      <dgm:spPr/>
      <dgm:t>
        <a:bodyPr/>
        <a:lstStyle/>
        <a:p>
          <a:pPr algn="ctr"/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โครินธ์ 7:13)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EE2E20-CB83-4EA9-94C8-61D488B61A31}" type="parTrans" cxnId="{CCC0DEEB-04AF-434B-9AED-3BAF43B0E52E}">
      <dgm:prSet/>
      <dgm:spPr/>
      <dgm:t>
        <a:bodyPr/>
        <a:lstStyle/>
        <a:p>
          <a:endParaRPr lang="th-TH"/>
        </a:p>
      </dgm:t>
    </dgm:pt>
    <dgm:pt modelId="{142D0412-BB11-49E0-A788-5B38BE91A07C}" type="sibTrans" cxnId="{CCC0DEEB-04AF-434B-9AED-3BAF43B0E52E}">
      <dgm:prSet/>
      <dgm:spPr/>
      <dgm:t>
        <a:bodyPr/>
        <a:lstStyle/>
        <a:p>
          <a:endParaRPr lang="th-TH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F9B1371E-4F04-4A18-A6B2-1034B43F088E}" type="presOf" srcId="{53AB8D80-A8D6-43D8-9DFB-356A1981DEB1}" destId="{03F4D236-E3C1-4DB8-AD79-7D8D3B476338}" srcOrd="0" destOrd="1" presId="urn:microsoft.com/office/officeart/2008/layout/TitlePictureLineup"/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CC0DEEB-04AF-434B-9AED-3BAF43B0E52E}" srcId="{2B214731-31FE-45DF-93A0-099E759A72A9}" destId="{53AB8D80-A8D6-43D8-9DFB-356A1981DEB1}" srcOrd="1" destOrd="0" parTransId="{48EE2E20-CB83-4EA9-94C8-61D488B61A31}" sibTransId="{142D0412-BB11-49E0-A788-5B38BE91A07C}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พันธกิจหลักคือการนำผู้คนมาหาพระเยซู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เพื่อเป็นพยานถึงพระเยซู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พวกเขาเปิดเผยเหตุการณ์ต่างๆ ที่ครอบคลุมมาจนถึงปัจจุบัน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การประกาศถึงสิ่งที่จะเกิดขึ้นในอนาคต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เพื่อสร้างคริสตจักรที่เข้มแข็งและสามารถต้านทานการโจมตีของศัตรูได้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การเสริมสร้าง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เพื่อชี้ให้เห็นถึงความบาป เพื่อให้ผู้คนกลับใจใหม่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การหนุนใจและตักเตือน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ยูดาสและสิลาสถูกส่งไปยังคริสตจักรต่างๆ เพื่อจุดประสงค์นี้โดยเฉพาะ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การหนุนใจและปลอบประโลม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พวกเขาเป็นผู้ที่พระเจ้าทรงส่งมา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(ลูกา 11:49)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พวกเขาได้รับของประทานเพื่อนำคริสตจักร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โครินธ์ 12:28-29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; </a:t>
          </a:r>
          <a:endParaRPr lang="th-TH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เอเฟซัส 4:11-12)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พวกเขาเป็นรากฐานของคริสตจักร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(เอเฟซัส 2:20)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พวกเขาได้รับการสำแดง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(เอเฟซัส 3:5)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พวกเขาชื่นชมยินดีในความยุติธรรม (วิวรณ์ 18:20)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มีการเผยพระวจนะถึงการทรงเรียกท่านเข้าสู่พันธกิจ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ทิโมธี 1:18) ท่านเป็นผู้ร่วมเขียนจดหมายฝากฉบับต่างๆ ร่วมกับเปาโล ได้แก่ 2 โครินธ์ (2 โครินธ์ 1:1)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ฟิลิปปี (ฟิลิปปี 1:1)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โคโลสี (โคโลสี 1:1)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 เธสะโลนิกา (1 เธสะโลนิกา 1:1)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 เธสะโลนิกา (2 เธสะโลนิกา 1:1) และฟีเลโมน (ฟีเลโมน 1:1)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ทิโมธี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ท่านได้ปฏิบัติหน้าที่ในลักษณะของการเผยพระวจนะหลายประการ เช่น การเสริมสร้าง (2 โครินธ์ 8:6)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การหนุนใจ (ทิตัส 2:6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15) และการปลอบประโลมใจ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โครินธ์ 7:13)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ทิตัส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800" b="1" spc="30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latin typeface="Aptos" panose="02110004020202020204"/>
              </a:rPr>
              <a:t>ผู้เผยพระวจนะในพระคัมภีร์ใหม่</a:t>
            </a:r>
            <a:endParaRPr kumimoji="0" lang="en-US" sz="4800" b="1" i="0" u="none" strike="noStrike" kern="1200" cap="none" spc="30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B83E0A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281953" y="0"/>
            <a:ext cx="3805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Lesson 4 for October 24,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th-TH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ของ​ประ​ทาน​นั้น​มี​ต่างๆ กัน แต่​มี​พระ​วิญ​ญาณ​องค์​เดียว​กัน  การ​ปรน​นิ​บัติ​มี​ต่างๆ กัน แต่​มี​องค์​พระ​ผู้​เป็น​เจ้า​องค์​เดียว​กัน</a:t>
            </a:r>
          </a:p>
          <a:p>
            <a:r>
              <a:rPr lang="th-TH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กิจ​กรรม​มี​ต่างๆ กัน แต่​มี​พระ​เจ้า​องค์​เดียว​กัน​เป็น​ต้น​เหตุ​แห่ง​กิจ​กรรม​ทั้ง​หมด​ใน​ทุก​คน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th-TH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โครินธ์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6377939" y="3952875"/>
            <a:ext cx="5404485" cy="290848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th-T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6D1307"/>
                </a:highlight>
              </a:rPr>
              <a:t>บทบาทของผู้เผยพระวจนะในพันธสัญญาใหม่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6D1307"/>
              </a:highlight>
            </a:endParaRPr>
          </a:p>
          <a:p>
            <a:pPr>
              <a:spcBef>
                <a:spcPts val="600"/>
              </a:spcBef>
            </a:pPr>
            <a:r>
              <a:rPr lang="th-T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205C01"/>
                </a:highlight>
              </a:rPr>
              <a:t>ผู้เผยพระวจนะในพันธสัญญาใหม่: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205C01"/>
              </a:highlight>
            </a:endParaRPr>
          </a:p>
          <a:p>
            <a:pPr>
              <a:spcBef>
                <a:spcPts val="1200"/>
              </a:spcBef>
            </a:pPr>
            <a:r>
              <a:rPr lang="th-TH" dirty="0"/>
              <a:t>	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ผู้เผยพระวจนะที่ได้รับการพยากรณ์ถึง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เหล่าอัครทูตและผู้เผยพระวจนะ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th-TH" dirty="0"/>
              <a:t>	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ผู้เผยพระวจนะหญิง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	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เพื่อนร่วมงานของเปาโล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th-TH" dirty="0"/>
              <a:t>	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ผู้เผยพระวจนะเท็จ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นับตั้งแต่สมัยของมาลาคีเป็นต้นมา เป็นเวลาถึง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400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ปีที่ไม่มีเสียงของผู้เผยพระวจนะคนใดปรากฏขึ้นท่ามกลางประชากรของพระเจ้า ด้วยเหตุนี้ ชาวอิสราเอลจึงถือว่าสารบบพระคัมภีร์ (คือหนังสือต่างๆ ที่ประกอบกันเป็นพันธสัญญาเดิม) ได้ปิดลงแล้ว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99060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940604" y="4896507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940604" y="6027450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940604" y="6410779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940604" y="5644119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940604" y="5260788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071" y="4039191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071" y="44673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บทบาทของผู้เผยพระวจนะชายและหญิงกลุ่มใหม่นี้คืออะไร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พวกเขาเป็นใคร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และมีผู้เผยพระวจนะเท็จเกิดขึ้นเช่นเดียวกับในสมัยพันธสัญญาเดิมหรือไม่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4" y="1516100"/>
            <a:ext cx="763905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อย่างไรก็ตาม พระเจ้ามิได้ทรงนิ่งเงียบต่อไปอีกนานนัก เมื่อถึงเวลาอันเหมาะสม พระองค์ทรงส่งผู้เผยพระวจนะคนใหม่มา นั่นคือ ยอห์นผู้ให้บัพติศมา (มัทธิว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11:7-9)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นับแต่นั้นเป็นต้นมา ผู้เผยพระวจนะก็ปรากฏขึ้นอีกครั้ง โดยมีภารกิจสำคัญประการหนึ่งคือการเขียนพระคัมภีร์พันธสัญญาใหม่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6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00"/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บทบาทของผู้เผยพระวจนะในพันธสัญญาใหม่</a:t>
            </a:r>
            <a:endParaRPr kumimoji="0" lang="en-US" sz="36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000000"/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42862" y="454071"/>
            <a:ext cx="1219199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แต่​ผู้​ที่​เผย​พระ​วจนะ​นั้น พูด​กับ​มนุษย์​เพื่อ​ให้​เจริญ​ขึ้น ให้​มี​การ​ชู​ใจ​และ​การ​ปลอบ​ใจ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th-TH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1โครินธ์ 14:3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ในพันธสัญญาใหม่ การเผยพระวจนะถูกนำเสนอในฐานะของประทานจากพระวิญญาณบริสุทธิ์ ซึ่งประทานลงมาอย่างมากมาย (โรม 12:6) ในคริสตจักรหนึ่งอาจมีผู้เผยพระวจนะจำนวนมากจนต้องผลัดเปลี่ยนกันพูด (1 โครินธ์ 14:29-31)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1383462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ผู้เผยพระวจนะเหล่านี้มีบทบาทอย่างไรบ้าง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(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วิวรณ์ 19:10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1:1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เอเฟซัส 4:11-12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โครินธ์ 14:3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กิจการ 15:32)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ผู้เผยพระวจนะในพันธสัญญาใหม่</a:t>
            </a:r>
            <a:endParaRPr kumimoji="0" lang="en-US" sz="5400" b="1" i="0" u="none" strike="noStrike" kern="1200" cap="none" spc="50" normalizeH="0" baseline="0" noProof="0" dirty="0">
              <a:ln w="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th-TH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พระเยซูผู้เผยพระวจนะที่ได้รับการพยากรณ์ถึง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พระ​ยาห์​เวห์​พระ​เจ้า​ของ​ท่าน​จะ​โปรด​ให้​ผู้​เผย​พระ​วจนะ​เช่น​เดียว​กับ​ข้าพ​เจ้า​นี้​เกิด​ขึ้น​ใน​หมู่​พวก​ท่าน​จาก​พี่​น้อง​ของ​ท่าน พวก​ท่าน​จง​เชื่อ​ฟัง​เขา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เฉลยธรรมบัญญัติ. 18:15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ผู้คนในยุคสมัยของพระองค์ต่างถือว่าพระเยซูทรงเป็นผู้เผยพระวจนะ (มัทธิว 21:11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มาระโก 6:15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ลูกา 7:16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ยอห์น 6:14)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862090"/>
            <a:ext cx="40358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พระองค์มิได้เป็นเพียง "แสงสว่างที่ส่องในที่มืด" ดังเช่นผู้เผยพระวจนะท่านอื่นๆ แต่พระองค์ทรงเป็น "ความสว่าง" นั้น (2 เปโตร 1:19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ยอห์น 1:9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8:12)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74" y="3294508"/>
            <a:ext cx="7503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ทว่าพระเยซูมิได้ทรงอ่านบันทึกพระวจนะของพระเจ้า แต่พระองค์ทรงเป็น "พระวาทะ" นั้นเอง (ยอห์น 1:1)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74" y="2550212"/>
            <a:ext cx="75034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โตรระบุชัดเจนว่าพระเยซูทรงเป็นผู้เผยพระวจนะหรือพระเมสสิยาห์ที่โมเสสและผู้เผยพระวจนะท่านอื่นๆ ได้กล่าวถึงไว้ล่วงหน้า (เฉลยธรรมบัญญัติ 18:15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กิจการ 3:18-26)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2026761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พระองค์ทรงเรียกขานพระองค์เองด้วยพระนามหรือตำแหน่งนี้ (มาระโก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6:4;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ลูกา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13:33)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185529"/>
            <a:ext cx="40358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พระราชกิจของพระองค์นั้นยิ่งใหญ่และเหนือกว่าภารกิจของผู้เผยพระวจนะทั้งปวง พระเยซูทรงเป็นเพียงผู้เดียวที่สามารถประทานชีวิตนิรันดร์แก่เราทุกคนได้ ด้วยพระชนม์ชีพ การสิ้นพระชนม์ และการฟื้นคืนพระชนม์ของพระองค์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8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latin typeface="Aptos" panose="02110004020202020204"/>
              </a:rPr>
              <a:t>เหล่าอัครทูตและผู้เผยพระวจนะ</a:t>
            </a:r>
            <a:endParaRPr kumimoji="0" lang="en-US" sz="4800" b="1" i="0" u="none" strike="noStrike" kern="1200" cap="none" spc="60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166E40"/>
              </a:solidFill>
              <a:effectLst>
                <a:outerShdw blurRad="12700" dist="38100" dir="2700000" algn="tl" rotWithShape="0">
                  <a:srgbClr val="C8FF85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th-TH" sz="2200" b="1" dirty="0"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ซึ่ง​ใน​สมัย​ก่อน​พระ​องค์​ไม่​โปรด​ให้​มนุษย์​รู้​เหมือน​อย่าง​ใน​เวลา​นี้​ที่​ทรง​เปิด​เผย​แก่​บรร​ดา​อัคร​ทูต​บริ​สุทธิ์ และ​บรร​ดา​ผู้​เผย​พระ​วจนะ​บริ​สุทธิ์​โดย​พระ​วิญ​ญาณ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th-TH" sz="2200" b="1" dirty="0"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เอเฟซัส. 3:5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7680148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เมื่อมีการกล่าวถึงทั้งสองกลุ่มพร้อมกัน ตำแหน่งของอัครทูตจะมาก่อนผู้เผยพระวจนะ (ยกเว้นในพระธรรมลูกา 11:49) เปโตรเปรียบเทียบอัครทูตกับผู้เผยพระวจนะในสมัยโบราณ (2 เปโตร 3:2)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อัครทูตและผู้เผยพระวจนะในพันธสัญญาใหม่มีลักษณะร่วมกันดังนี้: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341620"/>
            <a:ext cx="600313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พระธรรมพันธสัญญาใหม่กล่าวถึงผู้เผยพระวจนะหลายท่าน โดยบางท่านมีการระบุชื่อไว้ ได้แก่ บารนาบัส (อัครทูต)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ซีโมน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ลูเซียส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มานาเอน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ซาอูล (อัครทูต)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ยูดาส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สิลาส และอากาบัส (กิจการ 11:27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13:1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15:32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19:6-7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21:10)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อัครทูตได้รับมอบหมายเป็นพิเศษจากพระเยซูคริสต์โดยตรงให้เป็นพยานถึงการฟื้นคืนพระชนม์ (กิจการ 10:40-41)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 uiExpand="1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5400" b="1" spc="100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latin typeface="Aptos" panose="02110004020202020204"/>
              </a:rPr>
              <a:t>ผู้เผยพระวจนะหญิง</a:t>
            </a:r>
            <a:endParaRPr kumimoji="0" lang="en-US" sz="5400" b="1" i="0" u="none" strike="noStrike" kern="1200" cap="none" spc="1000" normalizeH="0" baseline="0" noProof="0" dirty="0">
              <a:ln w="12700" cmpd="sng">
                <a:noFill/>
                <a:prstDash val="solid"/>
              </a:ln>
              <a:gradFill>
                <a:gsLst>
                  <a:gs pos="0">
                    <a:srgbClr val="1E7980"/>
                  </a:gs>
                  <a:gs pos="4000">
                    <a:srgbClr val="2EB9C4"/>
                  </a:gs>
                  <a:gs pos="87000">
                    <a:srgbClr val="91E0E5"/>
                  </a:gs>
                </a:gsLst>
                <a:lin ang="5400000"/>
              </a:gra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458450" cy="4308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ฟี​ลิป​มี​ลูก​สาว​สี่​คน​ที่​ยัง​ไม่​ได้​แต่ง​งาน​และ​เป็น​ผู้​เผย​พระ​วจนะ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กจ. 21:9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8658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ผู้เผยพระวจนะหญิงเพียงคนเดียวที่ถูกระบุชื่อไว้ในพันธสัญญาใหม่คืออันนา ผู้ซึ่ง “กล่าวถึงพระกุมาร [พระเยซู] แก่ทุกคนที่เฝ้ารอคอยการไถ่กรุงเยรูซาเล็ม” (ลูกา 2:36-38)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8" y="4926335"/>
            <a:ext cx="387009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โยเอลได้เผยไว้ล่วงหน้าว่าพระวิญญาณบริสุทธิ์จะทรงกระทำการเพื่อให้บุตรชาย บุตรสาว คนชรา คนหนุ่มสาว ตลอดจนทาสชายและทาสหญิง ได้เผยพระวจนะ (โยเอล 2:28-29)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652523"/>
            <a:ext cx="38700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นอกจากนี้ การเผยพระวจนะยังถูกกล่าวถึงว่าเป็นของประทานที่มีได้ทั้งในผู้หญิงและผู้ชาย (1 โครินธ์ 11:4-5)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500596"/>
            <a:ext cx="472048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บุตรสาวทั้งสี่คนของฟีลิปผู้ประกาศข่าวประเสริฐก็ได้รับของประทานแห่งการเผยพระวจนะเช่นกัน (กิจการ 21:8-9)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th-TH" sz="48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เพื่อนร่วมงานของเปาโล</a:t>
            </a:r>
            <a:endParaRPr kumimoji="0" lang="en-US" sz="48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ทิ​โม​ธี​ลูก​รัก คำ​กำ​ชับ​นี้ ข้าพ​เจ้า​มอบไว้​กับ​ท่าน​ตาม​คำ​เผย​พระ​วจนะ​ซึ่ง​เล็ง​ถึง​ท่าน เพื่อ​ว่า​ข้อ​ความ​เหล่า​นี้​จะ​ช่วย​ให้​ท่าน​สู้​รบ​ได้ดี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1ทธ. 1:18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นอกจากเหล่าอัครทูต ผู้เผยพระวจนะชาย และผู้เผยพระวจนะหญิงแล้ว ยังมีการกล่าวถึงผู้ช่วยบางคนของเปาโล ซึ่งมีของประทานแห่งการเผยพระวจนะเช่นเดียวกับสิลาสและบารนาบัส ได้แก่: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4038063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2054998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ผู้เผยพระวจนะเท็จ</a:t>
            </a:r>
            <a:endParaRPr kumimoji="0" lang="en-US" sz="4400" b="1" i="0" u="none" strike="noStrike" kern="1200" cap="none" spc="1000" normalizeH="0" baseline="0" noProof="0" dirty="0">
              <a:ln w="13462">
                <a:noFill/>
                <a:prstDash val="solid"/>
              </a:ln>
              <a:solidFill>
                <a:srgbClr val="FFFF00"/>
              </a:solidFill>
              <a:effectLst>
                <a:outerShdw dist="50800" dir="2700000" algn="bl" rotWithShape="0">
                  <a:srgbClr val="166E4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799156" y="730912"/>
            <a:ext cx="87534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C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th-TH" sz="2200" b="1" dirty="0">
                <a:solidFill>
                  <a:srgbClr val="CC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ท่าน​ที่​รัก​ทั้ง​หลาย อย่า​เชื่อ​ทุกๆ วิญ​ญาณ แต่​จง​พิสูจน์​วิญ​ญาณ​นั้นๆ ว่า​มา​จาก​พระ​เจ้า​หรือ​ไม่ เพราะ​ว่า​มี​ผู้​เผย​พระ​วจนะ​เท็จ​จำ​นวน​มาก​ได้​ออก​มา​ใน​โลก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C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C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th-TH" sz="2200" b="1" dirty="0">
                <a:solidFill>
                  <a:srgbClr val="CC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1ยอห์น. 4:1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C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567854"/>
            <a:ext cx="8052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พระเยซูทรงเตือนว่าจะมีผู้เผยพระวจนะเท็จเกิดขึ้น ซึ่งพระองค์ทรงเปรียบว่าเป็น "สุนัขป่าที่ดุร้าย" (มัทธิว 24:24</a:t>
            </a:r>
            <a:r>
              <a:rPr lang="en-US" sz="20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0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7:15) ผู้เผยพระวจนะเท็จเหล่านี้เริ่มปรากฏตัวขึ้นตั้งแต่ในยุคคริสตจักรยุคแรกแล้ว (1 ยอห์น 4:1)</a:t>
            </a:r>
            <a:endParaRPr lang="en-US" sz="2000" b="1" dirty="0">
              <a:solidFill>
                <a:schemeClr val="bg1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4925217"/>
            <a:ext cx="60730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เราในฐานะผู้เชื่อได้รับเรียกให้ตรวจสอบผู้เผยพระวจนะ และต้องมั่นใจว่าถ้อยคำทั้งหมดของพวกเขานั้นสอดคล้องกับพระคัมภีร์และมีพระคริสต์เป็นศูนย์กลาง</a:t>
            </a:r>
            <a:endParaRPr lang="en-US" sz="2000" b="1" dirty="0">
              <a:solidFill>
                <a:schemeClr val="bg1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หนทางเดียวที่เราจะป้องกันตนเองจากผู้เผยพระวจนะเท็จ (รวมถึงอำนาจชั่วร้ายที่บงการพวกเขาอยู่) ได้ คือการสวมใส่ยุทธภัณฑ์ที่พระเจ้าทรงจัดเตรียมไว้ให้แก่เรา (เอเฟซัส 6:10-18)</a:t>
            </a:r>
            <a:endParaRPr lang="en-US" sz="2000" b="1" dirty="0">
              <a:solidFill>
                <a:schemeClr val="bg1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762883"/>
            <a:ext cx="8052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การเผยพระวจนะที่แท้จริงนั้นสอดคล้องกับพระวจนะของพระเจ้า มุ่งชี้ไปที่พระคริสต์ และเสริมสร้างคริสตจักร ในขณะที่ผู้เผยพระวจนะเท็จมักนำเสนอหลักคำสอนที่ก่อให้เกิดความแตกแยกและมุ่งเน้นผลประโยชน์ส่วนตน</a:t>
            </a:r>
            <a:endParaRPr lang="en-US" sz="2000" b="1" dirty="0">
              <a:solidFill>
                <a:schemeClr val="bg1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600549"/>
            <a:ext cx="80526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เปาโลได้เตือนบรรดาผู้ปกครองคริสตจักรที่เมืองเอเฟซัสว่าจะมี "สุนัขป่าที่ดุร้าย" เกิดขึ้นในหมู่พวกเขา (กิจการ 20:29) และท่านยังได้เตือนชาวโครินธ์เกี่ยวกับการมีอยู่ของ "อัครทูตเท็จ" อีกด้วย (2 โครินธ์ 11:13)</a:t>
            </a:r>
            <a:endParaRPr lang="en-US" sz="2000" b="1" dirty="0">
              <a:solidFill>
                <a:schemeClr val="bg1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เหล่าบรรพชน, ศาสดาพยากรณ์ และอัครสาวกต่างกล่าวถ้อยคำโดยได้รับการดลใจจากพระวิญญาณบริสุทธิ์ และพวกเขากล่าวอย่างชัดเจนว่าตนไม่ได้พูดด้วยอำนาจหรือในนามของตนเอง พวกเขาไม่ปรารถนาจะรับคำยกย่องสรรเสริญใดๆ หรือให้ใครมองว่าตนเป็นต้นกำเนิดของสิ่งที่น่าภาคภูมิใจเหล่านั้น พวกเขาหวงแหนพระเกียรติของพระเจ้า ผู้ทรงสมควรได้รับคำสรรเสริญทั้งปวง พวกเขาประกาศว่าความสามารถและข่าวสารที่พวกเขานำมานั้นได้รับมอบหมายมาในฐานะตัวแทนแห่งอำนาจของพระเจ้า โดยมีพระเจ้าทรงเป็นแหล่งอำนาจและความเพียงพอสำหรับพวกเขา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ภาคผนวก</a:t>
            </a:r>
            <a:r>
              <a:rPr kumimoji="0" lang="en-US" sz="36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th-TH" sz="36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หลักการสำคัญของพันธกิจของเอลเลน จี ไวท์</a:t>
            </a:r>
            <a:endParaRPr kumimoji="0" lang="en-US" sz="36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696316"/>
            <a:ext cx="81029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พันธกิจของเอลเลน จี. ไวท์ มีจุดเน้นพื้นฐานสองประการ ได้แก่ การนำผู้คนมาหาพระเยซู และการหันความสนใจของผู้คนไปที่พระคัมภีร์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513309"/>
            <a:ext cx="625792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แกนหลักประการที่สอง: พระคัมภีร์</a:t>
            </a:r>
            <a:endParaRPr lang="en-US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เอลเลนไม่เคยอ้างว่างานเขียนของเธอมีความสำคัญเหนือกว่าพระคัมภีร์ แต่เธอมักจะกำชับเสมอให้นำงานเขียนเหล่านั้นมาตรวจสอบเทียบเคียงกับพระคัมภีร์ ในฐานะผู้ส่งข่าวขององค์พระผู้เป็นเจ้า เธอถือว่าตนเองเป็น “แสงสว่างที่น้อยกว่า” ซึ่งทำหน้าที่นำทางผู้คนไปสู่ ​​“แสงสว่างที่ยิ่งใหญ่กว่า” อันได้แก่พระคัมภีร์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 Messages,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เล่ม 3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 29)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04202"/>
            <a:ext cx="810298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แกนหลักประการที่หนึ่ง: พระเยซู</a:t>
            </a:r>
            <a:endParaRPr lang="en-US" sz="2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ภายหลังการประชุมใหญ่ในปี ค.ศ. 1888 เมื่อมีผู้สอบถามถึงหัวข้อที่มีการหารือกัน เธอได้ตอบว่า “ข้าพเจ้าได้นำเสนอเรื่องนี้แก่ท่านทั้งหลายมาตลอด 45 ปีที่ผ่านมา นั่นคือเรื่องราวเกี่ยวกับความงดงามอันหาที่เปรียบมิได้ของพระคริสต์”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Sermons and Talks,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เล่ม 1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 116)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2280</Words>
  <Application>Microsoft Office PowerPoint</Application>
  <PresentationFormat>Panorámica</PresentationFormat>
  <Paragraphs>83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Isabel Laveda</cp:lastModifiedBy>
  <cp:revision>44</cp:revision>
  <dcterms:created xsi:type="dcterms:W3CDTF">2026-10-05T23:31:51Z</dcterms:created>
  <dcterms:modified xsi:type="dcterms:W3CDTF">2026-10-10T16:11:33Z</dcterms:modified>
</cp:coreProperties>
</file>