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30" d="100"/>
          <a:sy n="30" d="100"/>
        </p:scale>
        <p:origin x="72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Nilikha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ni</a:t>
          </a:r>
          <a:r>
            <a:rPr lang="en-US" sz="1800" b="1" dirty="0">
              <a:solidFill>
                <a:schemeClr val="tx1"/>
              </a:solidFill>
            </a:rPr>
            <a:t> Jesus ang lahat ng bagay (Juan</a:t>
          </a:r>
          <a:r>
            <a:rPr lang="en" sz="1800" b="1" dirty="0">
              <a:solidFill>
                <a:schemeClr val="tx1"/>
              </a:solidFill>
            </a:rPr>
            <a:t>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Siya ay </a:t>
          </a:r>
          <a:r>
            <a:rPr lang="en-US" sz="1800" b="1" dirty="0" err="1">
              <a:solidFill>
                <a:schemeClr val="tx1"/>
              </a:solidFill>
            </a:rPr>
            <a:t>naging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isang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nilalang</a:t>
          </a:r>
          <a:r>
            <a:rPr lang="en-US" sz="1800" b="1" dirty="0">
              <a:solidFill>
                <a:schemeClr val="tx1"/>
              </a:solidFill>
            </a:rPr>
            <a:t> (Juan </a:t>
          </a:r>
          <a:r>
            <a:rPr lang="en" sz="1800" b="1" dirty="0">
              <a:solidFill>
                <a:schemeClr val="tx1"/>
              </a:solidFill>
            </a:rPr>
            <a:t>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Dumaan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siya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sa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mga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paghihirap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pagdurusa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gutom</a:t>
          </a:r>
          <a:r>
            <a:rPr lang="en-US" sz="1800" b="1" dirty="0">
              <a:solidFill>
                <a:schemeClr val="tx1"/>
              </a:solidFill>
            </a:rPr>
            <a:t> at </a:t>
          </a:r>
          <a:r>
            <a:rPr lang="en-US" sz="1800" b="1" dirty="0" err="1">
              <a:solidFill>
                <a:schemeClr val="tx1"/>
              </a:solidFill>
            </a:rPr>
            <a:t>pasakit</a:t>
          </a:r>
          <a:r>
            <a:rPr lang="en-US" sz="1800" b="1" dirty="0">
              <a:solidFill>
                <a:schemeClr val="tx1"/>
              </a:solidFill>
            </a:rPr>
            <a:t>, </a:t>
          </a:r>
          <a:r>
            <a:rPr lang="en-US" sz="1800" b="1" dirty="0" err="1">
              <a:solidFill>
                <a:schemeClr val="tx1"/>
              </a:solidFill>
            </a:rPr>
            <a:t>tulad</a:t>
          </a:r>
          <a:r>
            <a:rPr lang="en-US" sz="1800" b="1" dirty="0">
              <a:solidFill>
                <a:schemeClr val="tx1"/>
              </a:solidFill>
            </a:rPr>
            <a:t> natin </a:t>
          </a:r>
          <a:r>
            <a:rPr lang="en" sz="1800" b="1" dirty="0">
              <a:solidFill>
                <a:schemeClr val="tx1"/>
              </a:solidFill>
            </a:rPr>
            <a:t>(Is. 53:3; Mark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Siya ay </a:t>
          </a:r>
          <a:r>
            <a:rPr lang="en-US" sz="1800" b="1" dirty="0" err="1">
              <a:solidFill>
                <a:schemeClr val="tx1"/>
              </a:solidFill>
            </a:rPr>
            <a:t>tinukso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tulad</a:t>
          </a:r>
          <a:r>
            <a:rPr lang="en-US" sz="1800" b="1" dirty="0">
              <a:solidFill>
                <a:schemeClr val="tx1"/>
              </a:solidFill>
            </a:rPr>
            <a:t> natin </a:t>
          </a:r>
          <a:r>
            <a:rPr lang="en" sz="1800" b="1" dirty="0">
              <a:solidFill>
                <a:schemeClr val="tx1"/>
              </a:solidFill>
            </a:rPr>
            <a:t>(Heb.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Palibhasa'y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matuwid</a:t>
          </a:r>
          <a:r>
            <a:rPr lang="en-US" sz="1600" b="1" dirty="0">
              <a:solidFill>
                <a:schemeClr val="tx1"/>
              </a:solidFill>
            </a:rPr>
            <a:t>, </a:t>
          </a:r>
          <a:r>
            <a:rPr lang="en-US" sz="1600" b="1" dirty="0" err="1">
              <a:solidFill>
                <a:schemeClr val="tx1"/>
              </a:solidFill>
            </a:rPr>
            <a:t>kusang-loob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siyang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nagdusa</a:t>
          </a:r>
          <a:r>
            <a:rPr lang="en-US" sz="1600" b="1" dirty="0">
              <a:solidFill>
                <a:schemeClr val="tx1"/>
              </a:solidFill>
            </a:rPr>
            <a:t> para </a:t>
          </a:r>
          <a:r>
            <a:rPr lang="en-US" sz="1600" b="1" dirty="0" err="1">
              <a:solidFill>
                <a:schemeClr val="tx1"/>
              </a:solidFill>
            </a:rPr>
            <a:t>sa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ating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mga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kasalanan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" sz="1400" b="1" dirty="0">
              <a:solidFill>
                <a:schemeClr val="tx1"/>
              </a:solidFill>
            </a:rPr>
            <a:t>(1 Pet. 3:18; John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Sa </a:t>
          </a:r>
          <a:r>
            <a:rPr lang="en-US" sz="1600" b="1" dirty="0" err="1">
              <a:solidFill>
                <a:schemeClr val="tx1"/>
              </a:solidFill>
            </a:rPr>
            <a:t>pamamagitan</a:t>
          </a:r>
          <a:r>
            <a:rPr lang="en-US" sz="1600" b="1" dirty="0">
              <a:solidFill>
                <a:schemeClr val="tx1"/>
              </a:solidFill>
            </a:rPr>
            <a:t> ng </a:t>
          </a:r>
          <a:r>
            <a:rPr lang="en-US" sz="1600" b="1" dirty="0" err="1">
              <a:solidFill>
                <a:schemeClr val="tx1"/>
              </a:solidFill>
            </a:rPr>
            <a:t>pagkamatay</a:t>
          </a:r>
          <a:r>
            <a:rPr lang="en-US" sz="1600" b="1" dirty="0">
              <a:solidFill>
                <a:schemeClr val="tx1"/>
              </a:solidFill>
            </a:rPr>
            <a:t> at </a:t>
          </a:r>
          <a:r>
            <a:rPr lang="en-US" sz="1600" b="1" dirty="0" err="1">
              <a:solidFill>
                <a:schemeClr val="tx1"/>
              </a:solidFill>
            </a:rPr>
            <a:t>muling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pagkabuhay</a:t>
          </a:r>
          <a:r>
            <a:rPr lang="en-US" sz="1600" b="1" dirty="0">
              <a:solidFill>
                <a:schemeClr val="tx1"/>
              </a:solidFill>
            </a:rPr>
            <a:t>, </a:t>
          </a:r>
          <a:r>
            <a:rPr lang="en-US" sz="1600" b="1" dirty="0" err="1">
              <a:solidFill>
                <a:schemeClr val="tx1"/>
              </a:solidFill>
            </a:rPr>
            <a:t>tiniyak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niya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atin</a:t>
          </a:r>
          <a:r>
            <a:rPr lang="en-US" sz="1600" b="1" dirty="0">
              <a:solidFill>
                <a:schemeClr val="tx1"/>
              </a:solidFill>
            </a:rPr>
            <a:t> ang </a:t>
          </a:r>
          <a:r>
            <a:rPr lang="en-US" sz="1600" b="1" dirty="0" err="1">
              <a:solidFill>
                <a:schemeClr val="tx1"/>
              </a:solidFill>
            </a:rPr>
            <a:t>buhay</a:t>
          </a:r>
          <a:r>
            <a:rPr lang="en-US" sz="1600" b="1" dirty="0">
              <a:solidFill>
                <a:schemeClr val="tx1"/>
              </a:solidFill>
            </a:rPr>
            <a:t> na </a:t>
          </a:r>
          <a:r>
            <a:rPr lang="en-US" sz="1600" b="1" dirty="0" err="1">
              <a:solidFill>
                <a:schemeClr val="tx1"/>
              </a:solidFill>
            </a:rPr>
            <a:t>walang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hanggan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kasama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niya</a:t>
          </a:r>
          <a:r>
            <a:rPr lang="en-US" sz="1600" b="1" dirty="0">
              <a:solidFill>
                <a:schemeClr val="tx1"/>
              </a:solidFill>
            </a:rPr>
            <a:t> </a:t>
          </a:r>
          <a:br>
            <a:rPr lang="en" sz="1400" b="1" dirty="0">
              <a:solidFill>
                <a:schemeClr val="tx1"/>
              </a:solidFill>
            </a:rPr>
          </a:br>
          <a:r>
            <a:rPr lang="en" sz="1400" b="1" dirty="0">
              <a:solidFill>
                <a:schemeClr val="tx1"/>
              </a:solidFill>
            </a:rPr>
            <a:t>(Rom.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ang lahat ng </a:t>
          </a:r>
          <a:r>
            <a:rPr lang="en-US" sz="1600" b="1" dirty="0" err="1">
              <a:solidFill>
                <a:schemeClr val="tx1"/>
              </a:solidFill>
            </a:rPr>
            <a:t>ito</a:t>
          </a:r>
          <a:r>
            <a:rPr lang="en-US" sz="1600" b="1" dirty="0">
              <a:solidFill>
                <a:schemeClr val="tx1"/>
              </a:solidFill>
            </a:rPr>
            <a:t> ay para </a:t>
          </a:r>
          <a:r>
            <a:rPr lang="en-US" sz="1600" b="1" dirty="0" err="1">
              <a:solidFill>
                <a:schemeClr val="tx1"/>
              </a:solidFill>
            </a:rPr>
            <a:t>sa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pag-ibig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" sz="1600" b="1" dirty="0">
              <a:solidFill>
                <a:schemeClr val="tx1"/>
              </a:solidFill>
            </a:rPr>
            <a:t>(1Jn.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36359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36359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Nilikha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ni</a:t>
          </a:r>
          <a:r>
            <a:rPr lang="en-US" sz="1800" b="1" kern="1200" dirty="0">
              <a:solidFill>
                <a:schemeClr val="tx1"/>
              </a:solidFill>
            </a:rPr>
            <a:t> Jesus ang lahat ng bagay (Juan</a:t>
          </a:r>
          <a:r>
            <a:rPr lang="en" sz="1800" b="1" kern="1200" dirty="0">
              <a:solidFill>
                <a:schemeClr val="tx1"/>
              </a:solidFill>
            </a:rPr>
            <a:t>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Siya ay </a:t>
          </a:r>
          <a:r>
            <a:rPr lang="en-US" sz="1800" b="1" kern="1200" dirty="0" err="1">
              <a:solidFill>
                <a:schemeClr val="tx1"/>
              </a:solidFill>
            </a:rPr>
            <a:t>naging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isang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nilalang</a:t>
          </a:r>
          <a:r>
            <a:rPr lang="en-US" sz="1800" b="1" kern="1200" dirty="0">
              <a:solidFill>
                <a:schemeClr val="tx1"/>
              </a:solidFill>
            </a:rPr>
            <a:t> (Juan </a:t>
          </a:r>
          <a:r>
            <a:rPr lang="en" sz="1800" b="1" kern="1200" dirty="0">
              <a:solidFill>
                <a:schemeClr val="tx1"/>
              </a:solidFill>
            </a:rPr>
            <a:t>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Dumaan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siya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sa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mga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paghihirap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pagdurusa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gutom</a:t>
          </a:r>
          <a:r>
            <a:rPr lang="en-US" sz="1800" b="1" kern="1200" dirty="0">
              <a:solidFill>
                <a:schemeClr val="tx1"/>
              </a:solidFill>
            </a:rPr>
            <a:t> at </a:t>
          </a:r>
          <a:r>
            <a:rPr lang="en-US" sz="1800" b="1" kern="1200" dirty="0" err="1">
              <a:solidFill>
                <a:schemeClr val="tx1"/>
              </a:solidFill>
            </a:rPr>
            <a:t>pasakit</a:t>
          </a:r>
          <a:r>
            <a:rPr lang="en-US" sz="1800" b="1" kern="1200" dirty="0">
              <a:solidFill>
                <a:schemeClr val="tx1"/>
              </a:solidFill>
            </a:rPr>
            <a:t>, </a:t>
          </a:r>
          <a:r>
            <a:rPr lang="en-US" sz="1800" b="1" kern="1200" dirty="0" err="1">
              <a:solidFill>
                <a:schemeClr val="tx1"/>
              </a:solidFill>
            </a:rPr>
            <a:t>tulad</a:t>
          </a:r>
          <a:r>
            <a:rPr lang="en-US" sz="1800" b="1" kern="1200" dirty="0">
              <a:solidFill>
                <a:schemeClr val="tx1"/>
              </a:solidFill>
            </a:rPr>
            <a:t> natin </a:t>
          </a:r>
          <a:r>
            <a:rPr lang="en" sz="1800" b="1" kern="1200" dirty="0">
              <a:solidFill>
                <a:schemeClr val="tx1"/>
              </a:solidFill>
            </a:rPr>
            <a:t>(Is. 53:3; Mark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Siya ay </a:t>
          </a:r>
          <a:r>
            <a:rPr lang="en-US" sz="1800" b="1" kern="1200" dirty="0" err="1">
              <a:solidFill>
                <a:schemeClr val="tx1"/>
              </a:solidFill>
            </a:rPr>
            <a:t>tinukso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tulad</a:t>
          </a:r>
          <a:r>
            <a:rPr lang="en-US" sz="1800" b="1" kern="1200" dirty="0">
              <a:solidFill>
                <a:schemeClr val="tx1"/>
              </a:solidFill>
            </a:rPr>
            <a:t> natin </a:t>
          </a:r>
          <a:r>
            <a:rPr lang="en" sz="1800" b="1" kern="1200" dirty="0">
              <a:solidFill>
                <a:schemeClr val="tx1"/>
              </a:solidFill>
            </a:rPr>
            <a:t>(Heb.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108620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108620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Palibhasa'y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matuwid</a:t>
          </a:r>
          <a:r>
            <a:rPr lang="en-US" sz="1600" b="1" kern="1200" dirty="0">
              <a:solidFill>
                <a:schemeClr val="tx1"/>
              </a:solidFill>
            </a:rPr>
            <a:t>, </a:t>
          </a:r>
          <a:r>
            <a:rPr lang="en-US" sz="1600" b="1" kern="1200" dirty="0" err="1">
              <a:solidFill>
                <a:schemeClr val="tx1"/>
              </a:solidFill>
            </a:rPr>
            <a:t>kusang-loob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siyang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nagdusa</a:t>
          </a:r>
          <a:r>
            <a:rPr lang="en-US" sz="1600" b="1" kern="1200" dirty="0">
              <a:solidFill>
                <a:schemeClr val="tx1"/>
              </a:solidFill>
            </a:rPr>
            <a:t> para </a:t>
          </a:r>
          <a:r>
            <a:rPr lang="en-US" sz="1600" b="1" kern="1200" dirty="0" err="1">
              <a:solidFill>
                <a:schemeClr val="tx1"/>
              </a:solidFill>
            </a:rPr>
            <a:t>sa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ating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mga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kasalanan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" sz="1400" b="1" kern="1200" dirty="0">
              <a:solidFill>
                <a:schemeClr val="tx1"/>
              </a:solidFill>
            </a:rPr>
            <a:t>(1 Pet. 3:18; John 10:17-18)</a:t>
          </a:r>
        </a:p>
      </dsp:txBody>
      <dsp:txXfrm>
        <a:off x="1108620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716673" y="2591220"/>
          <a:ext cx="3205198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716673" y="3953166"/>
          <a:ext cx="3205198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Sa </a:t>
          </a:r>
          <a:r>
            <a:rPr lang="en-US" sz="1600" b="1" kern="1200" dirty="0" err="1">
              <a:solidFill>
                <a:schemeClr val="tx1"/>
              </a:solidFill>
            </a:rPr>
            <a:t>pamamagitan</a:t>
          </a:r>
          <a:r>
            <a:rPr lang="en-US" sz="1600" b="1" kern="1200" dirty="0">
              <a:solidFill>
                <a:schemeClr val="tx1"/>
              </a:solidFill>
            </a:rPr>
            <a:t> ng </a:t>
          </a:r>
          <a:r>
            <a:rPr lang="en-US" sz="1600" b="1" kern="1200" dirty="0" err="1">
              <a:solidFill>
                <a:schemeClr val="tx1"/>
              </a:solidFill>
            </a:rPr>
            <a:t>pagkamatay</a:t>
          </a:r>
          <a:r>
            <a:rPr lang="en-US" sz="1600" b="1" kern="1200" dirty="0">
              <a:solidFill>
                <a:schemeClr val="tx1"/>
              </a:solidFill>
            </a:rPr>
            <a:t> at </a:t>
          </a:r>
          <a:r>
            <a:rPr lang="en-US" sz="1600" b="1" kern="1200" dirty="0" err="1">
              <a:solidFill>
                <a:schemeClr val="tx1"/>
              </a:solidFill>
            </a:rPr>
            <a:t>muling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pagkabuhay</a:t>
          </a:r>
          <a:r>
            <a:rPr lang="en-US" sz="1600" b="1" kern="1200" dirty="0">
              <a:solidFill>
                <a:schemeClr val="tx1"/>
              </a:solidFill>
            </a:rPr>
            <a:t>, </a:t>
          </a:r>
          <a:r>
            <a:rPr lang="en-US" sz="1600" b="1" kern="1200" dirty="0" err="1">
              <a:solidFill>
                <a:schemeClr val="tx1"/>
              </a:solidFill>
            </a:rPr>
            <a:t>tiniyak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niya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atin</a:t>
          </a:r>
          <a:r>
            <a:rPr lang="en-US" sz="1600" b="1" kern="1200" dirty="0">
              <a:solidFill>
                <a:schemeClr val="tx1"/>
              </a:solidFill>
            </a:rPr>
            <a:t> ang </a:t>
          </a:r>
          <a:r>
            <a:rPr lang="en-US" sz="1600" b="1" kern="1200" dirty="0" err="1">
              <a:solidFill>
                <a:schemeClr val="tx1"/>
              </a:solidFill>
            </a:rPr>
            <a:t>buhay</a:t>
          </a:r>
          <a:r>
            <a:rPr lang="en-US" sz="1600" b="1" kern="1200" dirty="0">
              <a:solidFill>
                <a:schemeClr val="tx1"/>
              </a:solidFill>
            </a:rPr>
            <a:t> na </a:t>
          </a:r>
          <a:r>
            <a:rPr lang="en-US" sz="1600" b="1" kern="1200" dirty="0" err="1">
              <a:solidFill>
                <a:schemeClr val="tx1"/>
              </a:solidFill>
            </a:rPr>
            <a:t>walang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hanggan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kasama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niya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br>
            <a:rPr lang="en" sz="1400" b="1" kern="1200" dirty="0">
              <a:solidFill>
                <a:schemeClr val="tx1"/>
              </a:solidFill>
            </a:rPr>
          </a:br>
          <a:r>
            <a:rPr lang="en" sz="1400" b="1" kern="1200" dirty="0">
              <a:solidFill>
                <a:schemeClr val="tx1"/>
              </a:solidFill>
            </a:rPr>
            <a:t>(Rom. 6:3-4)</a:t>
          </a:r>
        </a:p>
      </dsp:txBody>
      <dsp:txXfrm>
        <a:off x="4716673" y="3953166"/>
        <a:ext cx="3205198" cy="994219"/>
      </dsp:txXfrm>
    </dsp:sp>
    <dsp:sp modelId="{F408E34B-A19F-437D-8DE7-54BA144AC0B4}">
      <dsp:nvSpPr>
        <dsp:cNvPr id="0" name=""/>
        <dsp:cNvSpPr/>
      </dsp:nvSpPr>
      <dsp:spPr>
        <a:xfrm>
          <a:off x="8161622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161622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ang lahat ng </a:t>
          </a:r>
          <a:r>
            <a:rPr lang="en-US" sz="1600" b="1" kern="1200" dirty="0" err="1">
              <a:solidFill>
                <a:schemeClr val="tx1"/>
              </a:solidFill>
            </a:rPr>
            <a:t>ito</a:t>
          </a:r>
          <a:r>
            <a:rPr lang="en-US" sz="1600" b="1" kern="1200" dirty="0">
              <a:solidFill>
                <a:schemeClr val="tx1"/>
              </a:solidFill>
            </a:rPr>
            <a:t> ay para </a:t>
          </a:r>
          <a:r>
            <a:rPr lang="en-US" sz="1600" b="1" kern="1200" dirty="0" err="1">
              <a:solidFill>
                <a:schemeClr val="tx1"/>
              </a:solidFill>
            </a:rPr>
            <a:t>sa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pag-ibig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" sz="1600" b="1" kern="1200" dirty="0">
              <a:solidFill>
                <a:schemeClr val="tx1"/>
              </a:solidFill>
            </a:rPr>
            <a:t>(1Jn. 4:10)</a:t>
          </a:r>
        </a:p>
      </dsp:txBody>
      <dsp:txXfrm>
        <a:off x="8161622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DIGMAAN SA LIKOD NG LAHAT NG DIGMAAN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39369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99C1DF"/>
                </a:solidFill>
              </a:rPr>
              <a:t>Aralin</a:t>
            </a:r>
            <a:r>
              <a:rPr lang="en-US" sz="2000" b="1" dirty="0">
                <a:solidFill>
                  <a:srgbClr val="99C1DF"/>
                </a:solidFill>
              </a:rPr>
              <a:t> 1 para </a:t>
            </a:r>
            <a:r>
              <a:rPr lang="en-US" sz="2000" b="1" dirty="0" err="1">
                <a:solidFill>
                  <a:srgbClr val="99C1DF"/>
                </a:solidFill>
              </a:rPr>
              <a:t>sa</a:t>
            </a:r>
            <a:r>
              <a:rPr lang="en-US" sz="2000" b="1" dirty="0">
                <a:solidFill>
                  <a:srgbClr val="99C1DF"/>
                </a:solidFill>
              </a:rPr>
              <a:t> Abril 6, 2024</a:t>
            </a:r>
            <a:endParaRPr lang="en" sz="2000" b="1" dirty="0">
              <a:solidFill>
                <a:srgbClr val="99C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TUNGGALIAN NGAYON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626267" y="623246"/>
            <a:ext cx="10939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Dahil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dito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naman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nakapagliligtas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lubos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nagsisilapit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pamamagitan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palibhasa'y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laging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nabubuhay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mamagitan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(Hebreo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Jesus </a:t>
            </a:r>
            <a:r>
              <a:rPr lang="en-US" sz="2000" b="1" dirty="0" err="1"/>
              <a:t>ngayon</a:t>
            </a:r>
            <a:r>
              <a:rPr lang="en-US" sz="2000" b="1" dirty="0"/>
              <a:t> ay </a:t>
            </a:r>
            <a:r>
              <a:rPr lang="en-US" sz="2000" b="1" dirty="0" err="1"/>
              <a:t>namamagitan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Makalangit</a:t>
            </a:r>
            <a:r>
              <a:rPr lang="en-US" sz="2000" b="1" dirty="0"/>
              <a:t> na </a:t>
            </a:r>
            <a:r>
              <a:rPr lang="en-US" sz="2000" b="1" dirty="0" err="1"/>
              <a:t>Santuaryo</a:t>
            </a:r>
            <a:r>
              <a:rPr lang="en-US" sz="2000" b="1" dirty="0"/>
              <a:t> </a:t>
            </a:r>
            <a:r>
              <a:rPr lang="en" sz="2000" b="1" dirty="0"/>
              <a:t>(Heb.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363" y="1369814"/>
            <a:ext cx="3523474" cy="45030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32106"/>
            <a:ext cx="51810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Nais </a:t>
            </a:r>
            <a:r>
              <a:rPr lang="en-US" sz="2000" b="1" dirty="0" err="1"/>
              <a:t>ni</a:t>
            </a:r>
            <a:r>
              <a:rPr lang="en-US" sz="2000" b="1" dirty="0"/>
              <a:t> Jesus na </a:t>
            </a:r>
            <a:r>
              <a:rPr lang="en-US" sz="2000" b="1" dirty="0" err="1"/>
              <a:t>umasa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Kanya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bawat</a:t>
            </a:r>
            <a:r>
              <a:rPr lang="en-US" sz="2000" b="1" dirty="0"/>
              <a:t> </a:t>
            </a:r>
            <a:r>
              <a:rPr lang="en-US" sz="2000" b="1" dirty="0" err="1"/>
              <a:t>pangangailangan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-US" sz="2000" b="1" dirty="0"/>
              <a:t> (Juan 14:13-14). Kung </a:t>
            </a:r>
            <a:r>
              <a:rPr lang="en-US" sz="2000" b="1" dirty="0" err="1"/>
              <a:t>saan</a:t>
            </a:r>
            <a:r>
              <a:rPr lang="en-US" sz="2000" b="1" dirty="0"/>
              <a:t> may </a:t>
            </a:r>
            <a:r>
              <a:rPr lang="en-US" sz="2000" b="1" dirty="0" err="1"/>
              <a:t>takot</a:t>
            </a:r>
            <a:r>
              <a:rPr lang="en-US" sz="2000" b="1" dirty="0"/>
              <a:t>,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nagdadala</a:t>
            </a:r>
            <a:r>
              <a:rPr lang="en-US" sz="2000" b="1" dirty="0"/>
              <a:t> ng </a:t>
            </a:r>
            <a:r>
              <a:rPr lang="en-US" sz="2000" b="1" dirty="0" err="1"/>
              <a:t>kapayapaan</a:t>
            </a:r>
            <a:r>
              <a:rPr lang="en-US" sz="2000" b="1" dirty="0"/>
              <a:t>; kung </a:t>
            </a:r>
            <a:r>
              <a:rPr lang="en-US" sz="2000" b="1" dirty="0" err="1"/>
              <a:t>saan</a:t>
            </a:r>
            <a:r>
              <a:rPr lang="en-US" sz="2000" b="1" dirty="0"/>
              <a:t> may </a:t>
            </a:r>
            <a:r>
              <a:rPr lang="en-US" sz="2000" b="1" dirty="0" err="1"/>
              <a:t>pagkakasala</a:t>
            </a:r>
            <a:r>
              <a:rPr lang="en-US" sz="2000" b="1" dirty="0"/>
              <a:t>,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nagdadala</a:t>
            </a:r>
            <a:r>
              <a:rPr lang="en-US" sz="2000" b="1" dirty="0"/>
              <a:t> ng </a:t>
            </a:r>
            <a:r>
              <a:rPr lang="en-US" sz="2000" b="1" dirty="0" err="1"/>
              <a:t>kapatawaran</a:t>
            </a:r>
            <a:r>
              <a:rPr lang="en-US" sz="2000" b="1" dirty="0"/>
              <a:t>; kung </a:t>
            </a:r>
            <a:r>
              <a:rPr lang="en-US" sz="2000" b="1" dirty="0" err="1"/>
              <a:t>saan</a:t>
            </a:r>
            <a:r>
              <a:rPr lang="en-US" sz="2000" b="1" dirty="0"/>
              <a:t> may </a:t>
            </a:r>
            <a:r>
              <a:rPr lang="en-US" sz="2000" b="1" dirty="0" err="1"/>
              <a:t>kahinaan</a:t>
            </a:r>
            <a:r>
              <a:rPr lang="en-US" sz="2000" b="1" dirty="0"/>
              <a:t>,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nagdadala</a:t>
            </a:r>
            <a:r>
              <a:rPr lang="en-US" sz="2000" b="1" dirty="0"/>
              <a:t> ng </a:t>
            </a:r>
            <a:r>
              <a:rPr lang="en-US" sz="2000" b="1" dirty="0" err="1"/>
              <a:t>lakas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Kaya, </a:t>
            </a:r>
            <a:r>
              <a:rPr lang="en-US" sz="2000" b="1" dirty="0" err="1"/>
              <a:t>inaanyayahan</a:t>
            </a:r>
            <a:r>
              <a:rPr lang="en-US" sz="2000" b="1" dirty="0"/>
              <a:t> </a:t>
            </a:r>
            <a:r>
              <a:rPr lang="en-US" sz="2000" b="1" dirty="0" err="1"/>
              <a:t>tayong</a:t>
            </a:r>
            <a:r>
              <a:rPr lang="en-US" sz="2000" b="1" dirty="0"/>
              <a:t> </a:t>
            </a:r>
            <a:r>
              <a:rPr lang="en-US" sz="2000" b="1" dirty="0" err="1"/>
              <a:t>lumapit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 na may </a:t>
            </a:r>
            <a:r>
              <a:rPr lang="en-US" sz="2000" b="1" dirty="0" err="1"/>
              <a:t>pagtitiwala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pamamagitan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</a:t>
            </a:r>
            <a:r>
              <a:rPr lang="en" sz="2000" b="1" dirty="0"/>
              <a:t> (Heb.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105163" y="2077699"/>
            <a:ext cx="8296965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b="1" dirty="0"/>
              <a:t>Sa </a:t>
            </a:r>
            <a:r>
              <a:rPr lang="en-US" sz="1850" b="1" dirty="0" err="1"/>
              <a:t>bisa</a:t>
            </a:r>
            <a:r>
              <a:rPr lang="en-US" sz="1850" b="1" dirty="0"/>
              <a:t> ng </a:t>
            </a:r>
            <a:r>
              <a:rPr lang="en-US" sz="1850" b="1" dirty="0" err="1"/>
              <a:t>kanyang</a:t>
            </a:r>
            <a:r>
              <a:rPr lang="en-US" sz="1850" b="1" dirty="0"/>
              <a:t> dugong </a:t>
            </a:r>
            <a:r>
              <a:rPr lang="en-US" sz="1850" b="1" dirty="0" err="1"/>
              <a:t>ibinuhos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krus</a:t>
            </a:r>
            <a:r>
              <a:rPr lang="en-US" sz="1850" b="1" dirty="0"/>
              <a:t>, </a:t>
            </a:r>
            <a:r>
              <a:rPr lang="en-US" sz="1850" b="1" dirty="0" err="1"/>
              <a:t>inihaharap</a:t>
            </a:r>
            <a:r>
              <a:rPr lang="en-US" sz="1850" b="1" dirty="0"/>
              <a:t> tayo </a:t>
            </a:r>
            <a:r>
              <a:rPr lang="en-US" sz="1850" b="1" dirty="0" err="1"/>
              <a:t>ni</a:t>
            </a:r>
            <a:r>
              <a:rPr lang="en-US" sz="1850" b="1" dirty="0"/>
              <a:t> Jesus </a:t>
            </a:r>
            <a:r>
              <a:rPr lang="en-US" sz="1850" b="1" dirty="0" err="1"/>
              <a:t>sa</a:t>
            </a:r>
            <a:r>
              <a:rPr lang="en-US" sz="1850" b="1" dirty="0"/>
              <a:t> Ama - at </a:t>
            </a:r>
            <a:r>
              <a:rPr lang="en-US" sz="1850" b="1" dirty="0" err="1"/>
              <a:t>sa</a:t>
            </a:r>
            <a:r>
              <a:rPr lang="en-US" sz="1850" b="1" dirty="0"/>
              <a:t> lahat ng </a:t>
            </a:r>
            <a:r>
              <a:rPr lang="en-US" sz="1850" b="1" dirty="0" err="1"/>
              <a:t>mga</a:t>
            </a:r>
            <a:r>
              <a:rPr lang="en-US" sz="1850" b="1" dirty="0"/>
              <a:t> </a:t>
            </a:r>
            <a:r>
              <a:rPr lang="en-US" sz="1850" b="1" dirty="0" err="1"/>
              <a:t>naninirahan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Sansinukob</a:t>
            </a:r>
            <a:r>
              <a:rPr lang="en-US" sz="1850" b="1" dirty="0"/>
              <a:t> - </a:t>
            </a:r>
            <a:r>
              <a:rPr lang="en-US" sz="1850" b="1" dirty="0" err="1"/>
              <a:t>bilang</a:t>
            </a:r>
            <a:r>
              <a:rPr lang="en-US" sz="1850" b="1" dirty="0"/>
              <a:t> </a:t>
            </a:r>
            <a:r>
              <a:rPr lang="en-US" sz="1850" b="1" dirty="0" err="1"/>
              <a:t>makatarungan</a:t>
            </a:r>
            <a:r>
              <a:rPr lang="en-US" sz="1850" b="1" dirty="0"/>
              <a:t>, </a:t>
            </a:r>
            <a:r>
              <a:rPr lang="en-US" sz="1850" b="1" dirty="0" err="1"/>
              <a:t>perpektong</a:t>
            </a:r>
            <a:r>
              <a:rPr lang="en-US" sz="1850" b="1" dirty="0"/>
              <a:t> </a:t>
            </a:r>
            <a:r>
              <a:rPr lang="en-US" sz="1850" b="1" dirty="0" err="1"/>
              <a:t>mga</a:t>
            </a:r>
            <a:r>
              <a:rPr lang="en-US" sz="1850" b="1" dirty="0"/>
              <a:t> </a:t>
            </a:r>
            <a:r>
              <a:rPr lang="en-US" sz="1850" b="1" dirty="0" err="1"/>
              <a:t>tao</a:t>
            </a:r>
            <a:r>
              <a:rPr lang="en-US" sz="1850" b="1" dirty="0"/>
              <a:t>, na </a:t>
            </a:r>
            <a:r>
              <a:rPr lang="en-US" sz="1850" b="1" dirty="0" err="1"/>
              <a:t>karapat-dapat</a:t>
            </a:r>
            <a:r>
              <a:rPr lang="en-US" sz="1850" b="1" dirty="0"/>
              <a:t> </a:t>
            </a:r>
            <a:r>
              <a:rPr lang="en-US" sz="1850" b="1" dirty="0" err="1"/>
              <a:t>tumira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isang</a:t>
            </a:r>
            <a:r>
              <a:rPr lang="en-US" sz="1850" b="1" dirty="0"/>
              <a:t> </a:t>
            </a:r>
            <a:r>
              <a:rPr lang="en-US" sz="1850" b="1" dirty="0" err="1"/>
              <a:t>lugar</a:t>
            </a:r>
            <a:r>
              <a:rPr lang="en-US" sz="1850" b="1" dirty="0"/>
              <a:t> </a:t>
            </a:r>
            <a:r>
              <a:rPr lang="en-US" sz="1850" b="1" dirty="0" err="1"/>
              <a:t>sa</a:t>
            </a:r>
            <a:r>
              <a:rPr lang="en-US" sz="1850" b="1" dirty="0"/>
              <a:t> </a:t>
            </a:r>
            <a:r>
              <a:rPr lang="en-US" sz="1850" b="1" dirty="0" err="1"/>
              <a:t>Langit</a:t>
            </a:r>
            <a:r>
              <a:rPr lang="en" sz="185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33147" y="6072871"/>
            <a:ext cx="879673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50" b="1" dirty="0"/>
              <a:t>Ang </a:t>
            </a:r>
            <a:r>
              <a:rPr lang="en-US" sz="1850" b="1" dirty="0" err="1"/>
              <a:t>pinakadakilang</a:t>
            </a:r>
            <a:r>
              <a:rPr lang="en-US" sz="1850" b="1" dirty="0"/>
              <a:t> </a:t>
            </a:r>
            <a:r>
              <a:rPr lang="en-US" sz="1850" b="1" dirty="0" err="1"/>
              <a:t>hangarin</a:t>
            </a:r>
            <a:r>
              <a:rPr lang="en-US" sz="1850" b="1" dirty="0"/>
              <a:t> </a:t>
            </a:r>
            <a:r>
              <a:rPr lang="en-US" sz="1850" b="1" dirty="0" err="1"/>
              <a:t>ni</a:t>
            </a:r>
            <a:r>
              <a:rPr lang="en-US" sz="1850" b="1" dirty="0"/>
              <a:t> Jesus ay ang </a:t>
            </a:r>
            <a:r>
              <a:rPr lang="en-US" sz="1850" b="1" dirty="0" err="1"/>
              <a:t>makasama</a:t>
            </a:r>
            <a:r>
              <a:rPr lang="en-US" sz="1850" b="1" dirty="0"/>
              <a:t> tayo </a:t>
            </a:r>
            <a:r>
              <a:rPr lang="en-US" sz="1850" b="1" dirty="0" err="1"/>
              <a:t>magpakailanman</a:t>
            </a:r>
            <a:r>
              <a:rPr lang="en-US" sz="1850" b="1" dirty="0"/>
              <a:t> (Juan 17:14). Ito </a:t>
            </a:r>
            <a:r>
              <a:rPr lang="en-US" sz="1850" b="1" dirty="0" err="1"/>
              <a:t>rin</a:t>
            </a:r>
            <a:r>
              <a:rPr lang="en-US" sz="1850" b="1" dirty="0"/>
              <a:t> ba ang </a:t>
            </a:r>
            <a:r>
              <a:rPr lang="en-US" sz="1850" b="1" dirty="0" err="1"/>
              <a:t>iyong</a:t>
            </a:r>
            <a:r>
              <a:rPr lang="en-US" sz="1850" b="1" dirty="0"/>
              <a:t> </a:t>
            </a:r>
            <a:r>
              <a:rPr lang="en-US" sz="1850" b="1" dirty="0" err="1"/>
              <a:t>pinakamalaking</a:t>
            </a:r>
            <a:r>
              <a:rPr lang="en-US" sz="1850" b="1" dirty="0"/>
              <a:t> </a:t>
            </a:r>
            <a:r>
              <a:rPr lang="en-US" sz="1850" b="1" dirty="0" err="1"/>
              <a:t>hangarin</a:t>
            </a:r>
            <a:r>
              <a:rPr lang="en" sz="185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566303" y="1453932"/>
            <a:ext cx="917924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Kapag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inatake</a:t>
            </a:r>
            <a:r>
              <a:rPr lang="en-US" sz="2600" b="1" dirty="0">
                <a:latin typeface="Constantia" panose="02030602050306030303" pitchFamily="18" charset="0"/>
              </a:rPr>
              <a:t> ka ng </a:t>
            </a:r>
            <a:r>
              <a:rPr lang="en-US" sz="2600" b="1" dirty="0" err="1">
                <a:latin typeface="Constantia" panose="02030602050306030303" pitchFamily="18" charset="0"/>
              </a:rPr>
              <a:t>mga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tukso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kapag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pag-aalala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kaguluhan</a:t>
            </a:r>
            <a:r>
              <a:rPr lang="en-US" sz="2600" b="1" dirty="0">
                <a:latin typeface="Constantia" panose="02030602050306030303" pitchFamily="18" charset="0"/>
              </a:rPr>
              <a:t>, at </a:t>
            </a:r>
            <a:r>
              <a:rPr lang="en-US" sz="2600" b="1" dirty="0" err="1">
                <a:latin typeface="Constantia" panose="02030602050306030303" pitchFamily="18" charset="0"/>
              </a:rPr>
              <a:t>kadiliman</a:t>
            </a:r>
            <a:r>
              <a:rPr lang="en-US" sz="2600" b="1" dirty="0">
                <a:latin typeface="Constantia" panose="02030602050306030303" pitchFamily="18" charset="0"/>
              </a:rPr>
              <a:t> ay </a:t>
            </a:r>
            <a:r>
              <a:rPr lang="en-US" sz="2600" b="1" dirty="0" err="1">
                <a:latin typeface="Constantia" panose="02030602050306030303" pitchFamily="18" charset="0"/>
              </a:rPr>
              <a:t>tila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bumabalot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iyong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kaluluwa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tumingin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lugar</a:t>
            </a:r>
            <a:r>
              <a:rPr lang="en-US" sz="2600" b="1" dirty="0">
                <a:latin typeface="Constantia" panose="02030602050306030303" pitchFamily="18" charset="0"/>
              </a:rPr>
              <a:t> kung </a:t>
            </a:r>
            <a:r>
              <a:rPr lang="en-US" sz="2600" b="1" dirty="0" err="1">
                <a:latin typeface="Constantia" panose="02030602050306030303" pitchFamily="18" charset="0"/>
              </a:rPr>
              <a:t>saan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huling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nakita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liwanag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Magpahinga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pag-ibig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Kristo at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ilalim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Kanyang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pangangalaga</a:t>
            </a:r>
            <a:r>
              <a:rPr lang="en-US" sz="2600" b="1" dirty="0">
                <a:latin typeface="Constantia" panose="02030602050306030303" pitchFamily="18" charset="0"/>
              </a:rPr>
              <a:t>. Kung ang </a:t>
            </a:r>
            <a:r>
              <a:rPr lang="en-US" sz="2600" b="1" dirty="0" err="1">
                <a:latin typeface="Constantia" panose="02030602050306030303" pitchFamily="18" charset="0"/>
              </a:rPr>
              <a:t>kasalanan</a:t>
            </a:r>
            <a:r>
              <a:rPr lang="en-US" sz="2600" b="1" dirty="0">
                <a:latin typeface="Constantia" panose="02030602050306030303" pitchFamily="18" charset="0"/>
              </a:rPr>
              <a:t> ay </a:t>
            </a:r>
            <a:r>
              <a:rPr lang="en-US" sz="2600" b="1" dirty="0" err="1">
                <a:latin typeface="Constantia" panose="02030602050306030303" pitchFamily="18" charset="0"/>
              </a:rPr>
              <a:t>nagpupumilit</a:t>
            </a:r>
            <a:r>
              <a:rPr lang="en-US" sz="2600" b="1" dirty="0">
                <a:latin typeface="Constantia" panose="02030602050306030303" pitchFamily="18" charset="0"/>
              </a:rPr>
              <a:t> na </a:t>
            </a:r>
            <a:r>
              <a:rPr lang="en-US" sz="2600" b="1" dirty="0" err="1">
                <a:latin typeface="Constantia" panose="02030602050306030303" pitchFamily="18" charset="0"/>
              </a:rPr>
              <a:t>pangunahan</a:t>
            </a:r>
            <a:r>
              <a:rPr lang="en-US" sz="2600" b="1" dirty="0">
                <a:latin typeface="Constantia" panose="02030602050306030303" pitchFamily="18" charset="0"/>
              </a:rPr>
              <a:t> ang puso, kung ang </a:t>
            </a:r>
            <a:r>
              <a:rPr lang="en-US" sz="2600" b="1" dirty="0" err="1">
                <a:latin typeface="Constantia" panose="02030602050306030303" pitchFamily="18" charset="0"/>
              </a:rPr>
              <a:t>pagkakasala</a:t>
            </a:r>
            <a:r>
              <a:rPr lang="en-US" sz="2600" b="1" dirty="0">
                <a:latin typeface="Constantia" panose="02030602050306030303" pitchFamily="18" charset="0"/>
              </a:rPr>
              <a:t> ay </a:t>
            </a:r>
            <a:r>
              <a:rPr lang="en-US" sz="2600" b="1" dirty="0" err="1">
                <a:latin typeface="Constantia" panose="02030602050306030303" pitchFamily="18" charset="0"/>
              </a:rPr>
              <a:t>pumipighati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kaluluwa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nagpapabigat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budhi</a:t>
            </a:r>
            <a:r>
              <a:rPr lang="en-US" sz="2600" b="1" dirty="0">
                <a:latin typeface="Constantia" panose="02030602050306030303" pitchFamily="18" charset="0"/>
              </a:rPr>
              <a:t>, kung ang </a:t>
            </a:r>
            <a:r>
              <a:rPr lang="en-US" sz="2600" b="1" dirty="0" err="1">
                <a:latin typeface="Constantia" panose="02030602050306030303" pitchFamily="18" charset="0"/>
              </a:rPr>
              <a:t>pagdududa</a:t>
            </a:r>
            <a:r>
              <a:rPr lang="en-US" sz="2600" b="1" dirty="0">
                <a:latin typeface="Constantia" panose="02030602050306030303" pitchFamily="18" charset="0"/>
              </a:rPr>
              <a:t> ay </a:t>
            </a:r>
            <a:r>
              <a:rPr lang="en-US" sz="2600" b="1" dirty="0" err="1">
                <a:latin typeface="Constantia" panose="02030602050306030303" pitchFamily="18" charset="0"/>
              </a:rPr>
              <a:t>bumabalot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isip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alalahanin</a:t>
            </a:r>
            <a:r>
              <a:rPr lang="en-US" sz="2600" b="1" dirty="0">
                <a:latin typeface="Constantia" panose="02030602050306030303" pitchFamily="18" charset="0"/>
              </a:rPr>
              <a:t> na ang </a:t>
            </a:r>
            <a:r>
              <a:rPr lang="en-US" sz="2600" b="1" dirty="0" err="1">
                <a:latin typeface="Constantia" panose="02030602050306030303" pitchFamily="18" charset="0"/>
              </a:rPr>
              <a:t>biyaya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Kristo ay </a:t>
            </a:r>
            <a:r>
              <a:rPr lang="en-US" sz="2600" b="1" dirty="0" err="1">
                <a:latin typeface="Constantia" panose="02030602050306030303" pitchFamily="18" charset="0"/>
              </a:rPr>
              <a:t>sapat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upang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supilin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kasalanan</a:t>
            </a:r>
            <a:r>
              <a:rPr lang="en-US" sz="2600" b="1" dirty="0">
                <a:latin typeface="Constantia" panose="02030602050306030303" pitchFamily="18" charset="0"/>
              </a:rPr>
              <a:t> at </a:t>
            </a:r>
            <a:r>
              <a:rPr lang="en-US" sz="2600" b="1" dirty="0" err="1">
                <a:latin typeface="Constantia" panose="02030602050306030303" pitchFamily="18" charset="0"/>
              </a:rPr>
              <a:t>palayasin</a:t>
            </a:r>
            <a:r>
              <a:rPr lang="en-US" sz="2600" b="1" dirty="0">
                <a:latin typeface="Constantia" panose="02030602050306030303" pitchFamily="18" charset="0"/>
              </a:rPr>
              <a:t> ang </a:t>
            </a:r>
            <a:r>
              <a:rPr lang="en-US" sz="2600" b="1" dirty="0" err="1">
                <a:latin typeface="Constantia" panose="02030602050306030303" pitchFamily="18" charset="0"/>
              </a:rPr>
              <a:t>kadiliman</a:t>
            </a:r>
            <a:r>
              <a:rPr lang="en-US" sz="2600" b="1" dirty="0">
                <a:latin typeface="Constantia" panose="02030602050306030303" pitchFamily="18" charset="0"/>
              </a:rPr>
              <a:t>. Sa </a:t>
            </a:r>
            <a:r>
              <a:rPr lang="en-US" sz="2600" b="1" dirty="0" err="1">
                <a:latin typeface="Constantia" panose="02030602050306030303" pitchFamily="18" charset="0"/>
              </a:rPr>
              <a:t>pakikipag</a:t>
            </a:r>
            <a:r>
              <a:rPr lang="en-US" sz="2600" b="1" dirty="0">
                <a:latin typeface="Constantia" panose="02030602050306030303" pitchFamily="18" charset="0"/>
              </a:rPr>
              <a:t>-isa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Tagapagligtas</a:t>
            </a:r>
            <a:r>
              <a:rPr lang="en-US" sz="2600" b="1" dirty="0">
                <a:latin typeface="Constantia" panose="02030602050306030303" pitchFamily="18" charset="0"/>
              </a:rPr>
              <a:t>, tayo ay </a:t>
            </a:r>
            <a:r>
              <a:rPr lang="en-US" sz="2600" b="1" dirty="0" err="1">
                <a:latin typeface="Constantia" panose="02030602050306030303" pitchFamily="18" charset="0"/>
              </a:rPr>
              <a:t>pumapasok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pook</a:t>
            </a:r>
            <a:r>
              <a:rPr lang="en-US" sz="2600" b="1" dirty="0">
                <a:latin typeface="Constantia" panose="02030602050306030303" pitchFamily="18" charset="0"/>
              </a:rPr>
              <a:t> ng </a:t>
            </a:r>
            <a:r>
              <a:rPr lang="en-US" sz="2600" b="1" dirty="0" err="1">
                <a:latin typeface="Constantia" panose="02030602050306030303" pitchFamily="18" charset="0"/>
              </a:rPr>
              <a:t>kapayapaan</a:t>
            </a:r>
            <a:r>
              <a:rPr lang="en" sz="26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6978770" y="4105416"/>
            <a:ext cx="5003321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nagkaroon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pagbabaka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Miguel at ang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anghel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nakipagbaka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dragon; at ang dragon at ang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anghel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nakipagbaka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At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nanganalo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nasumpungan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man ang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dako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(Apocalipsis 12:7,8)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108592" y="4155517"/>
            <a:ext cx="508340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Ang </a:t>
            </a:r>
            <a:r>
              <a:rPr lang="en-US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simula</a:t>
            </a:r>
            <a:r>
              <a:rPr lang="en-U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ng </a:t>
            </a:r>
            <a:r>
              <a:rPr lang="en-US" sz="24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tunggalian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Paghihimagsik</a:t>
            </a:r>
            <a:r>
              <a:rPr 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</a:t>
            </a:r>
            <a:r>
              <a:rPr 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Langit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Paghihimagsik</a:t>
            </a:r>
            <a:r>
              <a:rPr 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</a:t>
            </a:r>
            <a:r>
              <a:rPr 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Lupa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Rumesbak</a:t>
            </a:r>
            <a:r>
              <a:rPr lang="en-U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ang </a:t>
            </a:r>
            <a:r>
              <a:rPr lang="en-US" sz="2400" b="1" dirty="0" err="1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pag-ibig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Ang </a:t>
            </a:r>
            <a:r>
              <a:rPr lang="en-US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labanan</a:t>
            </a:r>
            <a:r>
              <a:rPr 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2400" b="1" dirty="0" err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ngayon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7" y="-9625"/>
            <a:ext cx="5471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Nabubuhay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ilalim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salungatan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dimensyon</a:t>
            </a:r>
            <a:r>
              <a:rPr lang="en-US" sz="2000" b="1" dirty="0"/>
              <a:t> ng pang-</a:t>
            </a:r>
            <a:r>
              <a:rPr lang="en-US" sz="2000" b="1" dirty="0" err="1"/>
              <a:t>kalawakan</a:t>
            </a:r>
            <a:r>
              <a:rPr lang="en-US" sz="2000" b="1" dirty="0"/>
              <a:t>. Hindi man natin </a:t>
            </a:r>
            <a:r>
              <a:rPr lang="en-US" sz="2000" b="1" dirty="0" err="1"/>
              <a:t>alam</a:t>
            </a:r>
            <a:r>
              <a:rPr lang="en-US" sz="2000" b="1" dirty="0"/>
              <a:t>, o </a:t>
            </a:r>
            <a:r>
              <a:rPr lang="en-US" sz="2000" b="1" dirty="0" err="1"/>
              <a:t>hindi</a:t>
            </a:r>
            <a:r>
              <a:rPr lang="en-US" sz="2000" b="1" dirty="0"/>
              <a:t> tayo </a:t>
            </a:r>
            <a:r>
              <a:rPr lang="en-US" sz="2000" b="1" dirty="0" err="1"/>
              <a:t>naniniwala</a:t>
            </a:r>
            <a:r>
              <a:rPr lang="en-US" sz="2000" b="1" dirty="0"/>
              <a:t> na </a:t>
            </a:r>
            <a:r>
              <a:rPr lang="en-US" sz="2000" b="1" dirty="0" err="1"/>
              <a:t>posible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, ay </a:t>
            </a:r>
            <a:r>
              <a:rPr lang="en-US" sz="2000" b="1" dirty="0" err="1"/>
              <a:t>totoo</a:t>
            </a:r>
            <a:r>
              <a:rPr lang="en-US" sz="2000" b="1" dirty="0"/>
              <a:t> ang </a:t>
            </a:r>
            <a:r>
              <a:rPr lang="en-US" sz="2000" b="1" dirty="0" err="1"/>
              <a:t>tunggalian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425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785" y="184935"/>
            <a:ext cx="3497359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05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05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05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05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05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7" y="2908321"/>
            <a:ext cx="5280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Nakataya</a:t>
            </a:r>
            <a:r>
              <a:rPr lang="en-US" sz="2000" b="1" dirty="0"/>
              <a:t> ang </a:t>
            </a:r>
            <a:r>
              <a:rPr lang="en-US" sz="2000" b="1" dirty="0" err="1"/>
              <a:t>mismong</a:t>
            </a:r>
            <a:r>
              <a:rPr lang="en-US" sz="2000" b="1" dirty="0"/>
              <a:t> </a:t>
            </a:r>
            <a:r>
              <a:rPr lang="en-US" sz="2000" b="1" dirty="0" err="1"/>
              <a:t>pamahalaan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, ang </a:t>
            </a:r>
            <a:r>
              <a:rPr lang="en-US" sz="2000" b="1" dirty="0" err="1"/>
              <a:t>katapatan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anghel</a:t>
            </a:r>
            <a:r>
              <a:rPr lang="en-US" sz="2000" b="1" dirty="0"/>
              <a:t> at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daigdig</a:t>
            </a:r>
            <a:r>
              <a:rPr lang="en-US" sz="2000" b="1" dirty="0"/>
              <a:t> na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nahulog</a:t>
            </a:r>
            <a:r>
              <a:rPr lang="en-US" sz="2000" b="1" dirty="0"/>
              <a:t>. </a:t>
            </a:r>
            <a:r>
              <a:rPr lang="en-US" sz="2000" b="1" dirty="0" err="1"/>
              <a:t>Ngayon</a:t>
            </a:r>
            <a:r>
              <a:rPr lang="en-US" sz="2000" b="1" dirty="0"/>
              <a:t> ang </a:t>
            </a:r>
            <a:r>
              <a:rPr lang="en-US" sz="2000" b="1" dirty="0" err="1"/>
              <a:t>nakataya</a:t>
            </a:r>
            <a:r>
              <a:rPr lang="en-US" sz="2000" b="1" dirty="0"/>
              <a:t> ay </a:t>
            </a:r>
            <a:r>
              <a:rPr lang="en-US" sz="2000" b="1" dirty="0" err="1"/>
              <a:t>iyong</a:t>
            </a:r>
            <a:r>
              <a:rPr lang="en-US" sz="2000" b="1" dirty="0"/>
              <a:t> </a:t>
            </a:r>
            <a:r>
              <a:rPr lang="en-US" sz="2000" b="1" dirty="0" err="1"/>
              <a:t>katapatan</a:t>
            </a:r>
            <a:r>
              <a:rPr lang="en-US" sz="2000" b="1" dirty="0"/>
              <a:t> at ang akin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7" y="1294074"/>
            <a:ext cx="54716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naglalabang</a:t>
            </a:r>
            <a:r>
              <a:rPr lang="en-US" sz="2000" b="1" dirty="0"/>
              <a:t> </a:t>
            </a:r>
            <a:r>
              <a:rPr lang="en-US" sz="2000" b="1" dirty="0" err="1"/>
              <a:t>puwersa</a:t>
            </a:r>
            <a:r>
              <a:rPr lang="en-US" sz="2000" b="1" dirty="0"/>
              <a:t> ay </a:t>
            </a:r>
            <a:r>
              <a:rPr lang="en-US" sz="2000" b="1" dirty="0" err="1"/>
              <a:t>espirituwal</a:t>
            </a:r>
            <a:r>
              <a:rPr lang="en-US" sz="2000" b="1" dirty="0"/>
              <a:t>, </a:t>
            </a:r>
            <a:r>
              <a:rPr lang="en-US" sz="2000" b="1" dirty="0" err="1"/>
              <a:t>hindi</a:t>
            </a:r>
            <a:r>
              <a:rPr lang="en-US" sz="2000" b="1" dirty="0"/>
              <a:t> natin </a:t>
            </a:r>
            <a:r>
              <a:rPr lang="en-US" sz="2000" b="1" dirty="0" err="1"/>
              <a:t>nakikita</a:t>
            </a:r>
            <a:r>
              <a:rPr lang="en-US" sz="2000" b="1" dirty="0"/>
              <a:t>(</a:t>
            </a:r>
            <a:r>
              <a:rPr lang="en-US" sz="2000" b="1" dirty="0" err="1"/>
              <a:t>Efe</a:t>
            </a:r>
            <a:r>
              <a:rPr lang="en-US" sz="2000" b="1" dirty="0"/>
              <a:t>. 6:12). </a:t>
            </a:r>
            <a:r>
              <a:rPr lang="en-US" sz="2000" b="1" dirty="0" err="1"/>
              <a:t>Gayunpaman</a:t>
            </a:r>
            <a:r>
              <a:rPr lang="en-US" sz="2000" b="1" dirty="0"/>
              <a:t>, </a:t>
            </a:r>
            <a:r>
              <a:rPr lang="en-US" sz="2000" b="1" dirty="0" err="1"/>
              <a:t>nararamdaman</a:t>
            </a:r>
            <a:r>
              <a:rPr lang="en-US" sz="2000" b="1" dirty="0"/>
              <a:t> natin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epekto</a:t>
            </a:r>
            <a:r>
              <a:rPr lang="en-US" sz="2000" b="1" dirty="0"/>
              <a:t> ng </a:t>
            </a:r>
            <a:r>
              <a:rPr lang="en-US" sz="2000" b="1" dirty="0" err="1"/>
              <a:t>digmaan</a:t>
            </a:r>
            <a:r>
              <a:rPr lang="en-US" sz="2000" b="1" dirty="0"/>
              <a:t>. Mga </a:t>
            </a:r>
            <a:r>
              <a:rPr lang="en-US" sz="2000" b="1" dirty="0" err="1"/>
              <a:t>sakuna</a:t>
            </a:r>
            <a:r>
              <a:rPr lang="en-US" sz="2000" b="1" dirty="0"/>
              <a:t>, </a:t>
            </a:r>
            <a:r>
              <a:rPr lang="en-US" sz="2000" b="1" dirty="0" err="1"/>
              <a:t>imoralidad</a:t>
            </a:r>
            <a:r>
              <a:rPr lang="en-US" sz="2000" b="1" dirty="0"/>
              <a:t>, </a:t>
            </a:r>
            <a:r>
              <a:rPr lang="en-US" sz="2000" b="1" dirty="0" err="1"/>
              <a:t>kamatayan</a:t>
            </a:r>
            <a:r>
              <a:rPr lang="en" sz="2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12939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ANG SIMULA NG TUNGGALIAN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8304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Ikaw ay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sakdal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lakad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araw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ikaw</a:t>
            </a:r>
            <a:r>
              <a:rPr 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lalangin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 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hanggang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kalikuan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nasumpungan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iyo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(Ezekiel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142563" y="1268942"/>
            <a:ext cx="772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katotohanan</a:t>
            </a:r>
            <a:r>
              <a:rPr lang="en-US" b="1" dirty="0"/>
              <a:t> na, </a:t>
            </a:r>
            <a:r>
              <a:rPr lang="en-US" b="1" dirty="0" err="1"/>
              <a:t>sa</a:t>
            </a:r>
            <a:r>
              <a:rPr lang="en-US" b="1" dirty="0"/>
              <a:t> Eden ay </a:t>
            </a:r>
            <a:r>
              <a:rPr lang="en-US" b="1" dirty="0" err="1"/>
              <a:t>mayroong</a:t>
            </a:r>
            <a:r>
              <a:rPr lang="en-US" b="1" dirty="0"/>
              <a:t> </a:t>
            </a:r>
            <a:r>
              <a:rPr lang="en-US" b="1" dirty="0" err="1"/>
              <a:t>isang</a:t>
            </a:r>
            <a:r>
              <a:rPr lang="en-US" b="1" dirty="0"/>
              <a:t> nag-</a:t>
            </a:r>
            <a:r>
              <a:rPr lang="en-US" b="1" dirty="0" err="1"/>
              <a:t>udyok</a:t>
            </a:r>
            <a:r>
              <a:rPr lang="en-US" b="1" dirty="0"/>
              <a:t> kay </a:t>
            </a:r>
            <a:r>
              <a:rPr lang="en-US" b="1" dirty="0" err="1"/>
              <a:t>Eba</a:t>
            </a:r>
            <a:r>
              <a:rPr lang="en-US" b="1" dirty="0"/>
              <a:t> na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magtiwala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Diyos</a:t>
            </a:r>
            <a:r>
              <a:rPr lang="en-US" b="1" dirty="0"/>
              <a:t>, ay </a:t>
            </a:r>
            <a:r>
              <a:rPr lang="en-US" b="1" dirty="0" err="1"/>
              <a:t>nagpapahiwatig</a:t>
            </a:r>
            <a:r>
              <a:rPr lang="en-US" b="1" dirty="0"/>
              <a:t> na ang </a:t>
            </a:r>
            <a:r>
              <a:rPr lang="en-US" b="1" dirty="0" err="1"/>
              <a:t>paghihimagsik</a:t>
            </a:r>
            <a:r>
              <a:rPr lang="en-US" b="1" dirty="0"/>
              <a:t> </a:t>
            </a:r>
            <a:r>
              <a:rPr lang="en-US" b="1" dirty="0" err="1"/>
              <a:t>laban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Diyos</a:t>
            </a:r>
            <a:r>
              <a:rPr lang="en-US" b="1" dirty="0"/>
              <a:t> ay </a:t>
            </a:r>
            <a:r>
              <a:rPr lang="en-US" b="1" dirty="0" err="1"/>
              <a:t>umiral</a:t>
            </a:r>
            <a:r>
              <a:rPr lang="en-US" b="1" dirty="0"/>
              <a:t> na </a:t>
            </a:r>
            <a:r>
              <a:rPr lang="en-US" b="1" dirty="0" err="1"/>
              <a:t>bago</a:t>
            </a:r>
            <a:r>
              <a:rPr lang="en-US" b="1" dirty="0"/>
              <a:t> pa </a:t>
            </a:r>
            <a:r>
              <a:rPr lang="en-US" b="1" dirty="0" err="1"/>
              <a:t>umiral</a:t>
            </a:r>
            <a:r>
              <a:rPr lang="en-US" b="1" dirty="0"/>
              <a:t> ang </a:t>
            </a:r>
            <a:r>
              <a:rPr lang="en-US" b="1" dirty="0" err="1"/>
              <a:t>sangkatauhan</a:t>
            </a:r>
            <a:r>
              <a:rPr lang="en" b="1" dirty="0"/>
              <a:t> (Gen.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1937515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790980" y="1268942"/>
            <a:ext cx="2240213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764" y="3429000"/>
            <a:ext cx="2459429" cy="32856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546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unang</a:t>
            </a:r>
            <a:r>
              <a:rPr lang="en-US" sz="2000" b="1" dirty="0"/>
              <a:t> </a:t>
            </a:r>
            <a:r>
              <a:rPr lang="en-US" sz="2000" b="1" dirty="0" err="1"/>
              <a:t>tanong</a:t>
            </a:r>
            <a:r>
              <a:rPr lang="en-US" sz="2000" b="1" dirty="0"/>
              <a:t> na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itanong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sarili</a:t>
            </a:r>
            <a:r>
              <a:rPr lang="en-US" sz="2000" b="1" dirty="0"/>
              <a:t> ay: </a:t>
            </a:r>
            <a:r>
              <a:rPr lang="en-US" sz="2000" b="1" dirty="0" err="1"/>
              <a:t>nilikha</a:t>
            </a:r>
            <a:r>
              <a:rPr lang="en-US" sz="2000" b="1" dirty="0"/>
              <a:t> ba 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diyablo</a:t>
            </a:r>
            <a:r>
              <a:rPr lang="en-US" sz="2000" b="1" dirty="0"/>
              <a:t>, </a:t>
            </a:r>
            <a:r>
              <a:rPr lang="en-US" sz="2000" b="1" dirty="0" err="1"/>
              <a:t>ibig</a:t>
            </a:r>
            <a:r>
              <a:rPr lang="en-US" sz="2000" b="1" dirty="0"/>
              <a:t> </a:t>
            </a:r>
            <a:r>
              <a:rPr lang="en-US" sz="2000" b="1" dirty="0" err="1"/>
              <a:t>sabihin</a:t>
            </a:r>
            <a:r>
              <a:rPr lang="en-US" sz="2000" b="1" dirty="0"/>
              <a:t>, </a:t>
            </a:r>
            <a:r>
              <a:rPr lang="en-US" sz="2000" b="1" dirty="0" err="1"/>
              <a:t>naglikha</a:t>
            </a:r>
            <a:r>
              <a:rPr lang="en-US" sz="2000" b="1" dirty="0"/>
              <a:t> ba ang </a:t>
            </a:r>
            <a:r>
              <a:rPr lang="en-US" sz="2000" b="1" dirty="0" err="1"/>
              <a:t>Diyos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masamang</a:t>
            </a:r>
            <a:r>
              <a:rPr lang="en-US" sz="2000" b="1" dirty="0"/>
              <a:t> </a:t>
            </a:r>
            <a:r>
              <a:rPr lang="en-US" sz="2000" b="1" dirty="0" err="1"/>
              <a:t>nilalang</a:t>
            </a:r>
            <a:r>
              <a:rPr lang="en" sz="2000" b="1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0885" y="3880609"/>
            <a:ext cx="7043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Sinasabi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 ng </a:t>
            </a:r>
            <a:r>
              <a:rPr lang="en-US" b="1" dirty="0" err="1"/>
              <a:t>Bibliya</a:t>
            </a:r>
            <a:r>
              <a:rPr lang="en-US" b="1" dirty="0"/>
              <a:t> na ang </a:t>
            </a:r>
            <a:r>
              <a:rPr lang="en-US" b="1" dirty="0" err="1"/>
              <a:t>diyablo</a:t>
            </a:r>
            <a:r>
              <a:rPr lang="en-US" b="1" dirty="0"/>
              <a:t> ay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anghel</a:t>
            </a:r>
            <a:r>
              <a:rPr lang="en-US" b="1" dirty="0"/>
              <a:t> na </a:t>
            </a:r>
            <a:r>
              <a:rPr lang="en-US" b="1" dirty="0" err="1"/>
              <a:t>tinatawag</a:t>
            </a:r>
            <a:r>
              <a:rPr lang="en-US" b="1" dirty="0"/>
              <a:t> na Lucifer (Is. 14:12). Ang </a:t>
            </a:r>
            <a:r>
              <a:rPr lang="en-US" b="1" dirty="0" err="1"/>
              <a:t>anghel</a:t>
            </a:r>
            <a:r>
              <a:rPr lang="en-US" b="1" dirty="0"/>
              <a:t> na </a:t>
            </a:r>
            <a:r>
              <a:rPr lang="en-US" b="1" dirty="0" err="1"/>
              <a:t>ito</a:t>
            </a:r>
            <a:r>
              <a:rPr lang="en-US" b="1" dirty="0"/>
              <a:t> ay </a:t>
            </a:r>
            <a:r>
              <a:rPr lang="en-US" b="1" dirty="0" err="1"/>
              <a:t>nilikhang</a:t>
            </a:r>
            <a:r>
              <a:rPr lang="en-US" b="1" dirty="0"/>
              <a:t> </a:t>
            </a:r>
            <a:r>
              <a:rPr lang="en-US" b="1" dirty="0" err="1"/>
              <a:t>perpekto</a:t>
            </a:r>
            <a:r>
              <a:rPr lang="en-US" b="1" dirty="0"/>
              <a:t> at maganda (Ez. 28:12). Siya ay </a:t>
            </a:r>
            <a:r>
              <a:rPr lang="en-US" b="1" dirty="0" err="1"/>
              <a:t>itinaas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pinakamataas</a:t>
            </a:r>
            <a:r>
              <a:rPr lang="en-US" b="1" dirty="0"/>
              <a:t> na </a:t>
            </a:r>
            <a:r>
              <a:rPr lang="en-US" b="1" dirty="0" err="1"/>
              <a:t>posisyon</a:t>
            </a:r>
            <a:r>
              <a:rPr lang="en-US" b="1" dirty="0"/>
              <a:t> na </a:t>
            </a:r>
            <a:r>
              <a:rPr lang="en-US" b="1" dirty="0" err="1"/>
              <a:t>maaaring</a:t>
            </a:r>
            <a:r>
              <a:rPr lang="en-US" b="1" dirty="0"/>
              <a:t> </a:t>
            </a:r>
            <a:r>
              <a:rPr lang="en-US" b="1" dirty="0" err="1"/>
              <a:t>hangarin</a:t>
            </a:r>
            <a:r>
              <a:rPr lang="en-US" b="1" dirty="0"/>
              <a:t> ng </a:t>
            </a:r>
            <a:r>
              <a:rPr lang="en-US" b="1" dirty="0" err="1"/>
              <a:t>isang</a:t>
            </a:r>
            <a:r>
              <a:rPr lang="en-US" b="1" dirty="0"/>
              <a:t> </a:t>
            </a:r>
            <a:r>
              <a:rPr lang="en-US" b="1" dirty="0" err="1"/>
              <a:t>anghel</a:t>
            </a:r>
            <a:r>
              <a:rPr lang="en-US" b="1" dirty="0"/>
              <a:t>: </a:t>
            </a:r>
            <a:r>
              <a:rPr lang="en-US" b="1" dirty="0" err="1"/>
              <a:t>tagapag-ingat</a:t>
            </a:r>
            <a:r>
              <a:rPr lang="en-US" b="1" dirty="0"/>
              <a:t> na </a:t>
            </a:r>
            <a:r>
              <a:rPr lang="en-US" b="1" dirty="0" err="1"/>
              <a:t>kerubin</a:t>
            </a:r>
            <a:r>
              <a:rPr lang="en" b="1" dirty="0"/>
              <a:t> (Ez.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Tinawag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nilalang</a:t>
            </a:r>
            <a:r>
              <a:rPr lang="en-US" sz="2000" b="1" dirty="0"/>
              <a:t> na </a:t>
            </a:r>
            <a:r>
              <a:rPr lang="en-US" sz="2000" b="1" dirty="0" err="1"/>
              <a:t>ito</a:t>
            </a:r>
            <a:r>
              <a:rPr lang="en-US" sz="2000" b="1" dirty="0"/>
              <a:t> na </a:t>
            </a:r>
            <a:r>
              <a:rPr lang="en-US" sz="2000" b="1" dirty="0" err="1"/>
              <a:t>naghahasik</a:t>
            </a:r>
            <a:r>
              <a:rPr lang="en-US" sz="2000" b="1" dirty="0"/>
              <a:t> ng </a:t>
            </a:r>
            <a:r>
              <a:rPr lang="en-US" sz="2000" b="1" dirty="0" err="1"/>
              <a:t>pagdududa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 na “</a:t>
            </a:r>
            <a:r>
              <a:rPr lang="en-US" sz="2000" b="1" dirty="0" err="1"/>
              <a:t>kaaway</a:t>
            </a:r>
            <a:r>
              <a:rPr lang="en-US" sz="2000" b="1" dirty="0"/>
              <a:t>,” at </a:t>
            </a:r>
            <a:r>
              <a:rPr lang="en-US" sz="2000" b="1" dirty="0" err="1"/>
              <a:t>tinukoy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diyablo</a:t>
            </a:r>
            <a:r>
              <a:rPr lang="en" sz="2000" b="1" dirty="0"/>
              <a:t> (Mt.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255804"/>
            <a:ext cx="70417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Kung </a:t>
            </a:r>
            <a:r>
              <a:rPr lang="en-US" b="1" dirty="0" err="1"/>
              <a:t>si</a:t>
            </a:r>
            <a:r>
              <a:rPr lang="en-US" b="1" dirty="0"/>
              <a:t> Lucifer ay </a:t>
            </a:r>
            <a:r>
              <a:rPr lang="en-US" b="1" dirty="0" err="1"/>
              <a:t>perpekto</a:t>
            </a:r>
            <a:r>
              <a:rPr lang="en-US" b="1" dirty="0"/>
              <a:t>, </a:t>
            </a:r>
            <a:r>
              <a:rPr lang="en-US" b="1" dirty="0" err="1"/>
              <a:t>paano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</a:t>
            </a:r>
            <a:r>
              <a:rPr lang="en-US" b="1" dirty="0" err="1"/>
              <a:t>naging</a:t>
            </a:r>
            <a:r>
              <a:rPr lang="en-US" b="1" dirty="0"/>
              <a:t> </a:t>
            </a:r>
            <a:r>
              <a:rPr lang="en-US" b="1" dirty="0" err="1"/>
              <a:t>diyablo</a:t>
            </a:r>
            <a:r>
              <a:rPr lang="en-US" b="1" dirty="0"/>
              <a:t>? Paano </a:t>
            </a:r>
            <a:r>
              <a:rPr lang="en-US" b="1" dirty="0" err="1"/>
              <a:t>nagsimula</a:t>
            </a:r>
            <a:r>
              <a:rPr lang="en-US" b="1" dirty="0"/>
              <a:t> ang </a:t>
            </a:r>
            <a:r>
              <a:rPr lang="en-US" b="1" dirty="0" err="1"/>
              <a:t>labanan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pagitan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at ng </a:t>
            </a:r>
            <a:r>
              <a:rPr lang="en-US" b="1" dirty="0" err="1"/>
              <a:t>Diyos</a:t>
            </a:r>
            <a:r>
              <a:rPr lang="en-US" b="1" dirty="0"/>
              <a:t>? </a:t>
            </a:r>
            <a:r>
              <a:rPr lang="en-US" b="1" dirty="0" err="1"/>
              <a:t>Pinagkalooban</a:t>
            </a:r>
            <a:r>
              <a:rPr lang="en-US" b="1" dirty="0"/>
              <a:t> </a:t>
            </a:r>
            <a:r>
              <a:rPr lang="en-US" b="1" dirty="0" err="1"/>
              <a:t>siya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, </a:t>
            </a:r>
            <a:r>
              <a:rPr lang="en-US" b="1" dirty="0" err="1"/>
              <a:t>tulad</a:t>
            </a:r>
            <a:r>
              <a:rPr lang="en-US" b="1" dirty="0"/>
              <a:t> ng lahat na </a:t>
            </a:r>
            <a:r>
              <a:rPr lang="en-US" b="1" dirty="0" err="1"/>
              <a:t>nilikha</a:t>
            </a:r>
            <a:r>
              <a:rPr lang="en-US" b="1" dirty="0"/>
              <a:t> Nya, ng </a:t>
            </a:r>
            <a:r>
              <a:rPr lang="en-US" b="1" dirty="0" err="1"/>
              <a:t>kalayaang</a:t>
            </a:r>
            <a:r>
              <a:rPr lang="en-US" b="1" dirty="0"/>
              <a:t> </a:t>
            </a:r>
            <a:r>
              <a:rPr lang="en-US" b="1" dirty="0" err="1"/>
              <a:t>pumili</a:t>
            </a:r>
            <a:r>
              <a:rPr lang="en-US" b="1" dirty="0"/>
              <a:t> at,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maipaliwanag</a:t>
            </a:r>
            <a:r>
              <a:rPr lang="en-US" b="1" dirty="0"/>
              <a:t>, </a:t>
            </a:r>
            <a:r>
              <a:rPr lang="en-US" b="1" dirty="0" err="1"/>
              <a:t>nagpasya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Lucifer na </a:t>
            </a:r>
            <a:r>
              <a:rPr lang="en-US" b="1" dirty="0" err="1"/>
              <a:t>maghimagsik</a:t>
            </a:r>
            <a:r>
              <a:rPr lang="en-US" b="1" dirty="0"/>
              <a:t>, at </a:t>
            </a:r>
            <a:r>
              <a:rPr lang="en-US" b="1" dirty="0" err="1"/>
              <a:t>maghangad</a:t>
            </a:r>
            <a:r>
              <a:rPr lang="en-US" b="1" dirty="0"/>
              <a:t> na </a:t>
            </a:r>
            <a:r>
              <a:rPr lang="en-US" b="1" dirty="0" err="1"/>
              <a:t>agawin</a:t>
            </a:r>
            <a:r>
              <a:rPr lang="en-US" b="1" dirty="0"/>
              <a:t> ang </a:t>
            </a:r>
            <a:r>
              <a:rPr lang="en-US" b="1" dirty="0" err="1"/>
              <a:t>trono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" b="1" dirty="0"/>
              <a:t> (Ez. 28:15; Is.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PAGHIHIMAGSIK SA LANGIT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kinaladkad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buntot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ikatlong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bahagi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bituin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ipinaghagis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(Apocalipsis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608883" y="1307809"/>
            <a:ext cx="5699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pagnanais</a:t>
            </a:r>
            <a:r>
              <a:rPr lang="en-US" sz="2000" b="1" dirty="0"/>
              <a:t> na </a:t>
            </a:r>
            <a:r>
              <a:rPr lang="en-US" sz="2000" b="1" dirty="0" err="1"/>
              <a:t>agawin</a:t>
            </a:r>
            <a:r>
              <a:rPr lang="en-US" sz="2000" b="1" dirty="0"/>
              <a:t> ang </a:t>
            </a:r>
            <a:r>
              <a:rPr lang="en-US" sz="2000" b="1" dirty="0" err="1"/>
              <a:t>trono</a:t>
            </a:r>
            <a:r>
              <a:rPr lang="en-US" sz="2000" b="1" dirty="0"/>
              <a:t> ng </a:t>
            </a:r>
            <a:r>
              <a:rPr lang="en-US" sz="2000" b="1" dirty="0" err="1"/>
              <a:t>Langit</a:t>
            </a:r>
            <a:r>
              <a:rPr lang="en-US" sz="2000" b="1" dirty="0"/>
              <a:t>, nag-</a:t>
            </a:r>
            <a:r>
              <a:rPr lang="en-US" sz="2000" b="1" dirty="0" err="1"/>
              <a:t>udyok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Lucifer ng </a:t>
            </a:r>
            <a:r>
              <a:rPr lang="en-US" sz="2000" b="1" dirty="0" err="1"/>
              <a:t>pagdududa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anghel</a:t>
            </a:r>
            <a:r>
              <a:rPr lang="en-US" sz="2000" b="1" dirty="0"/>
              <a:t> </a:t>
            </a:r>
            <a:r>
              <a:rPr lang="en-US" sz="2000" b="1" dirty="0" err="1"/>
              <a:t>tungkol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katarungan</a:t>
            </a:r>
            <a:r>
              <a:rPr lang="en-US" sz="2000" b="1" dirty="0"/>
              <a:t> ng banal na </a:t>
            </a:r>
            <a:r>
              <a:rPr lang="en-US" sz="2000" b="1" dirty="0" err="1"/>
              <a:t>pamahalaan</a:t>
            </a:r>
            <a:r>
              <a:rPr lang="en-US" sz="2000" b="1" dirty="0"/>
              <a:t>. Hindi ba </a:t>
            </a:r>
            <a:r>
              <a:rPr lang="en-US" sz="2000" b="1" dirty="0" err="1"/>
              <a:t>sila</a:t>
            </a:r>
            <a:r>
              <a:rPr lang="en-US" sz="2000" b="1" dirty="0"/>
              <a:t> lahat ay libre? Bakit </a:t>
            </a:r>
            <a:r>
              <a:rPr lang="en-US" sz="2000" b="1" dirty="0" err="1"/>
              <a:t>magpapasakop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mahigpit</a:t>
            </a:r>
            <a:r>
              <a:rPr lang="en-US" sz="2000" b="1" dirty="0"/>
              <a:t> at, </a:t>
            </a:r>
            <a:r>
              <a:rPr lang="en-US" sz="2000" b="1" dirty="0" err="1"/>
              <a:t>marahil</a:t>
            </a:r>
            <a:r>
              <a:rPr lang="en-US" sz="2000" b="1" dirty="0"/>
              <a:t>,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makatarungan</a:t>
            </a:r>
            <a:r>
              <a:rPr lang="en-US" sz="2000" b="1" dirty="0"/>
              <a:t> o </a:t>
            </a:r>
            <a:r>
              <a:rPr lang="en-US" sz="2000" b="1" dirty="0" err="1"/>
              <a:t>pabagu-bagong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batas</a:t>
            </a:r>
            <a:r>
              <a:rPr lang="en" sz="20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382" y="59584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466607" cy="2971059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3771" y="1558625"/>
            <a:ext cx="2888203" cy="2467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278810"/>
            <a:ext cx="85921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                                                                                            Ang </a:t>
            </a:r>
            <a:r>
              <a:rPr lang="en-US" sz="2000" b="1" dirty="0" err="1"/>
              <a:t>paghihimagsik</a:t>
            </a:r>
            <a:r>
              <a:rPr lang="en-US" sz="2000" b="1" dirty="0"/>
              <a:t> ay </a:t>
            </a:r>
            <a:r>
              <a:rPr lang="en-US" sz="2000" b="1" dirty="0" err="1"/>
              <a:t>naging</a:t>
            </a:r>
            <a:r>
              <a:rPr lang="en-US" sz="2000" b="1" dirty="0"/>
              <a:t> </a:t>
            </a:r>
            <a:r>
              <a:rPr lang="en-US" sz="2000" b="1" dirty="0" err="1"/>
              <a:t>bukas</a:t>
            </a:r>
            <a:r>
              <a:rPr lang="en-US" sz="2000" b="1" dirty="0"/>
              <a:t> na </a:t>
            </a:r>
            <a:r>
              <a:rPr lang="en-US" sz="2000" b="1" dirty="0" err="1"/>
              <a:t>labanan</a:t>
            </a:r>
            <a:r>
              <a:rPr lang="en-US" sz="2000" b="1" dirty="0"/>
              <a:t>,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digmaan</a:t>
            </a:r>
            <a:r>
              <a:rPr lang="en-US" sz="2000" b="1" dirty="0"/>
              <a:t> kung </a:t>
            </a:r>
            <a:r>
              <a:rPr lang="en-US" sz="2000" b="1" dirty="0" err="1"/>
              <a:t>saan</a:t>
            </a:r>
            <a:r>
              <a:rPr lang="en-US" sz="2000" b="1" dirty="0"/>
              <a:t> ang </a:t>
            </a:r>
            <a:r>
              <a:rPr lang="en-US" sz="2000" b="1" dirty="0" err="1"/>
              <a:t>bawat</a:t>
            </a:r>
            <a:r>
              <a:rPr lang="en-US" sz="2000" b="1" dirty="0"/>
              <a:t> </a:t>
            </a:r>
            <a:r>
              <a:rPr lang="en-US" sz="2000" b="1" dirty="0" err="1"/>
              <a:t>anghel</a:t>
            </a:r>
            <a:r>
              <a:rPr lang="en-US" sz="2000" b="1" dirty="0"/>
              <a:t> ay </a:t>
            </a:r>
            <a:r>
              <a:rPr lang="en-US" sz="2000" b="1" dirty="0" err="1"/>
              <a:t>kailangang</a:t>
            </a:r>
            <a:r>
              <a:rPr lang="en-US" sz="2000" b="1" dirty="0"/>
              <a:t> </a:t>
            </a:r>
            <a:r>
              <a:rPr lang="en-US" sz="2000" b="1" dirty="0" err="1"/>
              <a:t>magdesisyon</a:t>
            </a:r>
            <a:r>
              <a:rPr lang="en-US" sz="2000" b="1" dirty="0"/>
              <a:t>. 1/3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anghel</a:t>
            </a:r>
            <a:r>
              <a:rPr lang="en-US" sz="2000" b="1" dirty="0"/>
              <a:t> ay </a:t>
            </a:r>
            <a:r>
              <a:rPr lang="en-US" sz="2000" b="1" dirty="0" err="1"/>
              <a:t>sumunod</a:t>
            </a:r>
            <a:r>
              <a:rPr lang="en-US" sz="2000" b="1" dirty="0"/>
              <a:t> kay Satanas, </a:t>
            </a:r>
            <a:r>
              <a:rPr lang="en-US" sz="2000" b="1" dirty="0" err="1"/>
              <a:t>habang</a:t>
            </a:r>
            <a:r>
              <a:rPr lang="en-US" sz="2000" b="1" dirty="0"/>
              <a:t> ang </a:t>
            </a:r>
            <a:r>
              <a:rPr lang="en-US" sz="2000" b="1" dirty="0" err="1"/>
              <a:t>iba</a:t>
            </a:r>
            <a:r>
              <a:rPr lang="en-US" sz="2000" b="1" dirty="0"/>
              <a:t> ay </a:t>
            </a:r>
            <a:r>
              <a:rPr lang="en-US" sz="2000" b="1" dirty="0" err="1"/>
              <a:t>nanatiling</a:t>
            </a:r>
            <a:r>
              <a:rPr lang="en-US" sz="2000" b="1" dirty="0"/>
              <a:t> </a:t>
            </a:r>
            <a:r>
              <a:rPr lang="en-US" sz="2000" b="1" dirty="0" err="1"/>
              <a:t>tapat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 (</a:t>
            </a:r>
            <a:r>
              <a:rPr lang="en-US" sz="2000" b="1" dirty="0" err="1"/>
              <a:t>Apoc</a:t>
            </a:r>
            <a:r>
              <a:rPr lang="en" sz="2000" b="1" dirty="0"/>
              <a:t>.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608883" y="3256552"/>
            <a:ext cx="5494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 Lucifer ay </a:t>
            </a:r>
            <a:r>
              <a:rPr lang="en-US" sz="2000" b="1" dirty="0" err="1"/>
              <a:t>naging</a:t>
            </a:r>
            <a:r>
              <a:rPr lang="en-US" sz="2000" b="1" dirty="0"/>
              <a:t> Satanas, ang </a:t>
            </a:r>
            <a:r>
              <a:rPr lang="en-US" sz="2000" b="1" dirty="0" err="1"/>
              <a:t>tagapag-akusa</a:t>
            </a:r>
            <a:r>
              <a:rPr lang="en-US" sz="2000" b="1" dirty="0"/>
              <a:t> (Apoc. 12:10; Job 1:6, 9-10). </a:t>
            </a:r>
            <a:r>
              <a:rPr lang="en-US" sz="2000" b="1" dirty="0" err="1"/>
              <a:t>Tinanggihan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lahat ng </a:t>
            </a:r>
            <a:r>
              <a:rPr lang="en-US" sz="2000" b="1" dirty="0" err="1"/>
              <a:t>mapagmahal</a:t>
            </a:r>
            <a:r>
              <a:rPr lang="en-US" sz="2000" b="1" dirty="0"/>
              <a:t> na </a:t>
            </a:r>
            <a:r>
              <a:rPr lang="en-US" sz="2000" b="1" dirty="0" err="1"/>
              <a:t>tawag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baguhin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saloobin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digmaan</a:t>
            </a:r>
            <a:r>
              <a:rPr lang="en-US" b="1" dirty="0"/>
              <a:t> </a:t>
            </a:r>
            <a:r>
              <a:rPr lang="en-US" b="1" dirty="0" err="1"/>
              <a:t>ngayon</a:t>
            </a:r>
            <a:r>
              <a:rPr lang="en-US" b="1" dirty="0"/>
              <a:t> ay </a:t>
            </a:r>
            <a:r>
              <a:rPr lang="en-US" b="1" dirty="0" err="1"/>
              <a:t>nagpapatuloy</a:t>
            </a:r>
            <a:r>
              <a:rPr lang="en-US" b="1" dirty="0"/>
              <a:t>. </a:t>
            </a:r>
            <a:r>
              <a:rPr lang="en-US" b="1" dirty="0" err="1"/>
              <a:t>Aktibo</a:t>
            </a:r>
            <a:r>
              <a:rPr lang="en-US" b="1" dirty="0"/>
              <a:t> pa </a:t>
            </a:r>
            <a:r>
              <a:rPr lang="en-US" b="1" dirty="0" err="1"/>
              <a:t>rin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Satanas. </a:t>
            </a:r>
            <a:r>
              <a:rPr lang="en-US" b="1" dirty="0" err="1"/>
              <a:t>Sinisikap</a:t>
            </a:r>
            <a:r>
              <a:rPr lang="en-US" b="1" dirty="0"/>
              <a:t> </a:t>
            </a:r>
            <a:r>
              <a:rPr lang="en-US" b="1" dirty="0" err="1"/>
              <a:t>niyang</a:t>
            </a:r>
            <a:r>
              <a:rPr lang="en-US" b="1" dirty="0"/>
              <a:t> </a:t>
            </a:r>
            <a:r>
              <a:rPr lang="en-US" b="1" dirty="0" err="1"/>
              <a:t>kaladkarin</a:t>
            </a:r>
            <a:r>
              <a:rPr lang="en-US" b="1" dirty="0"/>
              <a:t> ang </a:t>
            </a:r>
            <a:r>
              <a:rPr lang="en-US" b="1" dirty="0" err="1"/>
              <a:t>bawat</a:t>
            </a:r>
            <a:r>
              <a:rPr lang="en-US" b="1" dirty="0"/>
              <a:t> </a:t>
            </a:r>
            <a:r>
              <a:rPr lang="en-US" b="1" dirty="0" err="1"/>
              <a:t>tao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paghimagsik</a:t>
            </a:r>
            <a:r>
              <a:rPr lang="en-US" b="1" dirty="0"/>
              <a:t> </a:t>
            </a:r>
            <a:r>
              <a:rPr lang="en-US" b="1" dirty="0" err="1"/>
              <a:t>laban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Diyos</a:t>
            </a:r>
            <a:r>
              <a:rPr lang="en-US" b="1" dirty="0"/>
              <a:t>. </a:t>
            </a:r>
            <a:r>
              <a:rPr lang="en-US" b="1" dirty="0" err="1"/>
              <a:t>Dalawa</a:t>
            </a:r>
            <a:r>
              <a:rPr lang="en-US" b="1" dirty="0"/>
              <a:t> lang ang </a:t>
            </a:r>
            <a:r>
              <a:rPr lang="en-US" b="1" dirty="0" err="1"/>
              <a:t>panig</a:t>
            </a:r>
            <a:r>
              <a:rPr lang="en-US" b="1" dirty="0"/>
              <a:t>. Yung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gustong</a:t>
            </a:r>
            <a:r>
              <a:rPr lang="en-US" b="1" dirty="0"/>
              <a:t> </a:t>
            </a:r>
            <a:r>
              <a:rPr lang="en-US" b="1" dirty="0" err="1"/>
              <a:t>sumunod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Kautusan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, o </a:t>
            </a:r>
            <a:r>
              <a:rPr lang="en-US" b="1" dirty="0" err="1"/>
              <a:t>yung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tumatanggi</a:t>
            </a:r>
            <a:r>
              <a:rPr lang="en-US" b="1" dirty="0"/>
              <a:t> </a:t>
            </a:r>
            <a:r>
              <a:rPr lang="en-US" b="1" dirty="0" err="1"/>
              <a:t>dito</a:t>
            </a:r>
            <a:r>
              <a:rPr lang="en-US" b="1" dirty="0"/>
              <a:t>. Nasa </a:t>
            </a:r>
            <a:r>
              <a:rPr lang="en-US" b="1" dirty="0" err="1"/>
              <a:t>atin</a:t>
            </a:r>
            <a:r>
              <a:rPr lang="en-US" b="1" dirty="0"/>
              <a:t> ang </a:t>
            </a:r>
            <a:r>
              <a:rPr lang="en-US" b="1" dirty="0" err="1"/>
              <a:t>desisyon</a:t>
            </a:r>
            <a:r>
              <a:rPr lang="en-US" b="1" dirty="0"/>
              <a:t> </a:t>
            </a:r>
            <a:r>
              <a:rPr lang="en" b="1" dirty="0"/>
              <a:t>(Deut. 30:11, 16, 19; Josh.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674846" y="1197459"/>
            <a:ext cx="105171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Pwede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sanang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itinapon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kaagad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dakilang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Diyos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dakilang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manlilinlang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ito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mula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langit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ngunit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ito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layunin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Bibigyan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Niya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pagkakataon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itong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mapanghimagsik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sukatin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lakas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Sariling</a:t>
            </a:r>
            <a:r>
              <a:rPr lang="en-US" sz="2800" b="1" dirty="0">
                <a:latin typeface="Constantia" panose="02030602050306030303" pitchFamily="18" charset="0"/>
              </a:rPr>
              <a:t> Anak at 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tapat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anghel</a:t>
            </a:r>
            <a:r>
              <a:rPr lang="en-US" sz="2800" b="1" dirty="0">
                <a:latin typeface="Constantia" panose="02030602050306030303" pitchFamily="18" charset="0"/>
              </a:rPr>
              <a:t>. Sa </a:t>
            </a:r>
            <a:r>
              <a:rPr lang="en-US" sz="2800" b="1" dirty="0" err="1">
                <a:latin typeface="Constantia" panose="02030602050306030303" pitchFamily="18" charset="0"/>
              </a:rPr>
              <a:t>labanang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pipiliin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bawat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anghel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panig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makikita</a:t>
            </a:r>
            <a:r>
              <a:rPr lang="en-US" sz="2800" b="1" dirty="0">
                <a:latin typeface="Constantia" panose="02030602050306030303" pitchFamily="18" charset="0"/>
              </a:rPr>
              <a:t> ng lahat. […] Kung </a:t>
            </a:r>
            <a:r>
              <a:rPr lang="en-US" sz="2800" b="1" dirty="0" err="1">
                <a:latin typeface="Constantia" panose="02030602050306030303" pitchFamily="18" charset="0"/>
              </a:rPr>
              <a:t>ginamit</a:t>
            </a:r>
            <a:r>
              <a:rPr lang="en-US" sz="2800" b="1" dirty="0">
                <a:latin typeface="Constantia" panose="02030602050306030303" pitchFamily="18" charset="0"/>
              </a:rPr>
              <a:t> ng </a:t>
            </a:r>
            <a:r>
              <a:rPr lang="en-US" sz="2800" b="1" dirty="0" err="1">
                <a:latin typeface="Constantia" panose="02030602050306030303" pitchFamily="18" charset="0"/>
              </a:rPr>
              <a:t>Diyos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kapangyarihan</a:t>
            </a:r>
            <a:r>
              <a:rPr lang="en-US" sz="2800" b="1" dirty="0">
                <a:latin typeface="Constantia" panose="02030602050306030303" pitchFamily="18" charset="0"/>
              </a:rPr>
              <a:t> para </a:t>
            </a:r>
            <a:r>
              <a:rPr lang="en-US" sz="2800" b="1" dirty="0" err="1">
                <a:latin typeface="Constantia" panose="02030602050306030303" pitchFamily="18" charset="0"/>
              </a:rPr>
              <a:t>parusahan</a:t>
            </a:r>
            <a:r>
              <a:rPr lang="en-US" sz="2800" b="1" dirty="0">
                <a:latin typeface="Constantia" panose="02030602050306030303" pitchFamily="18" charset="0"/>
              </a:rPr>
              <a:t> ang punong </a:t>
            </a:r>
            <a:r>
              <a:rPr lang="en-US" sz="2800" b="1" dirty="0" err="1">
                <a:latin typeface="Constantia" panose="02030602050306030303" pitchFamily="18" charset="0"/>
              </a:rPr>
              <a:t>rebeldeng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sana </a:t>
            </a:r>
            <a:r>
              <a:rPr lang="en-US" sz="2800" b="1" dirty="0" err="1">
                <a:latin typeface="Constantia" panose="02030602050306030303" pitchFamily="18" charset="0"/>
              </a:rPr>
              <a:t>mahahayag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mga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hindi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naapektuhang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anghel</a:t>
            </a:r>
            <a:r>
              <a:rPr lang="en-US" sz="2800" b="1" dirty="0">
                <a:latin typeface="Constantia" panose="02030602050306030303" pitchFamily="18" charset="0"/>
              </a:rPr>
              <a:t>; kaya, </a:t>
            </a:r>
            <a:r>
              <a:rPr lang="en-US" sz="2800" b="1" dirty="0" err="1">
                <a:latin typeface="Constantia" panose="02030602050306030303" pitchFamily="18" charset="0"/>
              </a:rPr>
              <a:t>gumawa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Diyos</a:t>
            </a:r>
            <a:r>
              <a:rPr lang="en-US" sz="2800" b="1" dirty="0">
                <a:latin typeface="Constantia" panose="02030602050306030303" pitchFamily="18" charset="0"/>
              </a:rPr>
              <a:t> ng isa pang </a:t>
            </a:r>
            <a:r>
              <a:rPr lang="en-US" sz="2800" b="1" dirty="0" err="1">
                <a:latin typeface="Constantia" panose="02030602050306030303" pitchFamily="18" charset="0"/>
              </a:rPr>
              <a:t>landas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sapagkat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tiyak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ipapakita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lahat ng </a:t>
            </a:r>
            <a:r>
              <a:rPr lang="en-US" sz="2800" b="1" dirty="0" err="1">
                <a:latin typeface="Constantia" panose="02030602050306030303" pitchFamily="18" charset="0"/>
              </a:rPr>
              <a:t>makalangit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hukbo</a:t>
            </a:r>
            <a:r>
              <a:rPr lang="en-US" sz="2800" b="1" dirty="0">
                <a:latin typeface="Constantia" panose="02030602050306030303" pitchFamily="18" charset="0"/>
              </a:rPr>
              <a:t> ang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katarungan</a:t>
            </a:r>
            <a:r>
              <a:rPr lang="en-US" sz="2800" b="1" dirty="0">
                <a:latin typeface="Constantia" panose="02030602050306030303" pitchFamily="18" charset="0"/>
              </a:rPr>
              <a:t> at </a:t>
            </a:r>
            <a:r>
              <a:rPr lang="en-US" sz="2800" b="1" dirty="0" err="1">
                <a:latin typeface="Constantia" panose="02030602050306030303" pitchFamily="18" charset="0"/>
              </a:rPr>
              <a:t>Kanyang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paghatol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766" y="1371294"/>
            <a:ext cx="3615977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PAGHIHIMAGSIK SA LUPA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sinabi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Sinong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nagsabi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ikaw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hubad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nakakain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 ba 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bunga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ng punong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kahoy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iniutos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kanin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(Genesis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103513" y="1294328"/>
            <a:ext cx="8027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Nilikha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anghel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 at </a:t>
            </a:r>
            <a:r>
              <a:rPr lang="en-US" sz="2000" b="1" dirty="0" err="1"/>
              <a:t>perpektong</a:t>
            </a:r>
            <a:r>
              <a:rPr lang="en-US" sz="2000" b="1" dirty="0"/>
              <a:t> </a:t>
            </a:r>
            <a:r>
              <a:rPr lang="en-US" sz="2000" b="1" dirty="0" err="1"/>
              <a:t>kapaligiran</a:t>
            </a:r>
            <a:r>
              <a:rPr lang="en-US" sz="2000" b="1" dirty="0"/>
              <a:t>. </a:t>
            </a:r>
            <a:r>
              <a:rPr lang="en-US" sz="2000" b="1" dirty="0" err="1"/>
              <a:t>Gayundin</a:t>
            </a:r>
            <a:r>
              <a:rPr lang="en-US" sz="2000" b="1" dirty="0"/>
              <a:t>, </a:t>
            </a:r>
            <a:r>
              <a:rPr lang="en-US" sz="2000" b="1" dirty="0" err="1"/>
              <a:t>nilikha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ang </a:t>
            </a:r>
            <a:r>
              <a:rPr lang="en-US" sz="2000" b="1" dirty="0" err="1"/>
              <a:t>sangkatauhan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perpektong</a:t>
            </a:r>
            <a:r>
              <a:rPr lang="en-US" sz="2000" b="1" dirty="0"/>
              <a:t> </a:t>
            </a:r>
            <a:r>
              <a:rPr lang="en-US" sz="2000" b="1" dirty="0" err="1"/>
              <a:t>kapaligiran</a:t>
            </a:r>
            <a:r>
              <a:rPr lang="en-US" sz="2000" b="1" dirty="0"/>
              <a:t> na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bahid</a:t>
            </a:r>
            <a:r>
              <a:rPr lang="en-US" sz="2000" b="1" dirty="0"/>
              <a:t> ng </a:t>
            </a:r>
            <a:r>
              <a:rPr lang="en-US" sz="2000" b="1" dirty="0" err="1"/>
              <a:t>kasalanan</a:t>
            </a:r>
            <a:r>
              <a:rPr lang="en" sz="2000" b="1" dirty="0"/>
              <a:t> (Gen.1:31).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197064" y="3565677"/>
            <a:ext cx="6920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Iyon</a:t>
            </a:r>
            <a:r>
              <a:rPr lang="en-US" b="1" dirty="0"/>
              <a:t> </a:t>
            </a:r>
            <a:r>
              <a:rPr lang="en-US" b="1" dirty="0" err="1"/>
              <a:t>lamang</a:t>
            </a:r>
            <a:r>
              <a:rPr lang="en-US" b="1" dirty="0"/>
              <a:t> ang punto na </a:t>
            </a:r>
            <a:r>
              <a:rPr lang="en-US" b="1" dirty="0" err="1"/>
              <a:t>pagdudahin</a:t>
            </a:r>
            <a:r>
              <a:rPr lang="en-US" b="1" dirty="0"/>
              <a:t> </a:t>
            </a:r>
            <a:r>
              <a:rPr lang="en-US" b="1" dirty="0" err="1"/>
              <a:t>sila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Satanas. Sa </a:t>
            </a:r>
            <a:r>
              <a:rPr lang="en-US" b="1" dirty="0" err="1"/>
              <a:t>pangdaraya</a:t>
            </a:r>
            <a:r>
              <a:rPr lang="en-US" b="1" dirty="0"/>
              <a:t>, </a:t>
            </a:r>
            <a:r>
              <a:rPr lang="en-US" b="1" dirty="0" err="1"/>
              <a:t>nakamit</a:t>
            </a:r>
            <a:r>
              <a:rPr lang="en-US" b="1" dirty="0"/>
              <a:t> </a:t>
            </a:r>
            <a:r>
              <a:rPr lang="en-US" b="1" dirty="0" err="1"/>
              <a:t>niya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layunin</a:t>
            </a:r>
            <a:r>
              <a:rPr lang="en-US" b="1" dirty="0"/>
              <a:t>. Sina Adan at Eva ay nag-</a:t>
            </a:r>
            <a:r>
              <a:rPr lang="en-US" b="1" dirty="0" err="1"/>
              <a:t>alinlangan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Diyos</a:t>
            </a:r>
            <a:r>
              <a:rPr lang="en-US" b="1" dirty="0"/>
              <a:t>,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sumunod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Kanya, at </a:t>
            </a:r>
            <a:r>
              <a:rPr lang="en-US" b="1" dirty="0" err="1"/>
              <a:t>tumalikod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pinagmumulan</a:t>
            </a:r>
            <a:r>
              <a:rPr lang="en-US" b="1" dirty="0"/>
              <a:t> ng </a:t>
            </a:r>
            <a:r>
              <a:rPr lang="en-US" b="1" dirty="0" err="1"/>
              <a:t>buhay</a:t>
            </a:r>
            <a:r>
              <a:rPr lang="en-US" b="1" dirty="0"/>
              <a:t> (Gen. 3:6, 9-13, 19). </a:t>
            </a:r>
            <a:r>
              <a:rPr lang="en-US" b="1" dirty="0" err="1"/>
              <a:t>Binuksan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Adan ang </a:t>
            </a:r>
            <a:r>
              <a:rPr lang="en-US" b="1" dirty="0" err="1"/>
              <a:t>pintuan</a:t>
            </a:r>
            <a:r>
              <a:rPr lang="en-US" b="1" dirty="0"/>
              <a:t> para </a:t>
            </a:r>
            <a:r>
              <a:rPr lang="en-US" b="1" dirty="0" err="1"/>
              <a:t>pumasok</a:t>
            </a:r>
            <a:r>
              <a:rPr lang="en-US" b="1" dirty="0"/>
              <a:t> ang </a:t>
            </a:r>
            <a:r>
              <a:rPr lang="en-US" b="1" dirty="0" err="1"/>
              <a:t>kasalanan</a:t>
            </a:r>
            <a:r>
              <a:rPr lang="en-US" b="1" dirty="0"/>
              <a:t>, at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gayon</a:t>
            </a:r>
            <a:r>
              <a:rPr lang="en-US" b="1" dirty="0"/>
              <a:t> ang </a:t>
            </a:r>
            <a:r>
              <a:rPr lang="en-US" b="1" dirty="0" err="1"/>
              <a:t>kamatayan</a:t>
            </a:r>
            <a:r>
              <a:rPr lang="en-US" b="1" dirty="0"/>
              <a:t> ay </a:t>
            </a:r>
            <a:r>
              <a:rPr lang="en-US" b="1" dirty="0" err="1"/>
              <a:t>dumaan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lahat ng </a:t>
            </a:r>
            <a:r>
              <a:rPr lang="en-US" b="1" dirty="0" err="1"/>
              <a:t>tao</a:t>
            </a:r>
            <a:r>
              <a:rPr lang="en" b="1" dirty="0"/>
              <a:t>(Rom.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9246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Mula</a:t>
            </a:r>
            <a:r>
              <a:rPr lang="en-US" sz="2000" b="1" dirty="0"/>
              <a:t> noon, </a:t>
            </a:r>
            <a:r>
              <a:rPr lang="en-US" sz="2000" b="1" dirty="0" err="1"/>
              <a:t>nabuhay</a:t>
            </a:r>
            <a:r>
              <a:rPr lang="en-US" sz="2000" b="1" dirty="0"/>
              <a:t> tayo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mundo</a:t>
            </a:r>
            <a:r>
              <a:rPr lang="en-US" sz="2000" b="1" dirty="0"/>
              <a:t> na may </a:t>
            </a:r>
            <a:r>
              <a:rPr lang="en-US" sz="2000" b="1" dirty="0" err="1"/>
              <a:t>marka</a:t>
            </a:r>
            <a:r>
              <a:rPr lang="en-US" sz="2000" b="1" dirty="0"/>
              <a:t> ng </a:t>
            </a:r>
            <a:r>
              <a:rPr lang="en-US" sz="2000" b="1" dirty="0" err="1"/>
              <a:t>sakit</a:t>
            </a:r>
            <a:r>
              <a:rPr lang="en-US" sz="2000" b="1" dirty="0"/>
              <a:t>, </a:t>
            </a:r>
            <a:r>
              <a:rPr lang="en-US" sz="2000" b="1" dirty="0" err="1"/>
              <a:t>karamdaman</a:t>
            </a:r>
            <a:r>
              <a:rPr lang="en-US" sz="2000" b="1" dirty="0"/>
              <a:t> at </a:t>
            </a:r>
            <a:r>
              <a:rPr lang="en-US" sz="2000" b="1" dirty="0" err="1"/>
              <a:t>kamatayan</a:t>
            </a:r>
            <a:r>
              <a:rPr lang="en-US" sz="2000" b="1" dirty="0"/>
              <a:t>. </a:t>
            </a:r>
            <a:r>
              <a:rPr lang="en-US" sz="2000" b="1" dirty="0" err="1"/>
              <a:t>Nagbabayad</a:t>
            </a:r>
            <a:r>
              <a:rPr lang="en-US" sz="2000" b="1" dirty="0"/>
              <a:t> ba </a:t>
            </a:r>
            <a:r>
              <a:rPr lang="en-US" sz="2000" b="1" dirty="0" err="1"/>
              <a:t>tayong</a:t>
            </a:r>
            <a:r>
              <a:rPr lang="en-US" sz="2000" b="1" dirty="0"/>
              <a:t> lahat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Adan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115505" y="2266170"/>
            <a:ext cx="86347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nangyari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anghel</a:t>
            </a:r>
            <a:r>
              <a:rPr lang="en-US" sz="2000" b="1" dirty="0"/>
              <a:t>, </a:t>
            </a:r>
            <a:r>
              <a:rPr lang="en-US" sz="2000" b="1" dirty="0" err="1"/>
              <a:t>nilikha</a:t>
            </a:r>
            <a:r>
              <a:rPr lang="en-US" sz="2000" b="1" dirty="0"/>
              <a:t> din tayo ng </a:t>
            </a:r>
            <a:r>
              <a:rPr lang="en-US" sz="2000" b="1" dirty="0" err="1"/>
              <a:t>Diyos</a:t>
            </a:r>
            <a:r>
              <a:rPr lang="en-US" sz="2000" b="1" dirty="0"/>
              <a:t> na may </a:t>
            </a:r>
            <a:r>
              <a:rPr lang="en-US" sz="2000" b="1" dirty="0" err="1"/>
              <a:t>kapangyarihang</a:t>
            </a:r>
            <a:r>
              <a:rPr lang="en-US" sz="2000" b="1" dirty="0"/>
              <a:t> </a:t>
            </a:r>
            <a:r>
              <a:rPr lang="en-US" sz="2000" b="1" dirty="0" err="1"/>
              <a:t>pumili</a:t>
            </a:r>
            <a:r>
              <a:rPr lang="en-US" sz="2000" b="1" dirty="0"/>
              <a:t> ng </a:t>
            </a:r>
            <a:r>
              <a:rPr lang="en-US" sz="2000" b="1" dirty="0" err="1"/>
              <a:t>malaya</a:t>
            </a:r>
            <a:r>
              <a:rPr lang="en-US" sz="2000" b="1" dirty="0"/>
              <a:t>. Kaya,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gamitin</a:t>
            </a:r>
            <a:r>
              <a:rPr lang="en-US" sz="2000" b="1" dirty="0"/>
              <a:t> </a:t>
            </a:r>
            <a:r>
              <a:rPr lang="en-US" sz="2000" b="1" dirty="0" err="1"/>
              <a:t>nina</a:t>
            </a:r>
            <a:r>
              <a:rPr lang="en-US" sz="2000" b="1" dirty="0"/>
              <a:t> Adan at Eva ang </a:t>
            </a:r>
            <a:r>
              <a:rPr lang="en-US" sz="2000" b="1" dirty="0" err="1"/>
              <a:t>kalayaang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, </a:t>
            </a:r>
            <a:r>
              <a:rPr lang="en-US" sz="2000" b="1" dirty="0" err="1"/>
              <a:t>nagbigay</a:t>
            </a:r>
            <a:r>
              <a:rPr lang="en-US" sz="2000" b="1" dirty="0"/>
              <a:t> Siya ng </a:t>
            </a:r>
            <a:r>
              <a:rPr lang="en-US" sz="2000" b="1" dirty="0" err="1"/>
              <a:t>simpleng</a:t>
            </a:r>
            <a:r>
              <a:rPr lang="en-US" sz="2000" b="1" dirty="0"/>
              <a:t> </a:t>
            </a:r>
            <a:r>
              <a:rPr lang="en-US" sz="2000" b="1" dirty="0" err="1"/>
              <a:t>utos</a:t>
            </a:r>
            <a:r>
              <a:rPr lang="en-US" sz="2000" b="1" dirty="0"/>
              <a:t>: “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huwag</a:t>
            </a:r>
            <a:r>
              <a:rPr lang="en-US" sz="2000" b="1" dirty="0"/>
              <a:t> </a:t>
            </a:r>
            <a:r>
              <a:rPr lang="en-US" sz="2000" b="1" dirty="0" err="1"/>
              <a:t>kayong</a:t>
            </a:r>
            <a:r>
              <a:rPr lang="en-US" sz="2000" b="1" dirty="0"/>
              <a:t> </a:t>
            </a:r>
            <a:r>
              <a:rPr lang="en-US" sz="2000" b="1" dirty="0" err="1"/>
              <a:t>kakain</a:t>
            </a:r>
            <a:r>
              <a:rPr lang="en-US" sz="2000" b="1" dirty="0"/>
              <a:t> ng </a:t>
            </a:r>
            <a:r>
              <a:rPr lang="en-US" sz="2000" b="1" dirty="0" err="1"/>
              <a:t>bunga</a:t>
            </a:r>
            <a:r>
              <a:rPr lang="en-US" sz="2000" b="1" dirty="0"/>
              <a:t> ng </a:t>
            </a:r>
            <a:r>
              <a:rPr lang="en-US" sz="2000" b="1" dirty="0" err="1"/>
              <a:t>puno</a:t>
            </a:r>
            <a:r>
              <a:rPr lang="en-US" sz="2000" b="1" dirty="0"/>
              <a:t> ng </a:t>
            </a:r>
            <a:r>
              <a:rPr lang="en-US" sz="2000" b="1" dirty="0" err="1"/>
              <a:t>pagkakilala</a:t>
            </a:r>
            <a:r>
              <a:rPr lang="en-US" sz="2000" b="1" dirty="0"/>
              <a:t> ng mabuti at </a:t>
            </a:r>
            <a:r>
              <a:rPr lang="en-US" sz="2000" b="1" dirty="0" err="1"/>
              <a:t>masama</a:t>
            </a:r>
            <a:r>
              <a:rPr lang="en" sz="2000" b="1" dirty="0"/>
              <a:t>” (Gen.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9363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Bawat</a:t>
            </a:r>
            <a:r>
              <a:rPr lang="en-US" sz="2000" b="1" dirty="0"/>
              <a:t> isa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ay </a:t>
            </a:r>
            <a:r>
              <a:rPr lang="en-US" sz="2000" b="1" dirty="0" err="1"/>
              <a:t>nagbabayad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sariling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: “</a:t>
            </a:r>
            <a:r>
              <a:rPr lang="en-US" sz="2000" b="1" dirty="0" err="1"/>
              <a:t>sapagkat</a:t>
            </a:r>
            <a:r>
              <a:rPr lang="en-US" sz="2000" b="1" dirty="0"/>
              <a:t> ang lahat ay </a:t>
            </a:r>
            <a:r>
              <a:rPr lang="en-US" sz="2000" b="1" dirty="0" err="1"/>
              <a:t>nagkasala</a:t>
            </a:r>
            <a:r>
              <a:rPr lang="en-US" sz="2000" b="1" dirty="0"/>
              <a:t> at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nakaabot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kaluwalhatian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” (Rom.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RUMIRESBAK ANG PAG-IBIG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Narito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pagibig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tayo'y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umibig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umibig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sinugo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Anak na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pangpalubagloob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ating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kasalanan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(1Jn.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Bago pa man </a:t>
            </a:r>
            <a:r>
              <a:rPr lang="en-US" sz="2000" b="1" dirty="0" err="1"/>
              <a:t>ipahayag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kahihinatnan</a:t>
            </a:r>
            <a:r>
              <a:rPr lang="en-US" sz="2000" b="1" dirty="0"/>
              <a:t> ng </a:t>
            </a:r>
            <a:r>
              <a:rPr lang="en-US" sz="2000" b="1" dirty="0" err="1"/>
              <a:t>pagsuway</a:t>
            </a:r>
            <a:r>
              <a:rPr lang="en-US" sz="2000" b="1" dirty="0"/>
              <a:t>, </a:t>
            </a:r>
            <a:r>
              <a:rPr lang="en-US" sz="2000" b="1" dirty="0" err="1"/>
              <a:t>ipinaalam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kina Adan at Eva na may plano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kanilang</a:t>
            </a:r>
            <a:r>
              <a:rPr lang="en-US" sz="2000" b="1" dirty="0"/>
              <a:t> </a:t>
            </a:r>
            <a:r>
              <a:rPr lang="en-US" sz="2000" b="1" dirty="0" err="1"/>
              <a:t>pagtubos</a:t>
            </a:r>
            <a:r>
              <a:rPr lang="en" sz="2000" b="1" dirty="0"/>
              <a:t> (Gen.3:15).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77709"/>
            <a:ext cx="2287529" cy="200065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71664" y="5554445"/>
            <a:ext cx="5239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Walang </a:t>
            </a:r>
            <a:r>
              <a:rPr lang="en-US" b="1" dirty="0" err="1"/>
              <a:t>anuman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 na </a:t>
            </a:r>
            <a:r>
              <a:rPr lang="en-US" b="1" dirty="0" err="1"/>
              <a:t>nagbibigay</a:t>
            </a:r>
            <a:r>
              <a:rPr lang="en-US" b="1" dirty="0"/>
              <a:t> ng </a:t>
            </a:r>
            <a:r>
              <a:rPr lang="en-US" b="1" dirty="0" err="1"/>
              <a:t>karapatan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pag-ibig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. </a:t>
            </a:r>
            <a:r>
              <a:rPr lang="en-US" b="1" dirty="0" err="1"/>
              <a:t>Gayunpaman</a:t>
            </a:r>
            <a:r>
              <a:rPr lang="en-US" b="1" dirty="0"/>
              <a:t>,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bawat</a:t>
            </a:r>
            <a:r>
              <a:rPr lang="en-US" b="1" dirty="0"/>
              <a:t> </a:t>
            </a:r>
            <a:r>
              <a:rPr lang="en-US" b="1" dirty="0" err="1"/>
              <a:t>patak</a:t>
            </a:r>
            <a:r>
              <a:rPr lang="en-US" b="1" dirty="0"/>
              <a:t> ng </a:t>
            </a:r>
            <a:r>
              <a:rPr lang="en-US" b="1" dirty="0" err="1"/>
              <a:t>dugo</a:t>
            </a:r>
            <a:r>
              <a:rPr lang="en-US" b="1" dirty="0"/>
              <a:t> na </a:t>
            </a:r>
            <a:r>
              <a:rPr lang="en-US" b="1" dirty="0" err="1"/>
              <a:t>ibinuhos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Jesus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Kalbaryo</a:t>
            </a:r>
            <a:r>
              <a:rPr lang="en-US" b="1" dirty="0"/>
              <a:t>, </a:t>
            </a:r>
            <a:r>
              <a:rPr lang="en-US" b="1" dirty="0" err="1"/>
              <a:t>sinasabi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: “Mahal </a:t>
            </a:r>
            <a:r>
              <a:rPr lang="en-US" b="1" dirty="0" err="1"/>
              <a:t>kita</a:t>
            </a:r>
            <a:r>
              <a:rPr lang="en" b="1" dirty="0"/>
              <a:t>.”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363" y="2985150"/>
            <a:ext cx="1238414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86888" y="3640992"/>
            <a:ext cx="44368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kamatayan</a:t>
            </a:r>
            <a:r>
              <a:rPr lang="en-US" sz="2000" b="1" dirty="0"/>
              <a:t>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kailangang</a:t>
            </a:r>
            <a:r>
              <a:rPr lang="en-US" sz="2000" b="1" dirty="0"/>
              <a:t>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tadhana</a:t>
            </a:r>
            <a:r>
              <a:rPr lang="en-US" sz="2000" b="1" dirty="0"/>
              <a:t> para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makasalanan</a:t>
            </a:r>
            <a:r>
              <a:rPr lang="en-US" sz="2000" b="1" dirty="0"/>
              <a:t>. </a:t>
            </a:r>
            <a:r>
              <a:rPr lang="en-US" sz="2000" b="1" dirty="0" err="1"/>
              <a:t>Ipinakita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pag-ibig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pamamagitan</a:t>
            </a:r>
            <a:r>
              <a:rPr lang="en-US" sz="2000" b="1" dirty="0"/>
              <a:t> ng </a:t>
            </a:r>
            <a:r>
              <a:rPr lang="en-US" sz="2000" b="1" dirty="0" err="1"/>
              <a:t>pagbabayad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buhay</a:t>
            </a:r>
            <a:r>
              <a:rPr lang="en" sz="2000" b="1" dirty="0"/>
              <a:t> (Rom.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Kusang</a:t>
            </a:r>
            <a:r>
              <a:rPr lang="en-US" b="1" dirty="0"/>
              <a:t> </a:t>
            </a:r>
            <a:r>
              <a:rPr lang="en-US" b="1" dirty="0" err="1"/>
              <a:t>humiwalay</a:t>
            </a:r>
            <a:r>
              <a:rPr lang="en-US" b="1" dirty="0"/>
              <a:t> ang </a:t>
            </a:r>
            <a:r>
              <a:rPr lang="en-US" b="1" dirty="0" err="1"/>
              <a:t>sangkatauhan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Lumikha</a:t>
            </a:r>
            <a:r>
              <a:rPr lang="en-US" b="1" dirty="0"/>
              <a:t>. </a:t>
            </a:r>
            <a:r>
              <a:rPr lang="en-US" b="1" dirty="0" err="1"/>
              <a:t>Ngunit</a:t>
            </a:r>
            <a:r>
              <a:rPr lang="en-US" b="1" dirty="0"/>
              <a:t> </a:t>
            </a:r>
            <a:r>
              <a:rPr lang="en-US" b="1" dirty="0" err="1"/>
              <a:t>malayo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pag-iwan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na </a:t>
            </a:r>
            <a:r>
              <a:rPr lang="en-US" b="1" dirty="0" err="1"/>
              <a:t>walang</a:t>
            </a:r>
            <a:r>
              <a:rPr lang="en-US" b="1" dirty="0"/>
              <a:t> utang na </a:t>
            </a:r>
            <a:r>
              <a:rPr lang="en-US" b="1" dirty="0" err="1"/>
              <a:t>loob</a:t>
            </a:r>
            <a:r>
              <a:rPr lang="en-US" b="1" dirty="0"/>
              <a:t>, </a:t>
            </a:r>
            <a:r>
              <a:rPr lang="en-US" b="1" dirty="0" err="1"/>
              <a:t>ipinahayag</a:t>
            </a:r>
            <a:r>
              <a:rPr lang="en-US" b="1" dirty="0"/>
              <a:t> ng </a:t>
            </a:r>
            <a:r>
              <a:rPr lang="en-US" b="1" dirty="0" err="1"/>
              <a:t>Diyos</a:t>
            </a:r>
            <a:r>
              <a:rPr lang="en-US" b="1" dirty="0"/>
              <a:t>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tunay</a:t>
            </a:r>
            <a:r>
              <a:rPr lang="en-US" b="1" dirty="0"/>
              <a:t> na </a:t>
            </a:r>
            <a:r>
              <a:rPr lang="en-US" b="1" dirty="0" err="1"/>
              <a:t>pagkatao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pagmamahal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kabila</a:t>
            </a:r>
            <a:r>
              <a:rPr lang="en-US" b="1" dirty="0"/>
              <a:t> </a:t>
            </a:r>
            <a:r>
              <a:rPr lang="en-US" b="1" dirty="0" err="1"/>
              <a:t>nang</a:t>
            </a:r>
            <a:r>
              <a:rPr lang="en-US" b="1" dirty="0"/>
              <a:t>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paniniwala</a:t>
            </a:r>
            <a:r>
              <a:rPr lang="en-US" b="1" dirty="0"/>
              <a:t> (Juan</a:t>
            </a:r>
            <a:r>
              <a:rPr lang="en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Paano </a:t>
            </a:r>
            <a:r>
              <a:rPr lang="en-US" sz="2000" b="1" dirty="0" err="1"/>
              <a:t>ipinakita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atin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pag-ibig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250802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RUMIRESBAK ANG PAG-IBIG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Narito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pagibig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tayo'y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umibig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Dios,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kundi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umibig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sinugo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Anak na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pangpalubagloob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ating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kasalanan</a:t>
            </a:r>
            <a:r>
              <a:rPr 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(1Jn.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1672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125</cp:revision>
  <dcterms:created xsi:type="dcterms:W3CDTF">2024-03-24T10:47:51Z</dcterms:created>
  <dcterms:modified xsi:type="dcterms:W3CDTF">2024-04-05T06:19:20Z</dcterms:modified>
</cp:coreProperties>
</file>