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78" y="14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Nanampalataya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doktrina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Jesus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kaloob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nagpagaling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maysakit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Nagkakapareho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lahat ng bagay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Ibinahagi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mayroon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nangangailangan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Nagkaroon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pampublikong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pagtitipon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US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Nagkaroon</a:t>
          </a:r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pagpupulong</a:t>
          </a:r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tahanan</a:t>
          </a:r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at </a:t>
          </a:r>
          <a:r>
            <a:rPr lang="en-US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Hapunan</a:t>
          </a:r>
          <a:r>
            <a: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Panginoon</a:t>
          </a:r>
          <a:endParaRPr lang="en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Namuhay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may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kagalakan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kasimplehan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puso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Pinupuri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Nanampalataya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doktrina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Jesus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kaloob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nagpagaling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maysakit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Nagkakapareho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lahat ng bagay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Ibinahagi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mayroon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nangangailangan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Nagkaroon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pampublikong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pagtitipon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Nagkaroon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pagpupulong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tahanan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at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Hapunan</a:t>
          </a: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Panginoon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Namuhay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may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kagalakan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kasimplehan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puso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Pinupuri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4" y="1209180"/>
            <a:ext cx="5055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glow rad="127000">
                    <a:schemeClr val="bg1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PANGUNAHING ISYU:</a:t>
            </a:r>
            <a:endParaRPr lang="en" sz="4800" b="1" spc="5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glow rad="127000">
                  <a:schemeClr val="bg1"/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12220" y="3564672"/>
            <a:ext cx="5055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9E4066"/>
                </a:solidFill>
                <a:effectLst>
                  <a:glow rad="127000">
                    <a:schemeClr val="bg1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PAG-IBIG O PAGKA-MAKASARILI?</a:t>
            </a:r>
            <a:endParaRPr lang="en" sz="5400" b="1" spc="50" dirty="0">
              <a:ln w="0"/>
              <a:solidFill>
                <a:srgbClr val="9E4066"/>
              </a:solidFill>
              <a:effectLst>
                <a:glow rad="127000">
                  <a:schemeClr val="bg1"/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525444" y="6150513"/>
            <a:ext cx="190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Aralin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2 para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Abril 13, 2024</a:t>
            </a:r>
            <a:endParaRPr lang="en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PAGTULONG SA NANGANGAILANGAN</a:t>
            </a:r>
            <a:endParaRPr lang="en" sz="36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381526" y="504228"/>
            <a:ext cx="8331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ipinagbili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nila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pag-aari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kayamanan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ipinamahagi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lahat,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ayon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pangangailangan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bawa't</a:t>
            </a:r>
            <a:r>
              <a:rPr lang="en-US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isa</a:t>
            </a:r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(Gawa 2:45)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Ano ang </a:t>
            </a:r>
            <a:r>
              <a:rPr lang="en-US" sz="2000" b="1" dirty="0" err="1"/>
              <a:t>epekto</a:t>
            </a:r>
            <a:r>
              <a:rPr lang="en-US" sz="2000" b="1" dirty="0"/>
              <a:t> ng </a:t>
            </a:r>
            <a:r>
              <a:rPr lang="en-US" sz="2000" b="1" dirty="0" err="1"/>
              <a:t>ebanghelyo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naunang</a:t>
            </a:r>
            <a:r>
              <a:rPr lang="en-US" sz="2000" b="1" dirty="0"/>
              <a:t> </a:t>
            </a:r>
            <a:r>
              <a:rPr lang="en-US" sz="2000" b="1" dirty="0" err="1"/>
              <a:t>Kristiyano</a:t>
            </a:r>
            <a:r>
              <a:rPr lang="en-US" sz="2000" b="1" dirty="0"/>
              <a:t> (</a:t>
            </a:r>
            <a:r>
              <a:rPr lang="en-US" sz="2000" b="1" dirty="0" err="1"/>
              <a:t>Gawa</a:t>
            </a:r>
            <a:r>
              <a:rPr lang="en-US" sz="2000" b="1" dirty="0"/>
              <a:t> </a:t>
            </a:r>
            <a:r>
              <a:rPr lang="en" sz="2000" b="1" dirty="0"/>
              <a:t>2:42-47)?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626063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-1" y="5455476"/>
            <a:ext cx="967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Bilang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kinatawan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Kristo, </a:t>
            </a:r>
            <a:r>
              <a:rPr lang="en-US" sz="2000" b="1" dirty="0" err="1"/>
              <a:t>tinularan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Jesus. Sa </a:t>
            </a:r>
            <a:r>
              <a:rPr lang="en-US" sz="2000" b="1" dirty="0" err="1"/>
              <a:t>pagtugon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panga-</a:t>
            </a:r>
            <a:r>
              <a:rPr lang="en-US" sz="2000" b="1" dirty="0" err="1"/>
              <a:t>ngailangan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nakapaligid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</a:t>
            </a:r>
            <a:r>
              <a:rPr lang="en-US" sz="2000" b="1" dirty="0"/>
              <a:t>, </a:t>
            </a:r>
            <a:r>
              <a:rPr lang="en-US" sz="2000" b="1" dirty="0" err="1"/>
              <a:t>nakuha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ang </a:t>
            </a:r>
            <a:r>
              <a:rPr lang="en-US" sz="2000" b="1" dirty="0" err="1"/>
              <a:t>pabor</a:t>
            </a:r>
            <a:r>
              <a:rPr lang="en-US" sz="2000" b="1" dirty="0"/>
              <a:t> ng </a:t>
            </a:r>
            <a:r>
              <a:rPr lang="en-US" sz="2000" b="1" dirty="0" err="1"/>
              <a:t>buong</a:t>
            </a:r>
            <a:r>
              <a:rPr lang="en-US" sz="2000" b="1" dirty="0"/>
              <a:t> bayan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Tulad</a:t>
            </a:r>
            <a:r>
              <a:rPr lang="en-US" sz="2000" b="1" dirty="0"/>
              <a:t> noon, ang </a:t>
            </a:r>
            <a:r>
              <a:rPr lang="en-US" sz="2000" b="1" dirty="0" err="1"/>
              <a:t>Iglesia</a:t>
            </a:r>
            <a:r>
              <a:rPr lang="en-US" sz="2000" b="1" dirty="0"/>
              <a:t> ay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makitaan</a:t>
            </a:r>
            <a:r>
              <a:rPr lang="en-US" sz="2000" b="1" dirty="0"/>
              <a:t> ng </a:t>
            </a:r>
            <a:r>
              <a:rPr lang="en-US" sz="2000" b="1" dirty="0" err="1"/>
              <a:t>pagmamahal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isa't</a:t>
            </a:r>
            <a:r>
              <a:rPr lang="en-US" sz="2000" b="1" dirty="0"/>
              <a:t> isa, at </a:t>
            </a:r>
            <a:r>
              <a:rPr lang="en-US" sz="2000" b="1" dirty="0" err="1"/>
              <a:t>pagmamalasakit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komunidad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PAG-IBIG, ANG TANDA NG ATING PAGKAKAKILANLAN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39690" y="1280903"/>
            <a:ext cx="69396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ganito'y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mangakikilala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lahat 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kayo ay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alagad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kung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kayo'y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may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pagibig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isa't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(Juan 13:35)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452" y="2092880"/>
            <a:ext cx="7018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bawat</a:t>
            </a:r>
            <a:r>
              <a:rPr lang="en-US" sz="2000" b="1" dirty="0"/>
              <a:t> isa na </a:t>
            </a:r>
            <a:r>
              <a:rPr lang="en-US" sz="2000" b="1" dirty="0" err="1"/>
              <a:t>kasangkot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pansanlibutang</a:t>
            </a:r>
            <a:r>
              <a:rPr lang="en-US" sz="2000" b="1" dirty="0"/>
              <a:t> </a:t>
            </a:r>
            <a:r>
              <a:rPr lang="en-US" sz="2000" b="1" dirty="0" err="1"/>
              <a:t>labanan</a:t>
            </a:r>
            <a:r>
              <a:rPr lang="en-US" sz="2000" b="1" dirty="0"/>
              <a:t> ay may </a:t>
            </a:r>
            <a:r>
              <a:rPr lang="en-US" sz="2000" b="1" dirty="0" err="1"/>
              <a:t>sariling</a:t>
            </a:r>
            <a:r>
              <a:rPr lang="en-US" sz="2000" b="1" dirty="0"/>
              <a:t> </a:t>
            </a:r>
            <a:r>
              <a:rPr lang="en-US" sz="2000" b="1" dirty="0" err="1"/>
              <a:t>katangian</a:t>
            </a:r>
            <a:r>
              <a:rPr lang="en-US" sz="2000" b="1" dirty="0"/>
              <a:t>: Si Satanas ay </a:t>
            </a:r>
            <a:r>
              <a:rPr lang="en-US" sz="2000" b="1" dirty="0" err="1"/>
              <a:t>napopoot</a:t>
            </a:r>
            <a:r>
              <a:rPr lang="en-US" sz="2000" b="1" dirty="0"/>
              <a:t> at </a:t>
            </a:r>
            <a:r>
              <a:rPr lang="en-US" sz="2000" b="1" dirty="0" err="1"/>
              <a:t>sumisira</a:t>
            </a:r>
            <a:r>
              <a:rPr lang="en-US" sz="2000" b="1" dirty="0"/>
              <a:t>; Ang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nagmamahal</a:t>
            </a:r>
            <a:r>
              <a:rPr lang="en-US" sz="2000" b="1" dirty="0"/>
              <a:t> at </a:t>
            </a:r>
            <a:r>
              <a:rPr lang="en-US" sz="2000" b="1" dirty="0" err="1"/>
              <a:t>nagpapanumbalik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4675518" y="5466664"/>
            <a:ext cx="75069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Ibinigay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ang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sarili</a:t>
            </a:r>
            <a:r>
              <a:rPr lang="en-US" sz="2000" b="1" dirty="0"/>
              <a:t> </a:t>
            </a:r>
            <a:r>
              <a:rPr lang="en-US" sz="2000" b="1" dirty="0" err="1"/>
              <a:t>dahil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pag-ibig</a:t>
            </a:r>
            <a:r>
              <a:rPr lang="en-US" sz="2000" b="1" dirty="0"/>
              <a:t>, at </a:t>
            </a:r>
            <a:r>
              <a:rPr lang="en-US" sz="2000" b="1" dirty="0" err="1"/>
              <a:t>nakinabang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 ng </a:t>
            </a:r>
            <a:r>
              <a:rPr lang="en-US" sz="2000" b="1" dirty="0" err="1"/>
              <a:t>milyun-milyong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.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</a:t>
            </a:r>
            <a:r>
              <a:rPr lang="en-US" sz="2000" b="1" dirty="0" err="1"/>
              <a:t>itinuon</a:t>
            </a:r>
            <a:r>
              <a:rPr lang="en-US" sz="2000" b="1" dirty="0"/>
              <a:t> ang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pansin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sarili</a:t>
            </a:r>
            <a:r>
              <a:rPr lang="en-US" sz="2000" b="1" dirty="0"/>
              <a:t>, </a:t>
            </a:r>
            <a:r>
              <a:rPr lang="en-US" sz="2000" b="1" dirty="0" err="1"/>
              <a:t>kundi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handang</a:t>
            </a:r>
            <a:r>
              <a:rPr lang="en-US" sz="2000" b="1" dirty="0"/>
              <a:t> </a:t>
            </a:r>
            <a:r>
              <a:rPr lang="en-US" sz="2000" b="1" dirty="0" err="1"/>
              <a:t>ibigay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ang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buhay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Tagapagligtas</a:t>
            </a:r>
            <a:r>
              <a:rPr lang="en-US" sz="2000" b="1" dirty="0"/>
              <a:t>: </a:t>
            </a:r>
            <a:r>
              <a:rPr lang="en-US" sz="2000" b="1" dirty="0" err="1"/>
              <a:t>si</a:t>
            </a:r>
            <a:r>
              <a:rPr lang="en-US" sz="2000" b="1" dirty="0"/>
              <a:t> Jesus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250474" y="3938347"/>
            <a:ext cx="70277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Ipinakita </a:t>
            </a:r>
            <a:r>
              <a:rPr lang="en-US" sz="2000" b="1" dirty="0"/>
              <a:t>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Kristiyano</a:t>
            </a:r>
            <a:r>
              <a:rPr lang="en-US" sz="2000" b="1" dirty="0"/>
              <a:t> </a:t>
            </a:r>
            <a:r>
              <a:rPr lang="en-US" sz="2000" b="1" dirty="0" err="1"/>
              <a:t>noong</a:t>
            </a:r>
            <a:r>
              <a:rPr lang="en-US" sz="2000" b="1" dirty="0"/>
              <a:t> ika-2 at ika-3 </a:t>
            </a:r>
            <a:r>
              <a:rPr lang="en-US" sz="2000" b="1" dirty="0" err="1"/>
              <a:t>siglo</a:t>
            </a:r>
            <a:r>
              <a:rPr lang="en-US" sz="2000" b="1" dirty="0"/>
              <a:t> ang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pag-iimbot</a:t>
            </a:r>
            <a:r>
              <a:rPr lang="en-US" sz="2000" b="1" dirty="0"/>
              <a:t> na </a:t>
            </a:r>
            <a:r>
              <a:rPr lang="en-US" sz="2000" b="1" dirty="0" err="1"/>
              <a:t>pag-ibig</a:t>
            </a:r>
            <a:r>
              <a:rPr lang="en-US" sz="2000" b="1" dirty="0"/>
              <a:t>. Sa </a:t>
            </a:r>
            <a:r>
              <a:rPr lang="en-US" sz="2000" b="1" dirty="0" err="1"/>
              <a:t>panahon</a:t>
            </a:r>
            <a:r>
              <a:rPr lang="en-US" sz="2000" b="1" dirty="0"/>
              <a:t> ng </a:t>
            </a:r>
            <a:r>
              <a:rPr lang="en-US" sz="2000" b="1" dirty="0" err="1"/>
              <a:t>dalawang</a:t>
            </a:r>
            <a:r>
              <a:rPr lang="en-US" sz="2000" b="1" dirty="0"/>
              <a:t> </a:t>
            </a:r>
            <a:r>
              <a:rPr lang="en-US" sz="2000" b="1" dirty="0" err="1"/>
              <a:t>pangunahing</a:t>
            </a:r>
            <a:r>
              <a:rPr lang="en-US" sz="2000" b="1" dirty="0"/>
              <a:t> </a:t>
            </a:r>
            <a:r>
              <a:rPr lang="en-US" sz="2000" b="1" dirty="0" err="1"/>
              <a:t>pandemya</a:t>
            </a:r>
            <a:r>
              <a:rPr lang="en-US" sz="2000" b="1" dirty="0"/>
              <a:t> (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taong</a:t>
            </a:r>
            <a:r>
              <a:rPr lang="en-US" sz="2000" b="1" dirty="0"/>
              <a:t> 160 at 265), </a:t>
            </a:r>
            <a:r>
              <a:rPr lang="en-US" sz="2000" b="1" dirty="0" err="1"/>
              <a:t>inalay</a:t>
            </a:r>
            <a:r>
              <a:rPr lang="en-US" sz="2000" b="1" dirty="0"/>
              <a:t> </a:t>
            </a:r>
            <a:r>
              <a:rPr lang="en-US" sz="2000" b="1" dirty="0" err="1"/>
              <a:t>nila</a:t>
            </a:r>
            <a:r>
              <a:rPr lang="en-US" sz="2000" b="1" dirty="0"/>
              <a:t> ang </a:t>
            </a:r>
            <a:r>
              <a:rPr lang="en-US" sz="2000" b="1" dirty="0" err="1"/>
              <a:t>sarili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pangangalaga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apektado</a:t>
            </a:r>
            <a:r>
              <a:rPr lang="en-US" sz="2000" b="1" dirty="0"/>
              <a:t>, na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iniisip</a:t>
            </a:r>
            <a:r>
              <a:rPr lang="en-US" sz="2000" b="1" dirty="0"/>
              <a:t> ang </a:t>
            </a:r>
            <a:r>
              <a:rPr lang="en-US" sz="2000" b="1" dirty="0" err="1"/>
              <a:t>sariling</a:t>
            </a:r>
            <a:r>
              <a:rPr lang="en-US" sz="2000" b="1" dirty="0"/>
              <a:t> </a:t>
            </a:r>
            <a:r>
              <a:rPr lang="en-US" sz="2000" b="1" dirty="0" err="1"/>
              <a:t>kaligtasan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4802143" y="3000225"/>
            <a:ext cx="7018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tagasunod</a:t>
            </a:r>
            <a:r>
              <a:rPr lang="en-US" sz="2000" b="1" dirty="0"/>
              <a:t> ay </a:t>
            </a:r>
            <a:r>
              <a:rPr lang="en-US" sz="2000" b="1" dirty="0" err="1"/>
              <a:t>kumikilos</a:t>
            </a:r>
            <a:r>
              <a:rPr lang="en-US" sz="2000" b="1" dirty="0"/>
              <a:t> din </a:t>
            </a:r>
            <a:r>
              <a:rPr lang="en-US" sz="2000" b="1" dirty="0" err="1"/>
              <a:t>ayon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katangiang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. Kung </a:t>
            </a:r>
            <a:r>
              <a:rPr lang="en-US" sz="2000" b="1" dirty="0" err="1"/>
              <a:t>susundin</a:t>
            </a:r>
            <a:r>
              <a:rPr lang="en-US" sz="2000" b="1" dirty="0"/>
              <a:t> natin ang </a:t>
            </a:r>
            <a:r>
              <a:rPr lang="en-US" sz="2000" b="1" dirty="0" err="1"/>
              <a:t>Diyos</a:t>
            </a:r>
            <a:r>
              <a:rPr lang="en-US" sz="2000" b="1" dirty="0"/>
              <a:t>, </a:t>
            </a:r>
            <a:r>
              <a:rPr lang="en-US" sz="2000" b="1" dirty="0" err="1"/>
              <a:t>makikita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pamamagitan</a:t>
            </a:r>
            <a:r>
              <a:rPr lang="en-US" sz="2000" b="1" dirty="0"/>
              <a:t> ng </a:t>
            </a:r>
            <a:r>
              <a:rPr lang="en-US" sz="2000" b="1" dirty="0" err="1"/>
              <a:t>pagmamahal</a:t>
            </a:r>
            <a:r>
              <a:rPr lang="en-US" sz="2000" b="1" dirty="0"/>
              <a:t> natin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iba</a:t>
            </a:r>
            <a:r>
              <a:rPr lang="en-US" sz="2000" b="1" dirty="0"/>
              <a:t> </a:t>
            </a:r>
            <a:r>
              <a:rPr lang="en" sz="2000" b="1" dirty="0"/>
              <a:t>(1Jn. 4:20-21).</a:t>
            </a: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616173" y="1012954"/>
            <a:ext cx="98017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Pribilehiyo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bawat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kaluluwa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maging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buhay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daluyan</a:t>
            </a:r>
            <a:r>
              <a:rPr lang="en-US" sz="2800" b="1" dirty="0">
                <a:latin typeface="Constantia" panose="02030602050306030303" pitchFamily="18" charset="0"/>
              </a:rPr>
              <a:t> kung </a:t>
            </a:r>
            <a:r>
              <a:rPr lang="en-US" sz="2800" b="1" dirty="0" err="1">
                <a:latin typeface="Constantia" panose="02030602050306030303" pitchFamily="18" charset="0"/>
              </a:rPr>
              <a:t>saan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maipapahayag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Diyos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mundo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kayamanan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biyaya</a:t>
            </a:r>
            <a:r>
              <a:rPr lang="en-US" sz="2800" b="1" dirty="0">
                <a:latin typeface="Constantia" panose="02030602050306030303" pitchFamily="18" charset="0"/>
              </a:rPr>
              <a:t>, ang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masaliksik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kayamanan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Kristo. Walang </a:t>
            </a:r>
            <a:r>
              <a:rPr lang="en-US" sz="2800" b="1" dirty="0" err="1">
                <a:latin typeface="Constantia" panose="02030602050306030303" pitchFamily="18" charset="0"/>
              </a:rPr>
              <a:t>labis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ninanais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</a:t>
            </a:r>
            <a:r>
              <a:rPr lang="en-US" sz="2800" b="1" dirty="0">
                <a:latin typeface="Constantia" panose="02030602050306030303" pitchFamily="18" charset="0"/>
              </a:rPr>
              <a:t> Kristo </a:t>
            </a:r>
            <a:r>
              <a:rPr lang="en-US" sz="2800" b="1" dirty="0" err="1">
                <a:latin typeface="Constantia" panose="02030602050306030303" pitchFamily="18" charset="0"/>
              </a:rPr>
              <a:t>kundi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ahente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magpapakita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mundo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Espiritu at </a:t>
            </a:r>
            <a:r>
              <a:rPr lang="en-US" sz="2800" b="1" dirty="0" err="1">
                <a:latin typeface="Constantia" panose="02030602050306030303" pitchFamily="18" charset="0"/>
              </a:rPr>
              <a:t>katangian</a:t>
            </a:r>
            <a:r>
              <a:rPr lang="en-US" sz="2800" b="1" dirty="0">
                <a:latin typeface="Constantia" panose="02030602050306030303" pitchFamily="18" charset="0"/>
              </a:rPr>
              <a:t>. Wala </a:t>
            </a:r>
            <a:r>
              <a:rPr lang="en-US" sz="2800" b="1" dirty="0" err="1">
                <a:latin typeface="Constantia" panose="02030602050306030303" pitchFamily="18" charset="0"/>
              </a:rPr>
              <a:t>nang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higit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kailangan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mundo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kundi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makita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sangkatauhan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pag-ibig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Tagapagligtas</a:t>
            </a:r>
            <a:r>
              <a:rPr lang="en-US" sz="2800" b="1" dirty="0">
                <a:latin typeface="Constantia" panose="02030602050306030303" pitchFamily="18" charset="0"/>
              </a:rPr>
              <a:t>. Ang </a:t>
            </a:r>
            <a:r>
              <a:rPr lang="en-US" sz="2800" b="1" dirty="0" err="1">
                <a:latin typeface="Constantia" panose="02030602050306030303" pitchFamily="18" charset="0"/>
              </a:rPr>
              <a:t>buong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langit</a:t>
            </a:r>
            <a:r>
              <a:rPr lang="en-US" sz="2800" b="1" dirty="0">
                <a:latin typeface="Constantia" panose="02030602050306030303" pitchFamily="18" charset="0"/>
              </a:rPr>
              <a:t> ay </a:t>
            </a:r>
            <a:r>
              <a:rPr lang="en-US" sz="2800" b="1" dirty="0" err="1">
                <a:latin typeface="Constantia" panose="02030602050306030303" pitchFamily="18" charset="0"/>
              </a:rPr>
              <a:t>naghihintay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daluyan</a:t>
            </a:r>
            <a:r>
              <a:rPr lang="en-US" sz="2800" b="1" dirty="0">
                <a:latin typeface="Constantia" panose="02030602050306030303" pitchFamily="18" charset="0"/>
              </a:rPr>
              <a:t> kung </a:t>
            </a:r>
            <a:r>
              <a:rPr lang="en-US" sz="2800" b="1" dirty="0" err="1">
                <a:latin typeface="Constantia" panose="02030602050306030303" pitchFamily="18" charset="0"/>
              </a:rPr>
              <a:t>saan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mabubuhos</a:t>
            </a:r>
            <a:r>
              <a:rPr lang="en-US" sz="2800" b="1" dirty="0">
                <a:latin typeface="Constantia" panose="02030602050306030303" pitchFamily="18" charset="0"/>
              </a:rPr>
              <a:t> ang banal na </a:t>
            </a:r>
            <a:r>
              <a:rPr lang="en-US" sz="2800" b="1" dirty="0" err="1">
                <a:latin typeface="Constantia" panose="02030602050306030303" pitchFamily="18" charset="0"/>
              </a:rPr>
              <a:t>langis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upang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maging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kagalakan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pagpapala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puso         ng </a:t>
            </a:r>
            <a:r>
              <a:rPr lang="en-US" sz="2800" b="1" dirty="0" err="1">
                <a:latin typeface="Constantia" panose="02030602050306030303" pitchFamily="18" charset="0"/>
              </a:rPr>
              <a:t>tao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563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(God's Amazing Grace - Unsearchable Riches, June 28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60385" y="-1"/>
            <a:ext cx="6492806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Huwag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kang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matakot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sapagka't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ako'y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sumasaiyo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huwag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kang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manglupaypay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sapagka't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ako'y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iyong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Dios;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aking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palalakasin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ka;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oo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aking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tutulungan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ka;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oo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aking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aalalayan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ka ng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kanang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kamay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ng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aking</a:t>
            </a:r>
            <a:r>
              <a:rPr lang="en-U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katuwiran</a:t>
            </a:r>
            <a:r>
              <a:rPr lang="es-ES" sz="23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</a:t>
            </a:r>
            <a:r>
              <a:rPr lang="es-ES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Isaias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41:10)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5800722" y="3765385"/>
            <a:ext cx="6304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Mga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aral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pagkawasak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ng Jerusalem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pagtanggi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pag-ibig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Diyos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pagkalinga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kanyang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bayan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nn-NO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Mga aral sa mga naunang Kristiyano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Katapatan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pag-uusig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Pagtulong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nangangailangan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Pag-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ibig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,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tanda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ating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pagkakakilanlan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08" y="86986"/>
            <a:ext cx="6687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Minarkahan</a:t>
            </a:r>
            <a:r>
              <a:rPr lang="en-US" b="1" dirty="0"/>
              <a:t> ng </a:t>
            </a:r>
            <a:r>
              <a:rPr lang="en-US" b="1" dirty="0" err="1"/>
              <a:t>taong</a:t>
            </a:r>
            <a:r>
              <a:rPr lang="en-US" b="1" dirty="0"/>
              <a:t> 70 ang </a:t>
            </a:r>
            <a:r>
              <a:rPr lang="en-US" b="1" dirty="0" err="1"/>
              <a:t>pagtatapos</a:t>
            </a:r>
            <a:r>
              <a:rPr lang="en-US" b="1" dirty="0"/>
              <a:t> ng Israel </a:t>
            </a:r>
            <a:r>
              <a:rPr lang="en-US" b="1" dirty="0" err="1"/>
              <a:t>bilang</a:t>
            </a:r>
            <a:r>
              <a:rPr lang="en-US" b="1" dirty="0"/>
              <a:t>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bansa</a:t>
            </a:r>
            <a:r>
              <a:rPr lang="en-US" b="1" dirty="0"/>
              <a:t>. </a:t>
            </a:r>
            <a:r>
              <a:rPr lang="en-US" b="1" dirty="0" err="1"/>
              <a:t>Bagaman</a:t>
            </a:r>
            <a:r>
              <a:rPr lang="en-US" b="1" dirty="0"/>
              <a:t> Roma ang </a:t>
            </a:r>
            <a:r>
              <a:rPr lang="en-US" b="1" dirty="0" err="1"/>
              <a:t>nagwasak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Jerusalem at </a:t>
            </a:r>
            <a:r>
              <a:rPr lang="en-US" b="1" dirty="0" err="1"/>
              <a:t>sa</a:t>
            </a:r>
            <a:r>
              <a:rPr lang="en-US" b="1" dirty="0"/>
              <a:t> Templo, may </a:t>
            </a:r>
            <a:r>
              <a:rPr lang="en-US" b="1" dirty="0" err="1"/>
              <a:t>iba</a:t>
            </a:r>
            <a:r>
              <a:rPr lang="en-US" b="1" dirty="0"/>
              <a:t> pang </a:t>
            </a:r>
            <a:r>
              <a:rPr lang="en-US" b="1" dirty="0" err="1"/>
              <a:t>kapangyarihan</a:t>
            </a:r>
            <a:r>
              <a:rPr lang="en-US" b="1" dirty="0"/>
              <a:t> na </a:t>
            </a:r>
            <a:r>
              <a:rPr lang="en-US" b="1" dirty="0" err="1"/>
              <a:t>kasangkot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digmaang</a:t>
            </a:r>
            <a:r>
              <a:rPr lang="en-US" b="1" dirty="0"/>
              <a:t> </a:t>
            </a:r>
            <a:r>
              <a:rPr lang="en-US" b="1" dirty="0" err="1"/>
              <a:t>iyon</a:t>
            </a:r>
            <a:r>
              <a:rPr lang="en" b="1" dirty="0"/>
              <a:t>.</a:t>
            </a: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95" y="3769416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999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999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83090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83254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83254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83254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83174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08" y="2070571"/>
            <a:ext cx="66876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kabilang</a:t>
            </a:r>
            <a:r>
              <a:rPr lang="en-US" sz="2000" b="1" dirty="0"/>
              <a:t> </a:t>
            </a:r>
            <a:r>
              <a:rPr lang="en-US" sz="2000" b="1" dirty="0" err="1"/>
              <a:t>banda</a:t>
            </a:r>
            <a:r>
              <a:rPr lang="en-US" sz="2000" b="1" dirty="0"/>
              <a:t>, </a:t>
            </a:r>
            <a:r>
              <a:rPr lang="en-US" sz="2000" b="1" dirty="0" err="1"/>
              <a:t>paulit-ulit</a:t>
            </a:r>
            <a:r>
              <a:rPr lang="en-US" sz="2000" b="1" dirty="0"/>
              <a:t> na </a:t>
            </a:r>
            <a:r>
              <a:rPr lang="en-US" sz="2000" b="1" dirty="0" err="1"/>
              <a:t>nagbabala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kahihinatnan</a:t>
            </a:r>
            <a:r>
              <a:rPr lang="en-US" sz="2000" b="1" dirty="0"/>
              <a:t> ng </a:t>
            </a:r>
            <a:r>
              <a:rPr lang="en-US" sz="2000" b="1" dirty="0" err="1"/>
              <a:t>pagtanggi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Kanya</a:t>
            </a:r>
            <a:r>
              <a:rPr lang="en" sz="2000" b="1" dirty="0"/>
              <a:t>; </a:t>
            </a:r>
            <a:r>
              <a:rPr lang="en-US" sz="2000" b="1" dirty="0" err="1"/>
              <a:t>inantala</a:t>
            </a:r>
            <a:r>
              <a:rPr lang="en-US" sz="2000" b="1" dirty="0"/>
              <a:t> ang </a:t>
            </a:r>
            <a:r>
              <a:rPr lang="en-US" sz="2000" b="1" dirty="0" err="1"/>
              <a:t>pagpapatupad</a:t>
            </a:r>
            <a:r>
              <a:rPr lang="en-US" sz="2000" b="1" dirty="0"/>
              <a:t> ng </a:t>
            </a:r>
            <a:r>
              <a:rPr lang="en-US" sz="2000" b="1" dirty="0" err="1"/>
              <a:t>sentensya</a:t>
            </a:r>
            <a:r>
              <a:rPr lang="en-US" sz="2000" b="1" dirty="0"/>
              <a:t>; at </a:t>
            </a:r>
            <a:r>
              <a:rPr lang="en-US" sz="2000" b="1" dirty="0" err="1"/>
              <a:t>naghanda</a:t>
            </a:r>
            <a:r>
              <a:rPr lang="en-US" sz="2000" b="1" dirty="0"/>
              <a:t> ng bayan, ang </a:t>
            </a:r>
            <a:r>
              <a:rPr lang="en-US" sz="2000" b="1" dirty="0" err="1"/>
              <a:t>Iglesia</a:t>
            </a:r>
            <a:r>
              <a:rPr lang="en-US" sz="2000" b="1" dirty="0"/>
              <a:t>,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kunin</a:t>
            </a:r>
            <a:r>
              <a:rPr lang="en-US" sz="2000" b="1" dirty="0"/>
              <a:t> ang </a:t>
            </a:r>
            <a:r>
              <a:rPr lang="en-US" sz="2000" b="1" dirty="0" err="1"/>
              <a:t>sulo</a:t>
            </a:r>
            <a:r>
              <a:rPr lang="en-US" sz="2000" b="1" dirty="0"/>
              <a:t> ng </a:t>
            </a:r>
            <a:r>
              <a:rPr lang="en-US" sz="2000" b="1" dirty="0" err="1"/>
              <a:t>katotohanan</a:t>
            </a:r>
            <a:r>
              <a:rPr lang="en-US" sz="2000" b="1" dirty="0"/>
              <a:t> at </a:t>
            </a:r>
            <a:r>
              <a:rPr lang="en-US" sz="2000" b="1" dirty="0" err="1"/>
              <a:t>ilawan</a:t>
            </a:r>
            <a:r>
              <a:rPr lang="en-US" sz="2000" b="1" dirty="0"/>
              <a:t> ang </a:t>
            </a:r>
            <a:r>
              <a:rPr lang="en-US" sz="2000" b="1" dirty="0" err="1"/>
              <a:t>mundo</a:t>
            </a:r>
            <a:r>
              <a:rPr lang="en-US" sz="2000" b="1" dirty="0"/>
              <a:t> ng </a:t>
            </a:r>
            <a:r>
              <a:rPr lang="en-US" sz="2000" b="1" dirty="0" err="1"/>
              <a:t>mensahe</a:t>
            </a:r>
            <a:r>
              <a:rPr lang="en-US" sz="2000" b="1" dirty="0"/>
              <a:t> ng </a:t>
            </a:r>
            <a:r>
              <a:rPr lang="en-US" sz="2000" b="1" dirty="0" err="1"/>
              <a:t>pag-ibig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8044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banda</a:t>
            </a:r>
            <a:r>
              <a:rPr lang="en-US" b="1" dirty="0"/>
              <a:t>, </a:t>
            </a:r>
            <a:r>
              <a:rPr lang="en-US" b="1" dirty="0" err="1"/>
              <a:t>hinimok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Satanas ang Israel na </a:t>
            </a:r>
            <a:r>
              <a:rPr lang="en-US" b="1" dirty="0" err="1"/>
              <a:t>tanggihan</a:t>
            </a:r>
            <a:r>
              <a:rPr lang="en-US" b="1" dirty="0"/>
              <a:t> ang </a:t>
            </a:r>
            <a:r>
              <a:rPr lang="en-US" b="1" dirty="0" err="1"/>
              <a:t>Mesiyas</a:t>
            </a:r>
            <a:r>
              <a:rPr lang="en-US" b="1" dirty="0"/>
              <a:t>, at </a:t>
            </a:r>
            <a:r>
              <a:rPr lang="en-US" b="1" dirty="0" err="1"/>
              <a:t>pagkatapos</a:t>
            </a:r>
            <a:r>
              <a:rPr lang="en-US" b="1" dirty="0"/>
              <a:t> ay </a:t>
            </a:r>
            <a:r>
              <a:rPr lang="en-US" b="1" dirty="0" err="1"/>
              <a:t>angkinin</a:t>
            </a:r>
            <a:r>
              <a:rPr lang="en-US" b="1" dirty="0"/>
              <a:t> ang </a:t>
            </a:r>
            <a:r>
              <a:rPr lang="en-US" b="1" dirty="0" err="1"/>
              <a:t>karapatang</a:t>
            </a:r>
            <a:r>
              <a:rPr lang="en-US" b="1" dirty="0"/>
              <a:t> </a:t>
            </a:r>
            <a:r>
              <a:rPr lang="en-US" b="1" dirty="0" err="1"/>
              <a:t>wasakin</a:t>
            </a:r>
            <a:r>
              <a:rPr lang="en-US" b="1" dirty="0"/>
              <a:t> ang </a:t>
            </a:r>
            <a:r>
              <a:rPr lang="en-US" b="1" dirty="0" err="1"/>
              <a:t>bansa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MGA ARAL MULA SA PAGKAWASAK NG JERUSALEM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 PAGTANGGI SA PAG-IBIG NG DIYOS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232914" y="587659"/>
            <a:ext cx="11916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“Oh Jerusalem, Jerusalem, na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pumapatay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propeta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bumabato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sinusugo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makailang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inibig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tipunin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gaya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pagtitipon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inahing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manok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sisiw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ilalim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pakpak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ay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ayaw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kayo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(Mateo 23:37)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63645" y="1510989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Jesus 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umiyak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papalapit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Jerusalem (Lucas 19:41-44). Alam Nya 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magdurusa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katigasan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pagtanggi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mapagmahal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panawagan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(Matt. 23:37).</a:t>
            </a: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1285336"/>
            <a:ext cx="3251389" cy="2131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9" y="3523718"/>
            <a:ext cx="7419151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Ayon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kasaysayan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Judio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naghimagsik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noong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taong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laban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pang-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aabuso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Roma.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Iba't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ibang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pangkat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Judio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naglalabanan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isa’t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-isa,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habang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Romano ay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kumubkob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lungsod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taong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natapos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lahat.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Sinira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Titus ang Jerusalem at ang Templo. Isang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milyong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Judio</a:t>
            </a:r>
            <a:r>
              <a:rPr lang="en-US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185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namatay</a:t>
            </a:r>
            <a:r>
              <a:rPr lang="en" sz="185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Umiyak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maiiwasan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sana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trahedya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Mahal na mahal tayo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Nyang may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mamatay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bagkos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magkaroon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hanggan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isa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(Jn. 5:39-40; Ezek. 18:31-32).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81853" y="4997939"/>
            <a:ext cx="771010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Ngunit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sinasabi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atin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kasaysayan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paano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inudyukan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Satanas ang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maghimagsik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at ang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Romano na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maghiganti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pagkawasak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Jerusalem ay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direktang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gawain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diyablo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pamamagitan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pagtalikod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pinagmumulan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buhay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ang Israel ay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kaaway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naghahanap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lamang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pagkawasak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kamatayan</a:t>
            </a:r>
            <a:r>
              <a:rPr lang="en" sz="19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ANG PAGKALINGA NG DIYOS SA KANYANG BAYAN</a:t>
            </a:r>
            <a:endParaRPr lang="e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-1" y="515852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Huwag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kang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matakot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ako'y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sumasaiyo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huwag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kang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manglupaypay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ako'y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Dios;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palalakasin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ka;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tutulungan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ka;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aalalayan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ka ng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kanang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kamay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aking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katuwiran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(Isaias 41:10)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23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pag-ibig</a:t>
            </a:r>
            <a:r>
              <a:rPr lang="en-US" sz="2000" b="1" dirty="0"/>
              <a:t>, </a:t>
            </a:r>
            <a:r>
              <a:rPr lang="en-US" sz="2000" b="1" dirty="0" err="1"/>
              <a:t>binigyan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ng </a:t>
            </a:r>
            <a:r>
              <a:rPr lang="en-US" sz="2000" b="1" dirty="0" err="1"/>
              <a:t>pagkakataon</a:t>
            </a:r>
            <a:r>
              <a:rPr lang="en-US" sz="2000" b="1" dirty="0"/>
              <a:t> ang lahat ng </a:t>
            </a:r>
            <a:r>
              <a:rPr lang="en-US" sz="2000" b="1" dirty="0" err="1"/>
              <a:t>gustong</a:t>
            </a:r>
            <a:r>
              <a:rPr lang="en-US" sz="2000" b="1" dirty="0"/>
              <a:t> </a:t>
            </a:r>
            <a:r>
              <a:rPr lang="en-US" sz="2000" b="1" dirty="0" err="1"/>
              <a:t>tumakas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pagkawasak</a:t>
            </a:r>
            <a:r>
              <a:rPr lang="en-US" sz="2000" b="1" dirty="0"/>
              <a:t>. </a:t>
            </a:r>
            <a:r>
              <a:rPr lang="en-US" sz="2000" b="1" dirty="0" err="1"/>
              <a:t>Nagbigay</a:t>
            </a:r>
            <a:r>
              <a:rPr lang="en-US" sz="2000" b="1" dirty="0"/>
              <a:t> Siya ng </a:t>
            </a:r>
            <a:r>
              <a:rPr lang="en-US" sz="2000" b="1" dirty="0" err="1"/>
              <a:t>babala</a:t>
            </a:r>
            <a:r>
              <a:rPr lang="en-US" sz="2000" b="1" dirty="0"/>
              <a:t>: Ang Jerusalem ay </a:t>
            </a:r>
            <a:r>
              <a:rPr lang="en-US" sz="2000" b="1" dirty="0" err="1"/>
              <a:t>napapaligiran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hukbo</a:t>
            </a:r>
            <a:r>
              <a:rPr lang="en-US" sz="2000" b="1" dirty="0"/>
              <a:t> (Lucas </a:t>
            </a:r>
            <a:r>
              <a:rPr lang="en" sz="2000" b="1" dirty="0"/>
              <a:t>21:20).</a:t>
            </a: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4" y="3249993"/>
            <a:ext cx="82331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Sinamantala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naniwala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salita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ang </a:t>
            </a:r>
            <a:r>
              <a:rPr lang="en-US" sz="2000" b="1" dirty="0" err="1"/>
              <a:t>sandaling</a:t>
            </a:r>
            <a:r>
              <a:rPr lang="en-US" sz="2000" b="1" dirty="0"/>
              <a:t> </a:t>
            </a:r>
            <a:r>
              <a:rPr lang="en-US" sz="2000" b="1" dirty="0" err="1"/>
              <a:t>iyon</a:t>
            </a:r>
            <a:r>
              <a:rPr lang="en-US" sz="2000" b="1" dirty="0"/>
              <a:t> </a:t>
            </a:r>
            <a:r>
              <a:rPr lang="en-US" sz="2000" b="1" dirty="0" err="1"/>
              <a:t>nang</a:t>
            </a:r>
            <a:r>
              <a:rPr lang="en-US" sz="2000" b="1" dirty="0"/>
              <a:t> ang Jerusalem ay </a:t>
            </a:r>
            <a:r>
              <a:rPr lang="en-US" sz="2000" b="1" dirty="0" err="1"/>
              <a:t>naiwang</a:t>
            </a:r>
            <a:r>
              <a:rPr lang="en-US" sz="2000" b="1" dirty="0"/>
              <a:t>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bantay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tumakas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0" y="4789057"/>
            <a:ext cx="630454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Maaari</a:t>
            </a:r>
            <a:r>
              <a:rPr lang="en-US" sz="1900" b="1" dirty="0"/>
              <a:t> at </a:t>
            </a:r>
            <a:r>
              <a:rPr lang="en-US" sz="1900" b="1" dirty="0" err="1"/>
              <a:t>nais</a:t>
            </a:r>
            <a:r>
              <a:rPr lang="en-US" sz="1900" b="1" dirty="0"/>
              <a:t> ng </a:t>
            </a:r>
            <a:r>
              <a:rPr lang="en-US" sz="1900" b="1" dirty="0" err="1"/>
              <a:t>Diyos</a:t>
            </a:r>
            <a:r>
              <a:rPr lang="en-US" sz="1900" b="1" dirty="0"/>
              <a:t> na </a:t>
            </a:r>
            <a:r>
              <a:rPr lang="en-US" sz="1900" b="1" dirty="0" err="1"/>
              <a:t>protektahan</a:t>
            </a:r>
            <a:r>
              <a:rPr lang="en-US" sz="1900" b="1" dirty="0"/>
              <a:t> ang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anak</a:t>
            </a:r>
            <a:r>
              <a:rPr lang="en-US" sz="1900" b="1" dirty="0"/>
              <a:t>, </a:t>
            </a:r>
            <a:r>
              <a:rPr lang="en-US" sz="1900" b="1" dirty="0" err="1"/>
              <a:t>kahit</a:t>
            </a:r>
            <a:r>
              <a:rPr lang="en-US" sz="1900" b="1" dirty="0"/>
              <a:t> na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pinakamahihirap</a:t>
            </a:r>
            <a:r>
              <a:rPr lang="en-US" sz="1900" b="1" dirty="0"/>
              <a:t> na </a:t>
            </a:r>
            <a:r>
              <a:rPr lang="en-US" sz="1900" b="1" dirty="0" err="1"/>
              <a:t>panahon</a:t>
            </a:r>
            <a:r>
              <a:rPr lang="en-US" sz="1900" b="1" dirty="0"/>
              <a:t> (</a:t>
            </a:r>
            <a:r>
              <a:rPr lang="en-US" sz="1900" b="1" dirty="0" err="1"/>
              <a:t>Awit</a:t>
            </a:r>
            <a:r>
              <a:rPr lang="en-US" sz="1900" b="1" dirty="0"/>
              <a:t> 46:1; Is. 41:10). </a:t>
            </a:r>
            <a:r>
              <a:rPr lang="en-US" sz="1900" b="1" dirty="0" err="1"/>
              <a:t>Gayunpaman</a:t>
            </a:r>
            <a:r>
              <a:rPr lang="en-US" sz="1900" b="1" dirty="0"/>
              <a:t>, </a:t>
            </a:r>
            <a:r>
              <a:rPr lang="en-US" sz="1900" b="1" dirty="0" err="1"/>
              <a:t>marami</a:t>
            </a:r>
            <a:r>
              <a:rPr lang="en-US" sz="1900" b="1" dirty="0"/>
              <a:t> </a:t>
            </a:r>
            <a:r>
              <a:rPr lang="en-US" sz="1900" b="1" dirty="0" err="1"/>
              <a:t>rin</a:t>
            </a:r>
            <a:r>
              <a:rPr lang="en-US" sz="1900" b="1" dirty="0"/>
              <a:t> ang </a:t>
            </a:r>
            <a:r>
              <a:rPr lang="en-US" sz="1900" b="1" dirty="0" err="1"/>
              <a:t>nawalan</a:t>
            </a:r>
            <a:r>
              <a:rPr lang="en-US" sz="1900" b="1" dirty="0"/>
              <a:t> ng </a:t>
            </a:r>
            <a:r>
              <a:rPr lang="en-US" sz="1900" b="1" dirty="0" err="1"/>
              <a:t>buhay</a:t>
            </a:r>
            <a:r>
              <a:rPr lang="en-US" sz="1900" b="1" dirty="0"/>
              <a:t> </a:t>
            </a:r>
            <a:r>
              <a:rPr lang="en-US" sz="1900" b="1" dirty="0" err="1"/>
              <a:t>dahil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kanilang</a:t>
            </a:r>
            <a:r>
              <a:rPr lang="en-US" sz="1900" b="1" dirty="0"/>
              <a:t> </a:t>
            </a:r>
            <a:r>
              <a:rPr lang="en-US" sz="1900" b="1" dirty="0" err="1"/>
              <a:t>katapatan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Diyos</a:t>
            </a:r>
            <a:r>
              <a:rPr lang="en-US" sz="1900" b="1" dirty="0"/>
              <a:t> </a:t>
            </a:r>
            <a:r>
              <a:rPr lang="en" sz="1900" b="1" dirty="0"/>
              <a:t> (Heb.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958495"/>
            <a:ext cx="6304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Pagkalipas</a:t>
            </a:r>
            <a:r>
              <a:rPr lang="en-US" b="1" dirty="0"/>
              <a:t> ng </a:t>
            </a:r>
            <a:r>
              <a:rPr lang="en-US" b="1" dirty="0" err="1"/>
              <a:t>ilang</a:t>
            </a:r>
            <a:r>
              <a:rPr lang="en-US" b="1" dirty="0"/>
              <a:t> </a:t>
            </a:r>
            <a:r>
              <a:rPr lang="en-US" b="1" dirty="0" err="1"/>
              <a:t>buwan</a:t>
            </a:r>
            <a:r>
              <a:rPr lang="en-US" b="1" dirty="0"/>
              <a:t>, </a:t>
            </a:r>
            <a:r>
              <a:rPr lang="en-US" b="1" dirty="0" err="1"/>
              <a:t>ipinadala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Nero </a:t>
            </a:r>
            <a:r>
              <a:rPr lang="en-US" b="1" dirty="0" err="1"/>
              <a:t>si</a:t>
            </a:r>
            <a:r>
              <a:rPr lang="en-US" b="1" dirty="0"/>
              <a:t> Vespasian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sugpuin</a:t>
            </a:r>
            <a:r>
              <a:rPr lang="en-US" b="1" dirty="0"/>
              <a:t> ang </a:t>
            </a:r>
            <a:r>
              <a:rPr lang="en-US" b="1" dirty="0" err="1"/>
              <a:t>paghihimagsik</a:t>
            </a:r>
            <a:r>
              <a:rPr lang="en-US" b="1" dirty="0"/>
              <a:t>. </a:t>
            </a:r>
            <a:r>
              <a:rPr lang="en-US" b="1" dirty="0" err="1"/>
              <a:t>Mula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taong</a:t>
            </a:r>
            <a:r>
              <a:rPr lang="en-US" b="1" dirty="0"/>
              <a:t> 67 </a:t>
            </a:r>
            <a:r>
              <a:rPr lang="en-US" b="1" dirty="0" err="1"/>
              <a:t>hanggang</a:t>
            </a:r>
            <a:r>
              <a:rPr lang="en-US" b="1" dirty="0"/>
              <a:t> 70, ang </a:t>
            </a:r>
            <a:r>
              <a:rPr lang="en-US" b="1" dirty="0" err="1"/>
              <a:t>pagkubkob</a:t>
            </a:r>
            <a:r>
              <a:rPr lang="en-US" b="1" dirty="0"/>
              <a:t> ay </a:t>
            </a:r>
            <a:r>
              <a:rPr lang="en-US" b="1" dirty="0" err="1"/>
              <a:t>permanente</a:t>
            </a:r>
            <a:r>
              <a:rPr lang="en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Tinupad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Gaius </a:t>
            </a:r>
            <a:r>
              <a:rPr lang="en-US" sz="2000" b="1" dirty="0" err="1"/>
              <a:t>Cestius</a:t>
            </a:r>
            <a:r>
              <a:rPr lang="en-US" sz="2000" b="1" dirty="0"/>
              <a:t> Gallus ang </a:t>
            </a:r>
            <a:r>
              <a:rPr lang="en-US" sz="2000" b="1" dirty="0" err="1"/>
              <a:t>tandang</a:t>
            </a:r>
            <a:r>
              <a:rPr lang="en-US" sz="2000" b="1" dirty="0"/>
              <a:t> </a:t>
            </a:r>
            <a:r>
              <a:rPr lang="en-US" sz="2000" b="1" dirty="0" err="1"/>
              <a:t>iyon</a:t>
            </a:r>
            <a:r>
              <a:rPr lang="en-US" sz="2000" b="1" dirty="0"/>
              <a:t> </a:t>
            </a:r>
            <a:r>
              <a:rPr lang="en-US" sz="2000" b="1" dirty="0" err="1"/>
              <a:t>noong</a:t>
            </a:r>
            <a:r>
              <a:rPr lang="en-US" sz="2000" b="1" dirty="0"/>
              <a:t> </a:t>
            </a:r>
            <a:r>
              <a:rPr lang="en-US" sz="2000" b="1" dirty="0" err="1"/>
              <a:t>taóng</a:t>
            </a:r>
            <a:r>
              <a:rPr lang="en-US" sz="2000" b="1" dirty="0"/>
              <a:t> 66. </a:t>
            </a:r>
            <a:r>
              <a:rPr lang="en-US" sz="2000" b="1" dirty="0" err="1"/>
              <a:t>Inalis</a:t>
            </a:r>
            <a:r>
              <a:rPr lang="en-US" sz="2000" b="1" dirty="0"/>
              <a:t> ang </a:t>
            </a:r>
            <a:r>
              <a:rPr lang="en-US" sz="2000" b="1" dirty="0" err="1"/>
              <a:t>pagkubkob</a:t>
            </a:r>
            <a:r>
              <a:rPr lang="en-US" sz="2000" b="1" dirty="0"/>
              <a:t>, at </a:t>
            </a:r>
            <a:r>
              <a:rPr lang="en-US" sz="2000" b="1" dirty="0" err="1"/>
              <a:t>hinabol</a:t>
            </a:r>
            <a:r>
              <a:rPr lang="en-US" sz="2000" b="1" dirty="0"/>
              <a:t> ng </a:t>
            </a:r>
            <a:r>
              <a:rPr lang="en-US" sz="2000" b="1" dirty="0" err="1"/>
              <a:t>pinunong</a:t>
            </a:r>
            <a:r>
              <a:rPr lang="en-US" sz="2000" b="1" dirty="0"/>
              <a:t> Zealot na </a:t>
            </a:r>
            <a:r>
              <a:rPr lang="en-US" sz="2000" b="1" dirty="0" err="1"/>
              <a:t>si</a:t>
            </a:r>
            <a:r>
              <a:rPr lang="en-US" sz="2000" b="1" dirty="0"/>
              <a:t> Eleazar ben Simon ang </a:t>
            </a:r>
            <a:r>
              <a:rPr lang="en-US" sz="2000" b="1" dirty="0" err="1"/>
              <a:t>mga</a:t>
            </a:r>
            <a:r>
              <a:rPr lang="en-US" sz="2000" b="1" dirty="0"/>
              <a:t> Romano at </a:t>
            </a:r>
            <a:r>
              <a:rPr lang="en-US" sz="2000" b="1" dirty="0" err="1"/>
              <a:t>tinalo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871931" y="6085523"/>
            <a:ext cx="4611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                       Bakit ang </a:t>
            </a:r>
            <a:r>
              <a:rPr lang="en-US" sz="2000" b="1" dirty="0" err="1"/>
              <a:t>ilan</a:t>
            </a:r>
            <a:r>
              <a:rPr lang="en-US" sz="2000" b="1" dirty="0"/>
              <a:t> ay </a:t>
            </a:r>
            <a:r>
              <a:rPr lang="en-US" sz="2000" b="1" dirty="0" err="1"/>
              <a:t>iningatan</a:t>
            </a:r>
            <a:r>
              <a:rPr lang="en-US" sz="2000" b="1" dirty="0"/>
              <a:t> at ang </a:t>
            </a:r>
            <a:r>
              <a:rPr lang="en-US" sz="2000" b="1" dirty="0" err="1"/>
              <a:t>iba</a:t>
            </a:r>
            <a:r>
              <a:rPr lang="en-US" sz="2000" b="1" dirty="0"/>
              <a:t> ay </a:t>
            </a:r>
            <a:r>
              <a:rPr lang="en-US" sz="2000" b="1" dirty="0" err="1"/>
              <a:t>tila</a:t>
            </a:r>
            <a:r>
              <a:rPr lang="en-US" sz="2000" b="1" dirty="0"/>
              <a:t> </a:t>
            </a:r>
            <a:r>
              <a:rPr lang="en-US" sz="2000" b="1" dirty="0" err="1"/>
              <a:t>pinabayaan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566026" y="749383"/>
            <a:ext cx="1125216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“Ang </a:t>
            </a:r>
            <a:r>
              <a:rPr lang="en-US" sz="2600" b="1" dirty="0" err="1">
                <a:latin typeface="Constantia" panose="02030602050306030303" pitchFamily="18" charset="0"/>
              </a:rPr>
              <a:t>mahiwagang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kalooban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Diyos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nagpapahintulot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banal na </a:t>
            </a:r>
            <a:r>
              <a:rPr lang="en-US" sz="2600" b="1" dirty="0" err="1">
                <a:latin typeface="Constantia" panose="02030602050306030303" pitchFamily="18" charset="0"/>
              </a:rPr>
              <a:t>magdanas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pag-uusig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kamay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masasama</a:t>
            </a:r>
            <a:r>
              <a:rPr lang="en-US" sz="2600" b="1" dirty="0">
                <a:latin typeface="Constantia" panose="02030602050306030303" pitchFamily="18" charset="0"/>
              </a:rPr>
              <a:t>, ay </a:t>
            </a:r>
            <a:r>
              <a:rPr lang="en-US" sz="2600" b="1" dirty="0" err="1">
                <a:latin typeface="Constantia" panose="02030602050306030303" pitchFamily="18" charset="0"/>
              </a:rPr>
              <a:t>isang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dahilan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malaking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kagulumihanan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mahihina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pananampalataya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Handa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nga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ilan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iwaksi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kanilang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pagtitiwala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Diyos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sapagka't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pinahintulutan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Niyang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managana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kasama-samaang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samantalang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pinakamabuti</a:t>
            </a:r>
            <a:r>
              <a:rPr lang="en-US" sz="2600" b="1" dirty="0">
                <a:latin typeface="Constantia" panose="02030602050306030303" pitchFamily="18" charset="0"/>
              </a:rPr>
              <a:t> ay </a:t>
            </a:r>
            <a:r>
              <a:rPr lang="en-US" sz="2600" b="1" dirty="0" err="1">
                <a:latin typeface="Constantia" panose="02030602050306030303" pitchFamily="18" charset="0"/>
              </a:rPr>
              <a:t>pinag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uusig</a:t>
            </a:r>
            <a:r>
              <a:rPr lang="en-US" sz="2600" b="1" dirty="0">
                <a:latin typeface="Constantia" panose="02030602050306030303" pitchFamily="18" charset="0"/>
              </a:rPr>
              <a:t> at </a:t>
            </a:r>
            <a:r>
              <a:rPr lang="en-US" sz="2600" b="1" dirty="0" err="1">
                <a:latin typeface="Constantia" panose="02030602050306030303" pitchFamily="18" charset="0"/>
              </a:rPr>
              <a:t>pinahihirapan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kanilang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malupit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kapangyarihan</a:t>
            </a:r>
            <a:r>
              <a:rPr lang="en-US" sz="2600" b="1" dirty="0">
                <a:latin typeface="Constantia" panose="02030602050306030303" pitchFamily="18" charset="0"/>
              </a:rPr>
              <a:t>. Paano kaya, ang </a:t>
            </a:r>
            <a:r>
              <a:rPr lang="en-US" sz="2600" b="1" dirty="0" err="1">
                <a:latin typeface="Constantia" panose="02030602050306030303" pitchFamily="18" charset="0"/>
              </a:rPr>
              <a:t>tanong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mapababayaan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gayong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kalikuan</a:t>
            </a:r>
            <a:r>
              <a:rPr lang="en-US" sz="2600" b="1" dirty="0">
                <a:latin typeface="Constantia" panose="02030602050306030303" pitchFamily="18" charset="0"/>
              </a:rPr>
              <a:t> at </a:t>
            </a:r>
            <a:r>
              <a:rPr lang="en-US" sz="2600" b="1" dirty="0" err="1">
                <a:latin typeface="Constantia" panose="02030602050306030303" pitchFamily="18" charset="0"/>
              </a:rPr>
              <a:t>pagpapahirap</a:t>
            </a:r>
            <a:r>
              <a:rPr lang="en-US" sz="2600" b="1" dirty="0">
                <a:latin typeface="Constantia" panose="02030602050306030303" pitchFamily="18" charset="0"/>
              </a:rPr>
              <a:t>, ng Isang </a:t>
            </a:r>
            <a:r>
              <a:rPr lang="en-US" sz="2600" b="1" dirty="0" err="1">
                <a:latin typeface="Constantia" panose="02030602050306030303" pitchFamily="18" charset="0"/>
              </a:rPr>
              <a:t>matuwid</a:t>
            </a:r>
            <a:r>
              <a:rPr lang="en-US" sz="2600" b="1" dirty="0">
                <a:latin typeface="Constantia" panose="02030602050306030303" pitchFamily="18" charset="0"/>
              </a:rPr>
              <a:t> at </a:t>
            </a:r>
            <a:r>
              <a:rPr lang="en-US" sz="2600" b="1" dirty="0" err="1">
                <a:latin typeface="Constantia" panose="02030602050306030303" pitchFamily="18" charset="0"/>
              </a:rPr>
              <a:t>mahabagin</a:t>
            </a:r>
            <a:r>
              <a:rPr lang="en-US" sz="2600" b="1" dirty="0">
                <a:latin typeface="Constantia" panose="02030602050306030303" pitchFamily="18" charset="0"/>
              </a:rPr>
              <a:t>, at isa ring may </a:t>
            </a:r>
            <a:r>
              <a:rPr lang="en-US" sz="2600" b="1" dirty="0" err="1">
                <a:latin typeface="Constantia" panose="02030602050306030303" pitchFamily="18" charset="0"/>
              </a:rPr>
              <a:t>kapangyarihang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walang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hanggan</a:t>
            </a:r>
            <a:r>
              <a:rPr lang="en-US" sz="2600" b="1" dirty="0">
                <a:latin typeface="Constantia" panose="02030602050306030303" pitchFamily="18" charset="0"/>
              </a:rPr>
              <a:t>? </a:t>
            </a:r>
            <a:r>
              <a:rPr lang="en-US" sz="2600" b="1" dirty="0" err="1">
                <a:latin typeface="Constantia" panose="02030602050306030303" pitchFamily="18" charset="0"/>
              </a:rPr>
              <a:t>Ito'y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suliraning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tayong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kinalaman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Binigyan</a:t>
            </a:r>
            <a:r>
              <a:rPr lang="en-US" sz="2600" b="1" dirty="0">
                <a:latin typeface="Constantia" panose="02030602050306030303" pitchFamily="18" charset="0"/>
              </a:rPr>
              <a:t> tayo ng </a:t>
            </a:r>
            <a:r>
              <a:rPr lang="en-US" sz="2600" b="1" dirty="0" err="1">
                <a:latin typeface="Constantia" panose="02030602050306030303" pitchFamily="18" charset="0"/>
              </a:rPr>
              <a:t>Diyos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sapat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katibayan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Kanyang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pag-ibig</a:t>
            </a:r>
            <a:r>
              <a:rPr lang="en-US" sz="2600" b="1" dirty="0">
                <a:latin typeface="Constantia" panose="02030602050306030303" pitchFamily="18" charset="0"/>
              </a:rPr>
              <a:t>, at </a:t>
            </a:r>
            <a:r>
              <a:rPr lang="en-US" sz="2600" b="1" dirty="0" err="1">
                <a:latin typeface="Constantia" panose="02030602050306030303" pitchFamily="18" charset="0"/>
              </a:rPr>
              <a:t>hindi</a:t>
            </a:r>
            <a:r>
              <a:rPr lang="en-US" sz="2600" b="1" dirty="0">
                <a:latin typeface="Constantia" panose="02030602050306030303" pitchFamily="18" charset="0"/>
              </a:rPr>
              <a:t> natin </a:t>
            </a:r>
            <a:r>
              <a:rPr lang="en-US" sz="2600" b="1" dirty="0" err="1">
                <a:latin typeface="Constantia" panose="02030602050306030303" pitchFamily="18" charset="0"/>
              </a:rPr>
              <a:t>dapat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pag-alinlanganan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Kanyang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kabutihan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dahil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hindi</a:t>
            </a:r>
            <a:r>
              <a:rPr lang="en-US" sz="2600" b="1" dirty="0">
                <a:latin typeface="Constantia" panose="02030602050306030303" pitchFamily="18" charset="0"/>
              </a:rPr>
              <a:t> natin </a:t>
            </a:r>
            <a:r>
              <a:rPr lang="en-US" sz="2600" b="1" dirty="0" err="1">
                <a:latin typeface="Constantia" panose="02030602050306030303" pitchFamily="18" charset="0"/>
              </a:rPr>
              <a:t>maunawa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paggawa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Kanyang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kalooban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(The Great Controversy, pg.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0" y="2394356"/>
            <a:ext cx="66971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MGA ARAL MULA SA MGA NAUNANG KRISTIYANO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5404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KATAPATAN SA PAG-UUSIG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2" y="589447"/>
            <a:ext cx="9991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Datapuwa't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pinuksa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Saulo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iglesia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pinapasok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bahay-bahay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kinakaladkad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lalake't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babae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sila'y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ipinapasok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bilangguan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(Gawa 8:3)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84576"/>
            <a:ext cx="985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simula</a:t>
            </a:r>
            <a:r>
              <a:rPr lang="en-US" b="1" dirty="0"/>
              <a:t> ay </a:t>
            </a:r>
            <a:r>
              <a:rPr lang="en-US" b="1" dirty="0" err="1"/>
              <a:t>tunay</a:t>
            </a:r>
            <a:r>
              <a:rPr lang="en-US" b="1" dirty="0"/>
              <a:t> na may </a:t>
            </a:r>
            <a:r>
              <a:rPr lang="en-US" b="1" dirty="0" err="1"/>
              <a:t>pag-asa</a:t>
            </a:r>
            <a:r>
              <a:rPr lang="en-US" b="1" dirty="0"/>
              <a:t>: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pagkahikayat</a:t>
            </a:r>
            <a:r>
              <a:rPr lang="en-US" b="1" dirty="0"/>
              <a:t> ay </a:t>
            </a:r>
            <a:r>
              <a:rPr lang="en-US" b="1" dirty="0" err="1"/>
              <a:t>umabot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libo-libo</a:t>
            </a:r>
            <a:r>
              <a:rPr lang="en-US" b="1" dirty="0"/>
              <a:t> (</a:t>
            </a:r>
            <a:r>
              <a:rPr lang="en-US" b="1" dirty="0" err="1"/>
              <a:t>Gawa</a:t>
            </a:r>
            <a:r>
              <a:rPr lang="en-US" b="1" dirty="0"/>
              <a:t> 2:41; 4:4);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mananampalataya</a:t>
            </a:r>
            <a:r>
              <a:rPr lang="en-US" b="1" dirty="0"/>
              <a:t> ay </a:t>
            </a:r>
            <a:r>
              <a:rPr lang="en-US" b="1" dirty="0" err="1"/>
              <a:t>nangaral</a:t>
            </a:r>
            <a:r>
              <a:rPr lang="en-US" b="1" dirty="0"/>
              <a:t> </a:t>
            </a:r>
            <a:r>
              <a:rPr lang="en-US" b="1" dirty="0" err="1"/>
              <a:t>nang</a:t>
            </a:r>
            <a:r>
              <a:rPr lang="en-US" b="1" dirty="0"/>
              <a:t> may </a:t>
            </a:r>
            <a:r>
              <a:rPr lang="en-US" b="1" dirty="0" err="1"/>
              <a:t>kapangyarihan</a:t>
            </a:r>
            <a:r>
              <a:rPr lang="en-US" b="1" dirty="0"/>
              <a:t> (</a:t>
            </a:r>
            <a:r>
              <a:rPr lang="en-US" b="1" dirty="0" err="1"/>
              <a:t>Gawa</a:t>
            </a:r>
            <a:r>
              <a:rPr lang="en-US" b="1" dirty="0"/>
              <a:t> </a:t>
            </a:r>
            <a:r>
              <a:rPr lang="en" b="1" dirty="0"/>
              <a:t>4:31; 5:42).</a:t>
            </a: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Dahil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pag-uusig</a:t>
            </a:r>
            <a:r>
              <a:rPr lang="en-US" sz="2000" b="1" dirty="0"/>
              <a:t> na </a:t>
            </a:r>
            <a:r>
              <a:rPr lang="en-US" sz="2000" b="1" dirty="0" err="1"/>
              <a:t>ginawa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Saulo</a:t>
            </a:r>
            <a:r>
              <a:rPr lang="en-US" sz="2000" b="1" dirty="0"/>
              <a:t>,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alagad</a:t>
            </a:r>
            <a:r>
              <a:rPr lang="en-US" sz="2000" b="1" dirty="0"/>
              <a:t> ay </a:t>
            </a:r>
            <a:r>
              <a:rPr lang="en-US" sz="2000" b="1" dirty="0" err="1"/>
              <a:t>nagkalat</a:t>
            </a:r>
            <a:r>
              <a:rPr lang="en-US" sz="2000" b="1" dirty="0"/>
              <a:t> (</a:t>
            </a:r>
            <a:r>
              <a:rPr lang="en-US" sz="2000" b="1" dirty="0" err="1"/>
              <a:t>Gawa</a:t>
            </a:r>
            <a:r>
              <a:rPr lang="en-US" sz="2000" b="1" dirty="0"/>
              <a:t> </a:t>
            </a:r>
            <a:r>
              <a:rPr lang="en" sz="2000" b="1" dirty="0"/>
              <a:t>8:1). </a:t>
            </a:r>
            <a:r>
              <a:rPr lang="en-US" sz="2000" b="1" dirty="0" err="1"/>
              <a:t>Ngunit</a:t>
            </a:r>
            <a:r>
              <a:rPr lang="en-US" sz="2000" b="1" dirty="0"/>
              <a:t>, </a:t>
            </a:r>
            <a:r>
              <a:rPr lang="en-US" sz="2000" b="1" dirty="0" err="1"/>
              <a:t>dahil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katapatan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mananampalataya</a:t>
            </a:r>
            <a:r>
              <a:rPr lang="en-US" sz="2000" b="1" dirty="0"/>
              <a:t>, </a:t>
            </a:r>
            <a:r>
              <a:rPr lang="en-US" sz="2000" b="1" dirty="0" err="1"/>
              <a:t>ito</a:t>
            </a:r>
            <a:r>
              <a:rPr lang="en-US" sz="2000" b="1" dirty="0"/>
              <a:t> ay </a:t>
            </a:r>
            <a:r>
              <a:rPr lang="en-US" sz="2000" b="1" dirty="0" err="1"/>
              <a:t>nagningning</a:t>
            </a:r>
            <a:r>
              <a:rPr lang="en-US" sz="2000" b="1" dirty="0"/>
              <a:t> ng </a:t>
            </a:r>
            <a:r>
              <a:rPr lang="en-US" sz="2000" b="1" dirty="0" err="1"/>
              <a:t>higit</a:t>
            </a:r>
            <a:r>
              <a:rPr lang="en-US" sz="2000" b="1" dirty="0"/>
              <a:t> pa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buong</a:t>
            </a:r>
            <a:r>
              <a:rPr lang="en-US" sz="2000" b="1" dirty="0"/>
              <a:t> </a:t>
            </a:r>
            <a:r>
              <a:rPr lang="en-US" sz="2000" b="1" dirty="0" err="1"/>
              <a:t>mundo</a:t>
            </a:r>
            <a:r>
              <a:rPr lang="en-US" sz="2000" b="1" dirty="0"/>
              <a:t> (</a:t>
            </a:r>
            <a:r>
              <a:rPr lang="en-US" sz="2000" b="1" dirty="0" err="1"/>
              <a:t>Gawa</a:t>
            </a:r>
            <a:r>
              <a:rPr lang="en-US" sz="2000" b="1" dirty="0"/>
              <a:t> 8:4; 11:19-21; Rom. 15:19; Col. 1: 23</a:t>
            </a:r>
            <a:r>
              <a:rPr lang="en" sz="2000" b="1" dirty="0"/>
              <a:t>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mapakali</a:t>
            </a:r>
            <a:r>
              <a:rPr lang="en-US" sz="2000" b="1" dirty="0"/>
              <a:t> ang </a:t>
            </a:r>
            <a:r>
              <a:rPr lang="en-US" sz="2000" b="1" dirty="0" err="1"/>
              <a:t>kaaway</a:t>
            </a:r>
            <a:r>
              <a:rPr lang="en-US" sz="2000" b="1" dirty="0"/>
              <a:t>. Una </a:t>
            </a:r>
            <a:r>
              <a:rPr lang="en-US" sz="2000" b="1" dirty="0" err="1"/>
              <a:t>nagbabanta</a:t>
            </a:r>
            <a:r>
              <a:rPr lang="en-US" sz="2000" b="1" dirty="0"/>
              <a:t> (</a:t>
            </a:r>
            <a:r>
              <a:rPr lang="en-US" sz="2000" b="1" dirty="0" err="1"/>
              <a:t>Gawa</a:t>
            </a:r>
            <a:r>
              <a:rPr lang="en-US" sz="2000" b="1" dirty="0"/>
              <a:t> 4:17-18); </a:t>
            </a:r>
            <a:r>
              <a:rPr lang="en-US" sz="2000" b="1" dirty="0" err="1"/>
              <a:t>tapos</a:t>
            </a:r>
            <a:r>
              <a:rPr lang="en-US" sz="2000" b="1" dirty="0"/>
              <a:t>, </a:t>
            </a:r>
            <a:r>
              <a:rPr lang="en-US" sz="2000" b="1" dirty="0" err="1"/>
              <a:t>pumaparusa</a:t>
            </a:r>
            <a:r>
              <a:rPr lang="en-US" sz="2000" b="1" dirty="0"/>
              <a:t> (</a:t>
            </a:r>
            <a:r>
              <a:rPr lang="en-US" sz="2000" b="1" dirty="0" err="1"/>
              <a:t>Gawa</a:t>
            </a:r>
            <a:r>
              <a:rPr lang="en-US" sz="2000" b="1" dirty="0"/>
              <a:t> 5:40);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huli</a:t>
            </a:r>
            <a:r>
              <a:rPr lang="en-US" sz="2000" b="1" dirty="0"/>
              <a:t>, </a:t>
            </a:r>
            <a:r>
              <a:rPr lang="en-US" sz="2000" b="1" dirty="0" err="1"/>
              <a:t>pumapatay</a:t>
            </a:r>
            <a:r>
              <a:rPr lang="en-US" sz="2000" b="1" dirty="0"/>
              <a:t> (Mga </a:t>
            </a:r>
            <a:r>
              <a:rPr lang="en-US" sz="2000" b="1" dirty="0" err="1"/>
              <a:t>Gawa</a:t>
            </a:r>
            <a:r>
              <a:rPr lang="en-US" sz="2000" b="1" dirty="0"/>
              <a:t> 7:59)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Binigyan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Iglesia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utos</a:t>
            </a:r>
            <a:r>
              <a:rPr lang="en-US" sz="2000" b="1" dirty="0"/>
              <a:t> at </a:t>
            </a:r>
            <a:r>
              <a:rPr lang="en-US" sz="2000" b="1" dirty="0" err="1"/>
              <a:t>kapangyarihan</a:t>
            </a:r>
            <a:r>
              <a:rPr lang="en-US" sz="2000" b="1" dirty="0"/>
              <a:t> na </a:t>
            </a:r>
            <a:r>
              <a:rPr lang="en-US" sz="2000" b="1" dirty="0" err="1"/>
              <a:t>isulong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(Mga </a:t>
            </a:r>
            <a:r>
              <a:rPr lang="en-US" sz="2000" b="1" dirty="0" err="1"/>
              <a:t>Gawa</a:t>
            </a:r>
            <a:r>
              <a:rPr lang="en-US" sz="2000" b="1" dirty="0"/>
              <a:t> </a:t>
            </a:r>
            <a:r>
              <a:rPr lang="en" sz="2000" b="1" dirty="0"/>
              <a:t>1:8). </a:t>
            </a:r>
            <a:r>
              <a:rPr lang="en-US" sz="2000" b="1" dirty="0"/>
              <a:t>Walang </a:t>
            </a:r>
            <a:r>
              <a:rPr lang="en-US" sz="2000" b="1" dirty="0" err="1"/>
              <a:t>kapangyarihan</a:t>
            </a:r>
            <a:r>
              <a:rPr lang="en-US" sz="2000" b="1" dirty="0"/>
              <a:t>, </a:t>
            </a:r>
            <a:r>
              <a:rPr lang="en-US" sz="2000" b="1" dirty="0" err="1"/>
              <a:t>pisikal</a:t>
            </a:r>
            <a:r>
              <a:rPr lang="en-US" sz="2000" b="1" dirty="0"/>
              <a:t> man o </a:t>
            </a:r>
            <a:r>
              <a:rPr lang="en-US" sz="2000" b="1" dirty="0" err="1"/>
              <a:t>espirituwal</a:t>
            </a:r>
            <a:r>
              <a:rPr lang="en-US" sz="2000" b="1" dirty="0"/>
              <a:t>, ang </a:t>
            </a:r>
            <a:r>
              <a:rPr lang="en-US" sz="2000" b="1" dirty="0" err="1"/>
              <a:t>makapipigil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pagsulong</a:t>
            </a:r>
            <a:r>
              <a:rPr lang="en-US" sz="2000" b="1" dirty="0"/>
              <a:t> ng </a:t>
            </a:r>
            <a:r>
              <a:rPr lang="en-US" sz="2000" b="1" dirty="0" err="1"/>
              <a:t>ebanghelyo</a:t>
            </a:r>
            <a:r>
              <a:rPr lang="en-US" sz="2000" b="1" dirty="0"/>
              <a:t> (Mat.</a:t>
            </a:r>
            <a:r>
              <a:rPr lang="en" sz="2000" b="1" dirty="0"/>
              <a:t> 16:18). </a:t>
            </a:r>
            <a:r>
              <a:rPr lang="en-US" sz="2000" b="1" dirty="0"/>
              <a:t>"</a:t>
            </a:r>
            <a:r>
              <a:rPr lang="sv-SE" sz="2000" b="1" dirty="0"/>
              <a:t>Kung ang Dios ay kakampi natin, sino ang lalaban sa atin</a:t>
            </a:r>
            <a:r>
              <a:rPr lang="en-US" sz="2000" b="1" dirty="0"/>
              <a:t>!" (Rom.</a:t>
            </a:r>
            <a:r>
              <a:rPr lang="en" sz="2000" b="1" dirty="0"/>
              <a:t> 8:31)</a:t>
            </a: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1495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102</cp:revision>
  <dcterms:created xsi:type="dcterms:W3CDTF">2024-03-30T09:19:10Z</dcterms:created>
  <dcterms:modified xsi:type="dcterms:W3CDTF">2024-04-12T06:01:43Z</dcterms:modified>
</cp:coreProperties>
</file>