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 ay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binautismuhan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Juan, at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kabaligtaran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Siya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pinatnubayan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ng 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Espiritu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(Marcos </a:t>
          </a:r>
          <a:r>
            <a:rPr lang="en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Kailangan niyang mag-isa kasama ang Diyos (Marcos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tinukso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diyablo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(Marcos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Humarap ng pisikal na mga panganib (Marcos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Pinaglingkuran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anghel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mensahe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sumasaklaw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tatlong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(Marcos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kaharian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malapit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magsisi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maniwala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ebanghelyo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Dumating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oras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 ay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binautismuhan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Juan, at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kabaligtaran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Siya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pinatnubayan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ng 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Espiritu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(Marcos </a:t>
          </a:r>
          <a:r>
            <a:rPr lang="en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Kailangan niyang mag-isa kasama ang Diyos (Marcos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tinukso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diyablo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(Marcos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Humarap ng pisikal na mga panganib (Marcos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Pinaglingkuran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anghel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mensahe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sumasaklaw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tatlong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(Marcos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Dumating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oras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kaharian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malapit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magsisi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maniwala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ebanghelyo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474" y="186557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5895726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329920" y="2101906"/>
            <a:ext cx="5568649" cy="397442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44203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ANG SIMULA NG EBANGHELYO</a:t>
            </a:r>
            <a:endParaRPr lang="en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9215287" y="6423025"/>
            <a:ext cx="28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err="1">
                <a:solidFill>
                  <a:srgbClr val="536A24"/>
                </a:solidFill>
              </a:rPr>
              <a:t>Aralin</a:t>
            </a:r>
            <a:r>
              <a:rPr lang="en-US" sz="1600" b="1" dirty="0">
                <a:solidFill>
                  <a:srgbClr val="536A24"/>
                </a:solidFill>
              </a:rPr>
              <a:t> 1 para </a:t>
            </a:r>
            <a:r>
              <a:rPr lang="en-US" sz="1600" b="1" dirty="0" err="1">
                <a:solidFill>
                  <a:srgbClr val="536A24"/>
                </a:solidFill>
              </a:rPr>
              <a:t>sa</a:t>
            </a:r>
            <a:r>
              <a:rPr lang="en-US" sz="1600" b="1" dirty="0">
                <a:solidFill>
                  <a:srgbClr val="536A24"/>
                </a:solidFill>
              </a:rPr>
              <a:t> Hulyo 6, 2024</a:t>
            </a:r>
            <a:endParaRPr lang="en" sz="1600" b="1" dirty="0">
              <a:solidFill>
                <a:srgbClr val="536A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41987" y="797510"/>
            <a:ext cx="9341482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2700" dirty="0"/>
              <a:t>«</a:t>
            </a:r>
            <a:r>
              <a:rPr lang="en-US" sz="2700" dirty="0"/>
              <a:t>Ang </a:t>
            </a:r>
            <a:r>
              <a:rPr lang="en-US" sz="2700" dirty="0" err="1"/>
              <a:t>kaluwalhatiang</a:t>
            </a:r>
            <a:r>
              <a:rPr lang="en-US" sz="2700" dirty="0"/>
              <a:t> </a:t>
            </a:r>
            <a:r>
              <a:rPr lang="en-US" sz="2700" dirty="0" err="1"/>
              <a:t>napunta</a:t>
            </a:r>
            <a:r>
              <a:rPr lang="en-US" sz="2700" dirty="0"/>
              <a:t> kay Kristo ay </a:t>
            </a:r>
            <a:r>
              <a:rPr lang="en-US" sz="2700" dirty="0" err="1"/>
              <a:t>isang</a:t>
            </a:r>
            <a:r>
              <a:rPr lang="en-US" sz="2700" dirty="0"/>
              <a:t> </a:t>
            </a:r>
            <a:r>
              <a:rPr lang="en-US" sz="2700" dirty="0" err="1"/>
              <a:t>pangako</a:t>
            </a:r>
            <a:r>
              <a:rPr lang="en-US" sz="2700" dirty="0"/>
              <a:t> ng </a:t>
            </a:r>
            <a:r>
              <a:rPr lang="en-US" sz="2700" dirty="0" err="1"/>
              <a:t>pag-ibig</a:t>
            </a:r>
            <a:r>
              <a:rPr lang="en-US" sz="2700" dirty="0"/>
              <a:t> ng </a:t>
            </a:r>
            <a:r>
              <a:rPr lang="en-US" sz="2700" dirty="0" err="1"/>
              <a:t>Diyos</a:t>
            </a:r>
            <a:r>
              <a:rPr lang="en-US" sz="2700" dirty="0"/>
              <a:t> para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atin</a:t>
            </a:r>
            <a:r>
              <a:rPr lang="en-US" sz="2700" dirty="0"/>
              <a:t>. </a:t>
            </a:r>
            <a:r>
              <a:rPr lang="en-US" sz="2700" dirty="0" err="1"/>
              <a:t>Sinasabi</a:t>
            </a:r>
            <a:r>
              <a:rPr lang="en-US" sz="2700" dirty="0"/>
              <a:t> </a:t>
            </a:r>
            <a:r>
              <a:rPr lang="en-US" sz="2700" dirty="0" err="1"/>
              <a:t>nito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atin</a:t>
            </a:r>
            <a:r>
              <a:rPr lang="en-US" sz="2700" dirty="0"/>
              <a:t> ang </a:t>
            </a:r>
            <a:r>
              <a:rPr lang="en-US" sz="2700" dirty="0" err="1"/>
              <a:t>kapangyarihan</a:t>
            </a:r>
            <a:r>
              <a:rPr lang="en-US" sz="2700" dirty="0"/>
              <a:t> ng </a:t>
            </a:r>
            <a:r>
              <a:rPr lang="en-US" sz="2700" dirty="0" err="1"/>
              <a:t>panalangin</a:t>
            </a:r>
            <a:r>
              <a:rPr lang="en-US" sz="2700" dirty="0"/>
              <a:t>: kung </a:t>
            </a:r>
            <a:r>
              <a:rPr lang="en-US" sz="2700" dirty="0" err="1"/>
              <a:t>paano</a:t>
            </a:r>
            <a:r>
              <a:rPr lang="en-US" sz="2700" dirty="0"/>
              <a:t> ang </a:t>
            </a:r>
            <a:r>
              <a:rPr lang="en-US" sz="2700" dirty="0" err="1"/>
              <a:t>tinig</a:t>
            </a:r>
            <a:r>
              <a:rPr lang="en-US" sz="2700" dirty="0"/>
              <a:t> ng </a:t>
            </a:r>
            <a:r>
              <a:rPr lang="en-US" sz="2700" dirty="0" err="1"/>
              <a:t>tao</a:t>
            </a:r>
            <a:r>
              <a:rPr lang="en-US" sz="2700" dirty="0"/>
              <a:t> ay </a:t>
            </a:r>
            <a:r>
              <a:rPr lang="en-US" sz="2700" dirty="0" err="1"/>
              <a:t>makakarating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tenga</a:t>
            </a:r>
            <a:r>
              <a:rPr lang="en-US" sz="2700" dirty="0"/>
              <a:t> ng </a:t>
            </a:r>
            <a:r>
              <a:rPr lang="en-US" sz="2700" dirty="0" err="1"/>
              <a:t>Diyos</a:t>
            </a:r>
            <a:r>
              <a:rPr lang="en-US" sz="2700" dirty="0"/>
              <a:t> at ang </a:t>
            </a:r>
            <a:r>
              <a:rPr lang="en-US" sz="2700" dirty="0" err="1"/>
              <a:t>ating</a:t>
            </a:r>
            <a:r>
              <a:rPr lang="en-US" sz="2700" dirty="0"/>
              <a:t> </a:t>
            </a:r>
            <a:r>
              <a:rPr lang="en-US" sz="2700" dirty="0" err="1"/>
              <a:t>mga</a:t>
            </a:r>
            <a:r>
              <a:rPr lang="en-US" sz="2700" dirty="0"/>
              <a:t> </a:t>
            </a:r>
            <a:r>
              <a:rPr lang="en-US" sz="2700" dirty="0" err="1"/>
              <a:t>kahilingan</a:t>
            </a:r>
            <a:r>
              <a:rPr lang="en-US" sz="2700" dirty="0"/>
              <a:t> ay </a:t>
            </a:r>
            <a:r>
              <a:rPr lang="en-US" sz="2700" dirty="0" err="1"/>
              <a:t>matatanggap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mga</a:t>
            </a:r>
            <a:r>
              <a:rPr lang="en-US" sz="2700" dirty="0"/>
              <a:t> </a:t>
            </a:r>
            <a:r>
              <a:rPr lang="en-US" sz="2700" dirty="0" err="1"/>
              <a:t>bakuran</a:t>
            </a:r>
            <a:r>
              <a:rPr lang="en-US" sz="2700" dirty="0"/>
              <a:t> ng </a:t>
            </a:r>
            <a:r>
              <a:rPr lang="en-US" sz="2700" dirty="0" err="1"/>
              <a:t>langit</a:t>
            </a:r>
            <a:r>
              <a:rPr lang="en-US" sz="2700" dirty="0"/>
              <a:t>.... Ang </a:t>
            </a:r>
            <a:r>
              <a:rPr lang="en-US" sz="2700" dirty="0" err="1"/>
              <a:t>liwanag</a:t>
            </a:r>
            <a:r>
              <a:rPr lang="en-US" sz="2700" dirty="0"/>
              <a:t> na </a:t>
            </a:r>
            <a:r>
              <a:rPr lang="en-US" sz="2700" dirty="0" err="1"/>
              <a:t>ibinuhos</a:t>
            </a:r>
            <a:r>
              <a:rPr lang="en-US" sz="2700" dirty="0"/>
              <a:t> </a:t>
            </a:r>
            <a:r>
              <a:rPr lang="en-US" sz="2700" dirty="0" err="1"/>
              <a:t>mula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mga</a:t>
            </a:r>
            <a:r>
              <a:rPr lang="en-US" sz="2700" dirty="0"/>
              <a:t> </a:t>
            </a:r>
            <a:r>
              <a:rPr lang="en-US" sz="2700" dirty="0" err="1"/>
              <a:t>pintuan</a:t>
            </a:r>
            <a:r>
              <a:rPr lang="en-US" sz="2700" dirty="0"/>
              <a:t> na </a:t>
            </a:r>
            <a:r>
              <a:rPr lang="en-US" sz="2700" dirty="0" err="1"/>
              <a:t>nabuksan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itaas</a:t>
            </a:r>
            <a:r>
              <a:rPr lang="en-US" sz="2700" dirty="0"/>
              <a:t> ng ulo ng </a:t>
            </a:r>
            <a:r>
              <a:rPr lang="en-US" sz="2700" dirty="0" err="1"/>
              <a:t>ating</a:t>
            </a:r>
            <a:r>
              <a:rPr lang="en-US" sz="2700" dirty="0"/>
              <a:t> </a:t>
            </a:r>
            <a:r>
              <a:rPr lang="en-US" sz="2700" dirty="0" err="1"/>
              <a:t>Tagapagligtas</a:t>
            </a:r>
            <a:r>
              <a:rPr lang="en-US" sz="2700" dirty="0"/>
              <a:t> ay </a:t>
            </a:r>
            <a:r>
              <a:rPr lang="en-US" sz="2700" dirty="0" err="1"/>
              <a:t>ibubuhos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atin</a:t>
            </a:r>
            <a:r>
              <a:rPr lang="en-US" sz="2700" dirty="0"/>
              <a:t> </a:t>
            </a:r>
            <a:r>
              <a:rPr lang="en-US" sz="2700" dirty="0" err="1"/>
              <a:t>kapag</a:t>
            </a:r>
            <a:r>
              <a:rPr lang="en-US" sz="2700" dirty="0"/>
              <a:t> </a:t>
            </a:r>
            <a:r>
              <a:rPr lang="en-US" sz="2700" dirty="0" err="1"/>
              <a:t>mananalangin</a:t>
            </a:r>
            <a:r>
              <a:rPr lang="en-US" sz="2700" dirty="0"/>
              <a:t> tayo ng </a:t>
            </a:r>
            <a:r>
              <a:rPr lang="en-US" sz="2700" dirty="0" err="1"/>
              <a:t>tulong</a:t>
            </a:r>
            <a:r>
              <a:rPr lang="en-US" sz="2700" dirty="0"/>
              <a:t> </a:t>
            </a:r>
            <a:r>
              <a:rPr lang="en-US" sz="2700" dirty="0" err="1"/>
              <a:t>upang</a:t>
            </a:r>
            <a:r>
              <a:rPr lang="en-US" sz="2700" dirty="0"/>
              <a:t> </a:t>
            </a:r>
            <a:r>
              <a:rPr lang="en-US" sz="2700" dirty="0" err="1"/>
              <a:t>labanan</a:t>
            </a:r>
            <a:r>
              <a:rPr lang="en-US" sz="2700" dirty="0"/>
              <a:t> ang </a:t>
            </a:r>
            <a:r>
              <a:rPr lang="en-US" sz="2700" dirty="0" err="1"/>
              <a:t>tukso</a:t>
            </a:r>
            <a:r>
              <a:rPr lang="en-US" sz="2700" dirty="0"/>
              <a:t>. Ang </a:t>
            </a:r>
            <a:r>
              <a:rPr lang="en-US" sz="2700" dirty="0" err="1"/>
              <a:t>tinig</a:t>
            </a:r>
            <a:r>
              <a:rPr lang="en-US" sz="2700" dirty="0"/>
              <a:t> na </a:t>
            </a:r>
            <a:r>
              <a:rPr lang="en-US" sz="2700" dirty="0" err="1"/>
              <a:t>nagsalita</a:t>
            </a:r>
            <a:r>
              <a:rPr lang="en-US" sz="2700" dirty="0"/>
              <a:t> kay Jesus ay </a:t>
            </a:r>
            <a:r>
              <a:rPr lang="en-US" sz="2700" dirty="0" err="1"/>
              <a:t>magsasabi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bawat</a:t>
            </a:r>
            <a:r>
              <a:rPr lang="en-US" sz="2700" dirty="0"/>
              <a:t> </a:t>
            </a:r>
            <a:r>
              <a:rPr lang="en-US" sz="2700" dirty="0" err="1"/>
              <a:t>sumasampalataya</a:t>
            </a:r>
            <a:r>
              <a:rPr lang="en-US" sz="2700" dirty="0"/>
              <a:t> na </a:t>
            </a:r>
            <a:r>
              <a:rPr lang="en-US" sz="2700" dirty="0" err="1"/>
              <a:t>kaluluwa</a:t>
            </a:r>
            <a:r>
              <a:rPr lang="en-US" sz="2700" dirty="0"/>
              <a:t>: “Ito ang </a:t>
            </a:r>
            <a:r>
              <a:rPr lang="en-US" sz="2700" dirty="0" err="1"/>
              <a:t>aking</a:t>
            </a:r>
            <a:r>
              <a:rPr lang="en-US" sz="2700" dirty="0"/>
              <a:t> </a:t>
            </a:r>
            <a:r>
              <a:rPr lang="en-US" sz="2700" dirty="0" err="1"/>
              <a:t>minamahal</a:t>
            </a:r>
            <a:r>
              <a:rPr lang="en-US" sz="2700" dirty="0"/>
              <a:t> na Anak, na </a:t>
            </a:r>
            <a:r>
              <a:rPr lang="en-US" sz="2700" dirty="0" err="1"/>
              <a:t>lubos</a:t>
            </a:r>
            <a:r>
              <a:rPr lang="en-US" sz="2700" dirty="0"/>
              <a:t> </a:t>
            </a:r>
            <a:r>
              <a:rPr lang="en-US" sz="2700" dirty="0" err="1"/>
              <a:t>kong</a:t>
            </a:r>
            <a:r>
              <a:rPr lang="en-US" sz="2700" dirty="0"/>
              <a:t> </a:t>
            </a:r>
            <a:r>
              <a:rPr lang="en-US" sz="2700" dirty="0" err="1"/>
              <a:t>kinalulugdan</a:t>
            </a:r>
            <a:r>
              <a:rPr lang="en" sz="2700" dirty="0"/>
              <a:t>.”»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ANG MENSAHE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Pagkatapos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madakip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Juan, ay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napasa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Galilea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Jesus 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ipinangangaral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evangelio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ng Dios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(Marcos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629547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3239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b-NO" sz="2000" b="1" dirty="0"/>
              <a:t>Isang pagtukoy sa 70 linggong hula </a:t>
            </a:r>
            <a:r>
              <a:rPr lang="en" sz="2000" b="1" dirty="0"/>
              <a:t>(Dan . 9:24).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From the decree of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utos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Artaxerxes, </a:t>
            </a:r>
            <a:r>
              <a:rPr lang="en-US" sz="2000" b="1" dirty="0" err="1"/>
              <a:t>taong</a:t>
            </a:r>
            <a:r>
              <a:rPr lang="en-US" sz="2000" b="1" dirty="0"/>
              <a:t> 457 BC, </a:t>
            </a:r>
            <a:r>
              <a:rPr lang="en-US" sz="2000" b="1" dirty="0" err="1"/>
              <a:t>hanggang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pagpahid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Mesias</a:t>
            </a:r>
            <a:r>
              <a:rPr lang="en-US" sz="2000" b="1" dirty="0"/>
              <a:t>, 69 na </a:t>
            </a:r>
            <a:r>
              <a:rPr lang="en-US" sz="2000" b="1" dirty="0" err="1"/>
              <a:t>linggo</a:t>
            </a:r>
            <a:r>
              <a:rPr lang="en-US" sz="2000" b="1" dirty="0"/>
              <a:t> ang </a:t>
            </a:r>
            <a:r>
              <a:rPr lang="en" sz="1400" b="1" dirty="0"/>
              <a:t>(v. 25).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s-ES" sz="2000" b="1" dirty="0" err="1"/>
              <a:t>Natupad</a:t>
            </a:r>
            <a:r>
              <a:rPr lang="es-ES" sz="2000" b="1" dirty="0"/>
              <a:t> </a:t>
            </a:r>
            <a:r>
              <a:rPr lang="es-ES" sz="2000" b="1" dirty="0" err="1"/>
              <a:t>ito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bautismo ni </a:t>
            </a:r>
            <a:r>
              <a:rPr lang="es-ES" sz="2000" b="1" dirty="0" err="1"/>
              <a:t>Jesus</a:t>
            </a:r>
            <a:r>
              <a:rPr lang="es-ES" sz="2000" b="1" dirty="0"/>
              <a:t>, AD 27. </a:t>
            </a:r>
            <a:r>
              <a:rPr lang="es-ES" sz="2000" b="1" dirty="0" err="1"/>
              <a:t>Makalipas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</a:t>
            </a:r>
            <a:r>
              <a:rPr lang="es-ES" sz="2000" b="1" dirty="0" err="1"/>
              <a:t>kalahating</a:t>
            </a:r>
            <a:r>
              <a:rPr lang="es-ES" sz="2000" b="1" dirty="0"/>
              <a:t> </a:t>
            </a:r>
            <a:r>
              <a:rPr lang="es-ES" sz="2000" b="1" dirty="0" err="1"/>
              <a:t>linggo</a:t>
            </a:r>
            <a:r>
              <a:rPr lang="es-ES" sz="2000" b="1" dirty="0"/>
              <a:t>, AD 31, </a:t>
            </a:r>
            <a:r>
              <a:rPr lang="es-ES" sz="2000" b="1" dirty="0" err="1"/>
              <a:t>namatay</a:t>
            </a:r>
            <a:r>
              <a:rPr lang="es-ES" sz="2000" b="1" dirty="0"/>
              <a:t> si </a:t>
            </a:r>
            <a:r>
              <a:rPr lang="es-ES" sz="2000" b="1" dirty="0" err="1"/>
              <a:t>Jesus</a:t>
            </a:r>
            <a:r>
              <a:rPr lang="es-ES" sz="2000" b="1" dirty="0"/>
              <a:t> </a:t>
            </a:r>
            <a:r>
              <a:rPr lang="en" sz="2000" b="1" dirty="0"/>
              <a:t>(v.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Isang </a:t>
            </a:r>
            <a:r>
              <a:rPr lang="en-US" sz="2000" b="1" dirty="0" err="1"/>
              <a:t>pangako</a:t>
            </a:r>
            <a:r>
              <a:rPr lang="en-US" sz="2000" b="1" dirty="0"/>
              <a:t> na ang </a:t>
            </a:r>
            <a:r>
              <a:rPr lang="en-US" sz="2000" b="1" dirty="0" err="1"/>
              <a:t>tipan</a:t>
            </a:r>
            <a:r>
              <a:rPr lang="en-US" sz="2000" b="1" dirty="0"/>
              <a:t> ng </a:t>
            </a:r>
            <a:r>
              <a:rPr lang="en-US" sz="2000" b="1" dirty="0" err="1"/>
              <a:t>kaligtasan</a:t>
            </a:r>
            <a:r>
              <a:rPr lang="en-US" sz="2000" b="1" dirty="0"/>
              <a:t> ay </a:t>
            </a:r>
            <a:r>
              <a:rPr lang="en-US" sz="2000" b="1" dirty="0" err="1"/>
              <a:t>nagsisimula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matupad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7996631" y="3064933"/>
            <a:ext cx="4195369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Isang </a:t>
            </a:r>
            <a:r>
              <a:rPr lang="en-US" b="1" dirty="0" err="1"/>
              <a:t>panawagan</a:t>
            </a:r>
            <a:r>
              <a:rPr lang="en-US" b="1" dirty="0"/>
              <a:t> na </a:t>
            </a:r>
            <a:r>
              <a:rPr lang="en-US" b="1" dirty="0" err="1"/>
              <a:t>aktibong</a:t>
            </a:r>
            <a:r>
              <a:rPr lang="en-US" b="1" dirty="0"/>
              <a:t> </a:t>
            </a:r>
            <a:r>
              <a:rPr lang="en-US" b="1" dirty="0" err="1"/>
              <a:t>makibahagi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tipan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pagtanggap</a:t>
            </a:r>
            <a:r>
              <a:rPr lang="en-US" b="1" dirty="0"/>
              <a:t> ng </a:t>
            </a:r>
            <a:r>
              <a:rPr lang="en-US" b="1" dirty="0" err="1"/>
              <a:t>kapatawaran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pananampalataya</a:t>
            </a:r>
            <a:r>
              <a:rPr lang="en-US" b="1" dirty="0"/>
              <a:t> kay </a:t>
            </a:r>
            <a:r>
              <a:rPr lang="en-US" b="1" dirty="0" err="1"/>
              <a:t>Hesus</a:t>
            </a:r>
            <a:r>
              <a:rPr lang="en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669111" y="4343920"/>
            <a:ext cx="3549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Kasama </a:t>
            </a:r>
            <a:r>
              <a:rPr lang="en-US" sz="2000" b="1" dirty="0" err="1"/>
              <a:t>rin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kasalukuyang</a:t>
            </a:r>
            <a:r>
              <a:rPr lang="en-US" sz="2000" b="1" dirty="0"/>
              <a:t> </a:t>
            </a:r>
            <a:r>
              <a:rPr lang="en-US" sz="2000" b="1" dirty="0" err="1"/>
              <a:t>mensahe</a:t>
            </a:r>
            <a:r>
              <a:rPr lang="en-US" sz="2000" b="1" dirty="0"/>
              <a:t> ang </a:t>
            </a:r>
            <a:r>
              <a:rPr lang="en-US" sz="2000" b="1" dirty="0" err="1"/>
              <a:t>tatlong</a:t>
            </a:r>
            <a:r>
              <a:rPr lang="en-US" sz="2000" b="1" dirty="0"/>
              <a:t> </a:t>
            </a:r>
            <a:r>
              <a:rPr lang="en-US" sz="2000" b="1" dirty="0" err="1"/>
              <a:t>aspetong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: </a:t>
            </a:r>
            <a:r>
              <a:rPr lang="en-US" sz="2000" b="1" dirty="0" err="1"/>
              <a:t>Natupad</a:t>
            </a:r>
            <a:r>
              <a:rPr lang="en-US" sz="2000" b="1" dirty="0"/>
              <a:t> na ang </a:t>
            </a:r>
            <a:r>
              <a:rPr lang="en-US" sz="2000" b="1" dirty="0" err="1"/>
              <a:t>panahon</a:t>
            </a:r>
            <a:r>
              <a:rPr lang="en-US" sz="2000" b="1" dirty="0"/>
              <a:t>; </a:t>
            </a:r>
            <a:r>
              <a:rPr lang="en-US" sz="2000" b="1" dirty="0" err="1"/>
              <a:t>Darating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Hesus</a:t>
            </a:r>
            <a:r>
              <a:rPr lang="en-US" sz="2000" b="1" dirty="0"/>
              <a:t>; at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magsisi</a:t>
            </a:r>
            <a:r>
              <a:rPr lang="en-US" sz="2000" b="1" dirty="0"/>
              <a:t> at </a:t>
            </a:r>
            <a:r>
              <a:rPr lang="en-US" sz="2000" b="1" dirty="0" err="1"/>
              <a:t>maniwala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makasama</a:t>
            </a:r>
            <a:r>
              <a:rPr lang="en-US" sz="2000" b="1" dirty="0"/>
              <a:t> natin Siya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264" y="4414684"/>
            <a:ext cx="4641850" cy="2341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5704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2600" dirty="0"/>
              <a:t>“</a:t>
            </a:r>
            <a:r>
              <a:rPr lang="en-US" sz="2600" dirty="0"/>
              <a:t>Ang </a:t>
            </a:r>
            <a:r>
              <a:rPr lang="en-US" sz="2600" dirty="0" err="1"/>
              <a:t>pasanin</a:t>
            </a:r>
            <a:r>
              <a:rPr lang="en-US" sz="2600" dirty="0"/>
              <a:t> ng </a:t>
            </a:r>
            <a:r>
              <a:rPr lang="en-US" sz="2600" dirty="0" err="1"/>
              <a:t>pangangaral</a:t>
            </a:r>
            <a:r>
              <a:rPr lang="en-US" sz="2600" dirty="0"/>
              <a:t> </a:t>
            </a:r>
            <a:r>
              <a:rPr lang="en-US" sz="2600" dirty="0" err="1"/>
              <a:t>ni</a:t>
            </a:r>
            <a:r>
              <a:rPr lang="en-US" sz="2600" dirty="0"/>
              <a:t> Kristo ay, “</a:t>
            </a:r>
            <a:r>
              <a:rPr lang="en-US" sz="2600" dirty="0" err="1"/>
              <a:t>Naganap</a:t>
            </a:r>
            <a:r>
              <a:rPr lang="en-US" sz="2600" dirty="0"/>
              <a:t> na ang </a:t>
            </a:r>
            <a:r>
              <a:rPr lang="en-US" sz="2600" dirty="0" err="1"/>
              <a:t>panahon</a:t>
            </a:r>
            <a:r>
              <a:rPr lang="en-US" sz="2600" dirty="0"/>
              <a:t>, at </a:t>
            </a:r>
            <a:r>
              <a:rPr lang="en-US" sz="2600" dirty="0" err="1"/>
              <a:t>malapit</a:t>
            </a:r>
            <a:r>
              <a:rPr lang="en-US" sz="2600" dirty="0"/>
              <a:t> na ang </a:t>
            </a:r>
            <a:r>
              <a:rPr lang="en-US" sz="2600" dirty="0" err="1"/>
              <a:t>kaharian</a:t>
            </a:r>
            <a:r>
              <a:rPr lang="en-US" sz="2600" dirty="0"/>
              <a:t> ng </a:t>
            </a:r>
            <a:r>
              <a:rPr lang="en-US" sz="2600" dirty="0" err="1"/>
              <a:t>Diyos</a:t>
            </a:r>
            <a:r>
              <a:rPr lang="en-US" sz="2600" dirty="0"/>
              <a:t>; </a:t>
            </a:r>
            <a:r>
              <a:rPr lang="en-US" sz="2600" dirty="0" err="1"/>
              <a:t>magsisi</a:t>
            </a:r>
            <a:r>
              <a:rPr lang="en-US" sz="2600" dirty="0"/>
              <a:t> kayo, at </a:t>
            </a:r>
            <a:r>
              <a:rPr lang="en-US" sz="2600" dirty="0" err="1"/>
              <a:t>maniwala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ebanghelyo</a:t>
            </a:r>
            <a:r>
              <a:rPr lang="en-US" sz="2600" dirty="0"/>
              <a:t>.” Kaya ang </a:t>
            </a:r>
            <a:r>
              <a:rPr lang="en-US" sz="2600" dirty="0" err="1"/>
              <a:t>mensahe</a:t>
            </a:r>
            <a:r>
              <a:rPr lang="en-US" sz="2600" dirty="0"/>
              <a:t> ng </a:t>
            </a:r>
            <a:r>
              <a:rPr lang="en-US" sz="2600" dirty="0" err="1"/>
              <a:t>ebanghelyo</a:t>
            </a:r>
            <a:r>
              <a:rPr lang="en-US" sz="2600" dirty="0"/>
              <a:t>, na </a:t>
            </a:r>
            <a:r>
              <a:rPr lang="en-US" sz="2600" dirty="0" err="1"/>
              <a:t>ibinigay</a:t>
            </a:r>
            <a:r>
              <a:rPr lang="en-US" sz="2600" dirty="0"/>
              <a:t> </a:t>
            </a:r>
            <a:r>
              <a:rPr lang="en-US" sz="2600" dirty="0" err="1"/>
              <a:t>mismo</a:t>
            </a:r>
            <a:r>
              <a:rPr lang="en-US" sz="2600" dirty="0"/>
              <a:t> ng </a:t>
            </a:r>
            <a:r>
              <a:rPr lang="en-US" sz="2600" dirty="0" err="1"/>
              <a:t>Tagapagligtas</a:t>
            </a:r>
            <a:r>
              <a:rPr lang="en-US" sz="2600" dirty="0"/>
              <a:t>, ay </a:t>
            </a:r>
            <a:r>
              <a:rPr lang="en-US" sz="2600" dirty="0" err="1"/>
              <a:t>batay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mga</a:t>
            </a:r>
            <a:r>
              <a:rPr lang="en-US" sz="2600" dirty="0"/>
              <a:t> </a:t>
            </a:r>
            <a:r>
              <a:rPr lang="en-US" sz="2600" dirty="0" err="1"/>
              <a:t>propesiya</a:t>
            </a:r>
            <a:r>
              <a:rPr lang="en-US" sz="2600" dirty="0"/>
              <a:t>. Ang “</a:t>
            </a:r>
            <a:r>
              <a:rPr lang="en-US" sz="2600" dirty="0" err="1"/>
              <a:t>panahon</a:t>
            </a:r>
            <a:r>
              <a:rPr lang="en-US" sz="2600" dirty="0"/>
              <a:t>” na </a:t>
            </a:r>
            <a:r>
              <a:rPr lang="en-US" sz="2600" dirty="0" err="1"/>
              <a:t>Kanyang</a:t>
            </a:r>
            <a:r>
              <a:rPr lang="en-US" sz="2600" dirty="0"/>
              <a:t> </a:t>
            </a:r>
            <a:r>
              <a:rPr lang="en-US" sz="2600" dirty="0" err="1"/>
              <a:t>ipinahayag</a:t>
            </a:r>
            <a:r>
              <a:rPr lang="en-US" sz="2600" dirty="0"/>
              <a:t> na </a:t>
            </a:r>
            <a:r>
              <a:rPr lang="en-US" sz="2600" dirty="0" err="1"/>
              <a:t>natupad</a:t>
            </a:r>
            <a:r>
              <a:rPr lang="en-US" sz="2600" dirty="0"/>
              <a:t> ay ang </a:t>
            </a:r>
            <a:r>
              <a:rPr lang="en-US" sz="2600" dirty="0" err="1"/>
              <a:t>panahong</a:t>
            </a:r>
            <a:r>
              <a:rPr lang="en-US" sz="2600" dirty="0"/>
              <a:t> </a:t>
            </a:r>
            <a:r>
              <a:rPr lang="en-US" sz="2600" dirty="0" err="1"/>
              <a:t>ipinaalam</a:t>
            </a:r>
            <a:r>
              <a:rPr lang="en-US" sz="2600" dirty="0"/>
              <a:t> ng </a:t>
            </a:r>
            <a:r>
              <a:rPr lang="en-US" sz="2600" dirty="0" err="1"/>
              <a:t>anghel</a:t>
            </a:r>
            <a:r>
              <a:rPr lang="en-US" sz="2600" dirty="0"/>
              <a:t> Gabriel kay Daniel</a:t>
            </a:r>
            <a:r>
              <a:rPr lang="en" sz="2600" dirty="0"/>
              <a:t>…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Kung </a:t>
            </a:r>
            <a:r>
              <a:rPr lang="en-US" sz="2600" dirty="0" err="1"/>
              <a:t>paanong</a:t>
            </a:r>
            <a:r>
              <a:rPr lang="en-US" sz="2600" dirty="0"/>
              <a:t> ang </a:t>
            </a:r>
            <a:r>
              <a:rPr lang="en-US" sz="2600" dirty="0" err="1"/>
              <a:t>mensahe</a:t>
            </a:r>
            <a:r>
              <a:rPr lang="en-US" sz="2600" dirty="0"/>
              <a:t> ng </a:t>
            </a:r>
            <a:r>
              <a:rPr lang="en-US" sz="2600" dirty="0" err="1"/>
              <a:t>unang</a:t>
            </a:r>
            <a:r>
              <a:rPr lang="en-US" sz="2600" dirty="0"/>
              <a:t> </a:t>
            </a:r>
            <a:r>
              <a:rPr lang="en-US" sz="2600" dirty="0" err="1"/>
              <a:t>pagdating</a:t>
            </a:r>
            <a:r>
              <a:rPr lang="en-US" sz="2600" dirty="0"/>
              <a:t> </a:t>
            </a:r>
            <a:r>
              <a:rPr lang="en-US" sz="2600" dirty="0" err="1"/>
              <a:t>ni</a:t>
            </a:r>
            <a:r>
              <a:rPr lang="en-US" sz="2600" dirty="0"/>
              <a:t> Kristo ay </a:t>
            </a:r>
            <a:r>
              <a:rPr lang="en-US" sz="2600" dirty="0" err="1"/>
              <a:t>nagpahayag</a:t>
            </a:r>
            <a:r>
              <a:rPr lang="en-US" sz="2600" dirty="0"/>
              <a:t> ng </a:t>
            </a:r>
            <a:r>
              <a:rPr lang="en-US" sz="2600" dirty="0" err="1"/>
              <a:t>kaharian</a:t>
            </a:r>
            <a:r>
              <a:rPr lang="en-US" sz="2600" dirty="0"/>
              <a:t> ng </a:t>
            </a:r>
            <a:r>
              <a:rPr lang="en-US" sz="2600" dirty="0" err="1"/>
              <a:t>Kanyang</a:t>
            </a:r>
            <a:r>
              <a:rPr lang="en-US" sz="2600" dirty="0"/>
              <a:t> </a:t>
            </a:r>
            <a:r>
              <a:rPr lang="en-US" sz="2600" dirty="0" err="1"/>
              <a:t>biyaya</a:t>
            </a:r>
            <a:r>
              <a:rPr lang="en-US" sz="2600" dirty="0"/>
              <a:t>, </a:t>
            </a:r>
            <a:r>
              <a:rPr lang="en-US" sz="2600" dirty="0" err="1"/>
              <a:t>gayundin</a:t>
            </a:r>
            <a:r>
              <a:rPr lang="en-US" sz="2600" dirty="0"/>
              <a:t> ang </a:t>
            </a:r>
            <a:r>
              <a:rPr lang="en-US" sz="2600" dirty="0" err="1"/>
              <a:t>mensahe</a:t>
            </a:r>
            <a:r>
              <a:rPr lang="en-US" sz="2600" dirty="0"/>
              <a:t> ng </a:t>
            </a:r>
            <a:r>
              <a:rPr lang="en-US" sz="2600" dirty="0" err="1"/>
              <a:t>Kanyang</a:t>
            </a:r>
            <a:r>
              <a:rPr lang="en-US" sz="2600" dirty="0"/>
              <a:t> </a:t>
            </a:r>
            <a:r>
              <a:rPr lang="en-US" sz="2600" dirty="0" err="1"/>
              <a:t>ikalawang</a:t>
            </a:r>
            <a:r>
              <a:rPr lang="en-US" sz="2600" dirty="0"/>
              <a:t> </a:t>
            </a:r>
            <a:r>
              <a:rPr lang="en-US" sz="2600" dirty="0" err="1"/>
              <a:t>pagdating</a:t>
            </a:r>
            <a:r>
              <a:rPr lang="en-US" sz="2600" dirty="0"/>
              <a:t> ay </a:t>
            </a:r>
            <a:r>
              <a:rPr lang="en-US" sz="2600" dirty="0" err="1"/>
              <a:t>magpapahayag</a:t>
            </a:r>
            <a:r>
              <a:rPr lang="en-US" sz="2600" dirty="0"/>
              <a:t> ng </a:t>
            </a:r>
            <a:r>
              <a:rPr lang="en-US" sz="2600" dirty="0" err="1"/>
              <a:t>kaharian</a:t>
            </a:r>
            <a:r>
              <a:rPr lang="en-US" sz="2600" dirty="0"/>
              <a:t> ng </a:t>
            </a:r>
            <a:r>
              <a:rPr lang="en-US" sz="2600" dirty="0" err="1"/>
              <a:t>Kanyang</a:t>
            </a:r>
            <a:r>
              <a:rPr lang="en-US" sz="2600" dirty="0"/>
              <a:t> </a:t>
            </a:r>
            <a:r>
              <a:rPr lang="en-US" sz="2600" dirty="0" err="1"/>
              <a:t>kaluwalhatian</a:t>
            </a:r>
            <a:r>
              <a:rPr lang="en-US" sz="2600" dirty="0"/>
              <a:t>. At ang </a:t>
            </a:r>
            <a:r>
              <a:rPr lang="en-US" sz="2600" dirty="0" err="1"/>
              <a:t>pangalawang</a:t>
            </a:r>
            <a:r>
              <a:rPr lang="en-US" sz="2600" dirty="0"/>
              <a:t> </a:t>
            </a:r>
            <a:r>
              <a:rPr lang="en-US" sz="2600" dirty="0" err="1"/>
              <a:t>mensahe</a:t>
            </a:r>
            <a:r>
              <a:rPr lang="en-US" sz="2600" dirty="0"/>
              <a:t>, </a:t>
            </a:r>
            <a:r>
              <a:rPr lang="en-US" sz="2600" dirty="0" err="1"/>
              <a:t>tulad</a:t>
            </a:r>
            <a:r>
              <a:rPr lang="en-US" sz="2600" dirty="0"/>
              <a:t> ng </a:t>
            </a:r>
            <a:r>
              <a:rPr lang="en-US" sz="2600" dirty="0" err="1"/>
              <a:t>una</a:t>
            </a:r>
            <a:r>
              <a:rPr lang="en-US" sz="2600" dirty="0"/>
              <a:t>, ay </a:t>
            </a:r>
            <a:r>
              <a:rPr lang="en-US" sz="2600" dirty="0" err="1"/>
              <a:t>batay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mga</a:t>
            </a:r>
            <a:r>
              <a:rPr lang="en-US" sz="2600" dirty="0"/>
              <a:t> </a:t>
            </a:r>
            <a:r>
              <a:rPr lang="en-US" sz="2600" dirty="0" err="1"/>
              <a:t>propesiya</a:t>
            </a:r>
            <a:r>
              <a:rPr lang="en" sz="2600"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387704" y="6317394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283951" y="157655"/>
            <a:ext cx="74866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Pagkatapos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madakip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Juan, ay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napasa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Galilea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Jesus na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ipinangangaral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evangelio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Dios, At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sinasabi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Naganap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panahon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malapit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kaharian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Dios: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kayo'y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mangagsisi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magsisampalataya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evangelio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1:14, 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D4758"/>
                </a:solidFill>
              </a:rPr>
              <a:t>Ang may-</a:t>
            </a:r>
            <a:r>
              <a:rPr lang="en-US" sz="2000" b="1" dirty="0" err="1">
                <a:solidFill>
                  <a:srgbClr val="AD4758"/>
                </a:solidFill>
              </a:rPr>
              <a:t>akda</a:t>
            </a:r>
            <a:r>
              <a:rPr lang="en-US" sz="2000" b="1" dirty="0">
                <a:solidFill>
                  <a:srgbClr val="AD4758"/>
                </a:solidFill>
              </a:rPr>
              <a:t> ng </a:t>
            </a:r>
            <a:r>
              <a:rPr lang="en-US" sz="2000" b="1" dirty="0" err="1">
                <a:solidFill>
                  <a:srgbClr val="AD4758"/>
                </a:solidFill>
              </a:rPr>
              <a:t>ebanghelyo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Bigong</a:t>
            </a:r>
            <a:r>
              <a:rPr lang="en-US" sz="2000" b="1" dirty="0"/>
              <a:t> </a:t>
            </a:r>
            <a:r>
              <a:rPr lang="en-US" sz="2000" b="1" dirty="0" err="1"/>
              <a:t>misyonero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Kapaki-pakinabang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ministeryo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en-US" sz="2000" b="1" dirty="0">
                <a:solidFill>
                  <a:srgbClr val="C52C9D"/>
                </a:solidFill>
              </a:rPr>
              <a:t>Ang </a:t>
            </a:r>
            <a:r>
              <a:rPr lang="en-US" sz="2000" b="1" dirty="0" err="1">
                <a:solidFill>
                  <a:srgbClr val="C52C9D"/>
                </a:solidFill>
              </a:rPr>
              <a:t>simula</a:t>
            </a:r>
            <a:r>
              <a:rPr lang="en-US" sz="2000" b="1" dirty="0">
                <a:solidFill>
                  <a:srgbClr val="C52C9D"/>
                </a:solidFill>
              </a:rPr>
              <a:t> ng </a:t>
            </a:r>
            <a:r>
              <a:rPr lang="en-US" sz="2000" b="1" dirty="0" err="1">
                <a:solidFill>
                  <a:srgbClr val="C52C9D"/>
                </a:solidFill>
              </a:rPr>
              <a:t>ebanghelyo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paghahanda</a:t>
            </a:r>
            <a:r>
              <a:rPr lang="en" sz="2000" b="1" dirty="0"/>
              <a:t>. Marcos 1:1-8.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bautismo</a:t>
            </a:r>
            <a:r>
              <a:rPr lang="en" sz="2000" b="1" dirty="0"/>
              <a:t>. Marcos 1:9-13.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mensahe</a:t>
            </a:r>
            <a:r>
              <a:rPr lang="en" sz="2000" b="1" dirty="0"/>
              <a:t>. Marcos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ebanghelyo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Marcos ang </a:t>
            </a:r>
            <a:r>
              <a:rPr lang="en-US" sz="2000" b="1" dirty="0" err="1"/>
              <a:t>pinakamaikli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apat</a:t>
            </a:r>
            <a:r>
              <a:rPr lang="en-US" sz="2000" b="1" dirty="0"/>
              <a:t> na </a:t>
            </a:r>
            <a:r>
              <a:rPr lang="en-US" sz="2000" b="1" dirty="0" err="1"/>
              <a:t>ebanghelyong</a:t>
            </a:r>
            <a:r>
              <a:rPr lang="en-US" sz="2000" b="1" dirty="0"/>
              <a:t> </a:t>
            </a:r>
            <a:r>
              <a:rPr lang="en-US" sz="2000" b="1" dirty="0" err="1"/>
              <a:t>nagsasalaysay</a:t>
            </a:r>
            <a:r>
              <a:rPr lang="en-US" sz="2000" b="1" dirty="0"/>
              <a:t> ng </a:t>
            </a:r>
            <a:r>
              <a:rPr lang="en-US" sz="2000" b="1" dirty="0" err="1"/>
              <a:t>buhay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</a:t>
            </a:r>
            <a:r>
              <a:rPr lang="en" sz="2000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madaling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, ang Marcos ay </a:t>
            </a:r>
            <a:r>
              <a:rPr lang="en-US" sz="2000" b="1" dirty="0" err="1"/>
              <a:t>ebanghelyo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ika-21 </a:t>
            </a:r>
            <a:r>
              <a:rPr lang="en-US" sz="2000" b="1" dirty="0" err="1"/>
              <a:t>siglo</a:t>
            </a:r>
            <a:r>
              <a:rPr lang="en-US" sz="2000" b="1" dirty="0"/>
              <a:t>, kung </a:t>
            </a:r>
            <a:r>
              <a:rPr lang="en-US" sz="2000" b="1" dirty="0" err="1"/>
              <a:t>saan</a:t>
            </a:r>
            <a:r>
              <a:rPr lang="en-US" sz="2000" b="1" dirty="0"/>
              <a:t> ang lahat ay </a:t>
            </a:r>
            <a:r>
              <a:rPr lang="en-US" sz="2000" b="1" dirty="0" err="1"/>
              <a:t>nangyayari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mabilis</a:t>
            </a:r>
            <a:r>
              <a:rPr lang="en-US" sz="2000" b="1" dirty="0"/>
              <a:t>, </a:t>
            </a:r>
            <a:r>
              <a:rPr lang="en-US" sz="2000" b="1" dirty="0" err="1"/>
              <a:t>kapag</a:t>
            </a:r>
            <a:r>
              <a:rPr lang="en-US" sz="2000" b="1" dirty="0"/>
              <a:t> ang </a:t>
            </a:r>
            <a:r>
              <a:rPr lang="en-US" sz="2000" b="1" dirty="0" err="1"/>
              <a:t>oras</a:t>
            </a:r>
            <a:r>
              <a:rPr lang="en-US" sz="2000" b="1" dirty="0"/>
              <a:t> ay </a:t>
            </a:r>
            <a:r>
              <a:rPr lang="en-US" sz="2000" b="1" dirty="0" err="1"/>
              <a:t>pera</a:t>
            </a:r>
            <a:r>
              <a:rPr lang="en-US" sz="2000" b="1" dirty="0"/>
              <a:t>. </a:t>
            </a:r>
            <a:r>
              <a:rPr lang="en-US" sz="2000" b="1" dirty="0" err="1"/>
              <a:t>Gamitin</a:t>
            </a:r>
            <a:r>
              <a:rPr lang="en-US" sz="2000" b="1" dirty="0"/>
              <a:t> natin ang </a:t>
            </a:r>
            <a:r>
              <a:rPr lang="en-US" sz="2000" b="1" dirty="0" err="1"/>
              <a:t>panahong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 para </a:t>
            </a:r>
            <a:r>
              <a:rPr lang="en-US" sz="2000" b="1" dirty="0" err="1"/>
              <a:t>matutunan</a:t>
            </a:r>
            <a:r>
              <a:rPr lang="en-US" sz="2000" b="1" dirty="0"/>
              <a:t> ang </a:t>
            </a:r>
            <a:r>
              <a:rPr lang="en-US" sz="2000" b="1" dirty="0" err="1"/>
              <a:t>pinakamahalagang</a:t>
            </a:r>
            <a:r>
              <a:rPr lang="en-US" sz="2000" b="1" dirty="0"/>
              <a:t> bagay: “Ang </a:t>
            </a:r>
            <a:r>
              <a:rPr lang="en-US" sz="2000" b="1" dirty="0" err="1"/>
              <a:t>ebanghelyo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Jesucristo</a:t>
            </a:r>
            <a:r>
              <a:rPr lang="en-US" sz="2000" b="1" dirty="0"/>
              <a:t>, na </a:t>
            </a:r>
            <a:r>
              <a:rPr lang="en-US" sz="2000" b="1" dirty="0" err="1"/>
              <a:t>anak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” (Marcos </a:t>
            </a:r>
            <a:r>
              <a:rPr lang="en" sz="2000" b="1" dirty="0"/>
              <a:t>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Ito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mabilis</a:t>
            </a:r>
            <a:r>
              <a:rPr lang="en-US" sz="2000" b="1" dirty="0"/>
              <a:t>, </a:t>
            </a:r>
            <a:r>
              <a:rPr lang="en-US" sz="2000" b="1" dirty="0" err="1"/>
              <a:t>maliksi</a:t>
            </a:r>
            <a:r>
              <a:rPr lang="en-US" sz="2000" b="1" dirty="0"/>
              <a:t>, dynamic, </a:t>
            </a:r>
            <a:r>
              <a:rPr lang="en-US" sz="2000" b="1" dirty="0" err="1"/>
              <a:t>siniksik</a:t>
            </a:r>
            <a:r>
              <a:rPr lang="en-US" sz="2000" b="1" dirty="0"/>
              <a:t> na </a:t>
            </a:r>
            <a:r>
              <a:rPr lang="en-US" sz="2000" b="1" dirty="0" err="1"/>
              <a:t>kuwento</a:t>
            </a:r>
            <a:r>
              <a:rPr lang="en-US" sz="2000" b="1" dirty="0"/>
              <a:t>.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eksena</a:t>
            </a:r>
            <a:r>
              <a:rPr lang="en-US" sz="2000" b="1" dirty="0"/>
              <a:t> ay </a:t>
            </a:r>
            <a:r>
              <a:rPr lang="en-US" sz="2000" b="1" dirty="0" err="1"/>
              <a:t>kumikislap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harap</a:t>
            </a:r>
            <a:r>
              <a:rPr lang="en-US" sz="2000" b="1" dirty="0"/>
              <a:t> 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mata</a:t>
            </a:r>
            <a:r>
              <a:rPr lang="en-US" sz="2000" b="1" dirty="0"/>
              <a:t>. Hindi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makakaligtaan</a:t>
            </a:r>
            <a:r>
              <a:rPr lang="en-US" sz="2000" b="1" dirty="0"/>
              <a:t> ang </a:t>
            </a:r>
            <a:r>
              <a:rPr lang="en-US" sz="2000" b="1" dirty="0" err="1"/>
              <a:t>anumang</a:t>
            </a:r>
            <a:r>
              <a:rPr lang="en-US" sz="2000" b="1" dirty="0"/>
              <a:t> </a:t>
            </a:r>
            <a:r>
              <a:rPr lang="en-US" sz="2000" b="1" dirty="0" err="1"/>
              <a:t>detalye</a:t>
            </a:r>
            <a:r>
              <a:rPr lang="en-US" sz="2000" b="1" dirty="0"/>
              <a:t>, </a:t>
            </a:r>
            <a:r>
              <a:rPr lang="en-US" sz="2000" b="1" dirty="0" err="1"/>
              <a:t>dahil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tunay</a:t>
            </a:r>
            <a:r>
              <a:rPr lang="en-US" sz="2000" b="1" dirty="0"/>
              <a:t> na </a:t>
            </a:r>
            <a:r>
              <a:rPr lang="en-US" sz="2000" b="1" dirty="0" err="1"/>
              <a:t>mahalaga</a:t>
            </a:r>
            <a:r>
              <a:rPr lang="en-US" sz="2000" b="1" dirty="0"/>
              <a:t> </a:t>
            </a:r>
            <a:r>
              <a:rPr lang="en-US" sz="2000" b="1" dirty="0" err="1"/>
              <a:t>lamang</a:t>
            </a:r>
            <a:r>
              <a:rPr lang="en-US" sz="2000" b="1" dirty="0"/>
              <a:t> ang </a:t>
            </a:r>
            <a:r>
              <a:rPr lang="en-US" sz="2000" b="1" dirty="0" err="1"/>
              <a:t>kasama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ANG MAY-AKDA NG EBANGHELYO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BIGONG MISYONERO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nn-NO" b="1" dirty="0">
                <a:solidFill>
                  <a:srgbClr val="C00000"/>
                </a:solidFill>
                <a:latin typeface="Comic Sans MS" panose="030F0702030302020204" pitchFamily="66" charset="0"/>
              </a:rPr>
              <a:t>At nagbalik na galing sa Jerusalem si Bernabe at si Saulo, nang maganap na nila ang kanilang ministerio, na kanilang isinama si Juan na may pamagat na Marcos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(Gawa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iba</a:t>
            </a:r>
            <a:r>
              <a:rPr lang="en-US" sz="2000" b="1" dirty="0"/>
              <a:t> pang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ebanghelista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binanggit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Marcos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pangalan</a:t>
            </a:r>
            <a:r>
              <a:rPr lang="en-US" sz="2000" b="1" dirty="0"/>
              <a:t>. Siya ay bata pa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mangyari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ikinuwento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, na </a:t>
            </a:r>
            <a:r>
              <a:rPr lang="en-US" sz="2000" b="1" dirty="0" err="1"/>
              <a:t>malamang</a:t>
            </a:r>
            <a:r>
              <a:rPr lang="en-US" sz="2000" b="1" dirty="0"/>
              <a:t> ay </a:t>
            </a:r>
            <a:r>
              <a:rPr lang="en-US" sz="2000" b="1" dirty="0" err="1"/>
              <a:t>nalaman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pamamagitan</a:t>
            </a:r>
            <a:r>
              <a:rPr lang="en-US" sz="2000" b="1" dirty="0"/>
              <a:t> ng </a:t>
            </a:r>
            <a:r>
              <a:rPr lang="en-US" sz="2000" b="1" dirty="0" err="1"/>
              <a:t>matalik</a:t>
            </a:r>
            <a:r>
              <a:rPr lang="en-US" sz="2000" b="1" dirty="0"/>
              <a:t> nyang </a:t>
            </a:r>
            <a:r>
              <a:rPr lang="en-US" sz="2000" b="1" dirty="0" err="1"/>
              <a:t>relasyon</a:t>
            </a:r>
            <a:r>
              <a:rPr lang="en-US" sz="2000" b="1" dirty="0"/>
              <a:t> kay </a:t>
            </a:r>
            <a:r>
              <a:rPr lang="en-US" sz="2000" b="1" dirty="0" err="1"/>
              <a:t>apostol</a:t>
            </a:r>
            <a:r>
              <a:rPr lang="en-US" sz="2000" b="1" dirty="0"/>
              <a:t> Pedro (1 Ped</a:t>
            </a:r>
            <a:r>
              <a:rPr lang="en" sz="2000" b="1" dirty="0"/>
              <a:t>.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5200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347836"/>
            <a:ext cx="613129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Di-</a:t>
            </a:r>
            <a:r>
              <a:rPr lang="en-US" sz="1900" b="1" dirty="0" err="1"/>
              <a:t>nagtagal</a:t>
            </a:r>
            <a:r>
              <a:rPr lang="en-US" sz="1900" b="1" dirty="0"/>
              <a:t> </a:t>
            </a:r>
            <a:r>
              <a:rPr lang="en-US" sz="1900" b="1" dirty="0" err="1"/>
              <a:t>pagkatapos</a:t>
            </a:r>
            <a:r>
              <a:rPr lang="en-US" sz="1900" b="1" dirty="0"/>
              <a:t> noon, </a:t>
            </a:r>
            <a:r>
              <a:rPr lang="en-US" sz="1900" b="1" dirty="0" err="1"/>
              <a:t>sina</a:t>
            </a:r>
            <a:r>
              <a:rPr lang="en-US" sz="1900" b="1" dirty="0"/>
              <a:t> Bernabe at </a:t>
            </a:r>
            <a:r>
              <a:rPr lang="en-US" sz="1900" b="1" dirty="0" err="1"/>
              <a:t>Saulo</a:t>
            </a:r>
            <a:r>
              <a:rPr lang="en-US" sz="1900" b="1" dirty="0"/>
              <a:t> (na </a:t>
            </a:r>
            <a:r>
              <a:rPr lang="en-US" sz="1900" b="1" dirty="0" err="1"/>
              <a:t>nagpunta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Jerusalem </a:t>
            </a:r>
            <a:r>
              <a:rPr lang="en-US" sz="1900" b="1" dirty="0" err="1"/>
              <a:t>upang</a:t>
            </a:r>
            <a:r>
              <a:rPr lang="en-US" sz="1900" b="1" dirty="0"/>
              <a:t> </a:t>
            </a:r>
            <a:r>
              <a:rPr lang="en-US" sz="1900" b="1" dirty="0" err="1"/>
              <a:t>magdala</a:t>
            </a:r>
            <a:r>
              <a:rPr lang="en-US" sz="1900" b="1" dirty="0"/>
              <a:t> ng </a:t>
            </a:r>
            <a:r>
              <a:rPr lang="en-US" sz="1900" b="1" dirty="0" err="1"/>
              <a:t>handog</a:t>
            </a:r>
            <a:r>
              <a:rPr lang="en-US" sz="1900" b="1" dirty="0"/>
              <a:t>) ay </a:t>
            </a:r>
            <a:r>
              <a:rPr lang="en-US" sz="1900" b="1" dirty="0" err="1"/>
              <a:t>dinala</a:t>
            </a:r>
            <a:r>
              <a:rPr lang="en-US" sz="1900" b="1" dirty="0"/>
              <a:t> </a:t>
            </a:r>
            <a:r>
              <a:rPr lang="en-US" sz="1900" b="1" dirty="0" err="1"/>
              <a:t>si</a:t>
            </a:r>
            <a:r>
              <a:rPr lang="en-US" sz="1900" b="1" dirty="0"/>
              <a:t> Juan Marcos </a:t>
            </a:r>
            <a:r>
              <a:rPr lang="en-US" sz="1900" b="1" dirty="0" err="1"/>
              <a:t>sa</a:t>
            </a:r>
            <a:r>
              <a:rPr lang="en-US" sz="1900" b="1" dirty="0"/>
              <a:t> Antioch (Mga </a:t>
            </a:r>
            <a:r>
              <a:rPr lang="en-US" sz="1900" b="1" dirty="0" err="1"/>
              <a:t>Gawa</a:t>
            </a:r>
            <a:r>
              <a:rPr lang="en-US" sz="1900" b="1" dirty="0"/>
              <a:t> </a:t>
            </a:r>
            <a:r>
              <a:rPr lang="en" sz="1900" b="1" dirty="0"/>
              <a:t>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Antioquia,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tawagin</a:t>
            </a:r>
            <a:r>
              <a:rPr lang="en-US" sz="2000" b="1" dirty="0"/>
              <a:t> ng Espiritu Santo </a:t>
            </a:r>
            <a:r>
              <a:rPr lang="en-US" sz="2000" b="1" dirty="0" err="1"/>
              <a:t>sina</a:t>
            </a:r>
            <a:r>
              <a:rPr lang="en-US" sz="2000" b="1" dirty="0"/>
              <a:t> Bernabe at </a:t>
            </a:r>
            <a:r>
              <a:rPr lang="en-US" sz="2000" b="1" dirty="0" err="1"/>
              <a:t>Saulo</a:t>
            </a:r>
            <a:r>
              <a:rPr lang="en-US" sz="2000" b="1" dirty="0"/>
              <a:t> na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misyonero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Gentil, </a:t>
            </a:r>
            <a:r>
              <a:rPr lang="en-US" sz="2000" b="1" dirty="0" err="1"/>
              <a:t>isinama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Juan Marcos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katuwang</a:t>
            </a:r>
            <a:r>
              <a:rPr lang="en-US" sz="2000" b="1" dirty="0"/>
              <a:t> (Mga </a:t>
            </a:r>
            <a:r>
              <a:rPr lang="en-US" sz="2000" b="1" dirty="0" err="1"/>
              <a:t>Gawa</a:t>
            </a:r>
            <a:r>
              <a:rPr lang="en-US" sz="2000" b="1" dirty="0"/>
              <a:t> </a:t>
            </a:r>
            <a:r>
              <a:rPr lang="en" sz="2000" b="1" dirty="0"/>
              <a:t>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648067" y="2659925"/>
            <a:ext cx="9543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Juan Marcos ang may-</a:t>
            </a:r>
            <a:r>
              <a:rPr lang="en-US" sz="2000" b="1" dirty="0" err="1"/>
              <a:t>ari</a:t>
            </a:r>
            <a:r>
              <a:rPr lang="en-US" sz="2000" b="1" dirty="0"/>
              <a:t> ng </a:t>
            </a:r>
            <a:r>
              <a:rPr lang="en-US" sz="2000" b="1" dirty="0" err="1"/>
              <a:t>lugar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Jerusalem kung </a:t>
            </a:r>
            <a:r>
              <a:rPr lang="en-US" sz="2000" b="1" dirty="0" err="1"/>
              <a:t>saan</a:t>
            </a:r>
            <a:r>
              <a:rPr lang="en-US" sz="2000" b="1" dirty="0"/>
              <a:t> </a:t>
            </a:r>
            <a:r>
              <a:rPr lang="en-US" sz="2000" b="1" dirty="0" err="1"/>
              <a:t>nagtitipon</a:t>
            </a:r>
            <a:r>
              <a:rPr lang="en-US" sz="2000" b="1" dirty="0"/>
              <a:t> ang </a:t>
            </a:r>
            <a:r>
              <a:rPr lang="en-US" sz="2000" b="1" dirty="0" err="1"/>
              <a:t>iglesia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manalangin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ng </a:t>
            </a:r>
            <a:r>
              <a:rPr lang="en-US" sz="2000" b="1" dirty="0" err="1"/>
              <a:t>pagkabilanggo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Pedro </a:t>
            </a:r>
            <a:r>
              <a:rPr lang="en-US" b="1" dirty="0"/>
              <a:t>(</a:t>
            </a:r>
            <a:r>
              <a:rPr lang="en-US" b="1" dirty="0" err="1"/>
              <a:t>Gawa</a:t>
            </a:r>
            <a:r>
              <a:rPr lang="en-US" b="1" dirty="0"/>
              <a:t> </a:t>
            </a:r>
            <a:r>
              <a:rPr lang="en" b="1" dirty="0"/>
              <a:t>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625455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buhay</a:t>
            </a:r>
            <a:r>
              <a:rPr lang="en-US" sz="2000" b="1" dirty="0"/>
              <a:t> </a:t>
            </a:r>
            <a:r>
              <a:rPr lang="en-US" sz="2000" b="1" dirty="0" err="1"/>
              <a:t>misyonero</a:t>
            </a:r>
            <a:r>
              <a:rPr lang="en-US" sz="2000" b="1" dirty="0"/>
              <a:t> ay </a:t>
            </a:r>
            <a:r>
              <a:rPr lang="en-US" sz="2000" b="1" dirty="0" err="1"/>
              <a:t>napatunayang</a:t>
            </a:r>
            <a:r>
              <a:rPr lang="en-US" sz="2000" b="1" dirty="0"/>
              <a:t> </a:t>
            </a:r>
            <a:r>
              <a:rPr lang="en-US" sz="2000" b="1" dirty="0" err="1"/>
              <a:t>napakahirap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batang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Marcos, na </a:t>
            </a:r>
            <a:r>
              <a:rPr lang="en-US" sz="2000" b="1" dirty="0" err="1"/>
              <a:t>nagpasiyang</a:t>
            </a:r>
            <a:r>
              <a:rPr lang="en-US" sz="2000" b="1" dirty="0"/>
              <a:t> </a:t>
            </a:r>
            <a:r>
              <a:rPr lang="en-US" sz="2000" b="1" dirty="0" err="1"/>
              <a:t>bumalik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Jerusalem </a:t>
            </a:r>
            <a:r>
              <a:rPr lang="en-US" b="1" dirty="0"/>
              <a:t>(</a:t>
            </a:r>
            <a:r>
              <a:rPr lang="en-US" b="1" dirty="0" err="1"/>
              <a:t>Gawa</a:t>
            </a:r>
            <a:r>
              <a:rPr lang="en-US" b="1" dirty="0"/>
              <a:t> </a:t>
            </a:r>
            <a:r>
              <a:rPr lang="en" b="1" dirty="0"/>
              <a:t>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309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Gayunpaman</a:t>
            </a:r>
            <a:r>
              <a:rPr lang="en-US" b="1" dirty="0"/>
              <a:t>, </a:t>
            </a:r>
            <a:r>
              <a:rPr lang="en-US" b="1" dirty="0" err="1"/>
              <a:t>natitiyak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Bernabe na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pamangkin</a:t>
            </a:r>
            <a:r>
              <a:rPr lang="en-US" b="1" dirty="0"/>
              <a:t> na </a:t>
            </a:r>
            <a:r>
              <a:rPr lang="en-US" b="1" dirty="0" err="1"/>
              <a:t>si</a:t>
            </a:r>
            <a:r>
              <a:rPr lang="en-US" b="1" dirty="0"/>
              <a:t> Marcos, ay may </a:t>
            </a:r>
            <a:r>
              <a:rPr lang="en-US" b="1" dirty="0" err="1"/>
              <a:t>sapat</a:t>
            </a:r>
            <a:r>
              <a:rPr lang="en-US" b="1" dirty="0"/>
              <a:t> na </a:t>
            </a:r>
            <a:r>
              <a:rPr lang="en-US" b="1" dirty="0" err="1"/>
              <a:t>potensyal</a:t>
            </a:r>
            <a:r>
              <a:rPr lang="en-US" b="1" dirty="0"/>
              <a:t> na </a:t>
            </a:r>
            <a:r>
              <a:rPr lang="en-US" b="1" dirty="0" err="1"/>
              <a:t>maging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mabuting</a:t>
            </a:r>
            <a:r>
              <a:rPr lang="en-US" b="1" dirty="0"/>
              <a:t> </a:t>
            </a:r>
            <a:r>
              <a:rPr lang="en-US" b="1" dirty="0" err="1"/>
              <a:t>misyonero</a:t>
            </a:r>
            <a:r>
              <a:rPr lang="en-US" b="1" dirty="0"/>
              <a:t>. </a:t>
            </a:r>
            <a:r>
              <a:rPr lang="en-US" b="1" dirty="0" err="1"/>
              <a:t>Kaya't</a:t>
            </a:r>
            <a:r>
              <a:rPr lang="en-US" b="1" dirty="0"/>
              <a:t> </a:t>
            </a:r>
            <a:r>
              <a:rPr lang="en-US" b="1" dirty="0" err="1"/>
              <a:t>isinama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Marcos </a:t>
            </a:r>
            <a:r>
              <a:rPr lang="en-US" b="1" dirty="0" err="1"/>
              <a:t>sa</a:t>
            </a:r>
            <a:r>
              <a:rPr lang="en-US" b="1" dirty="0"/>
              <a:t> Cyprus, </a:t>
            </a:r>
            <a:r>
              <a:rPr lang="en-US" b="1" dirty="0" err="1"/>
              <a:t>habang</a:t>
            </a:r>
            <a:r>
              <a:rPr lang="en-US" b="1" dirty="0"/>
              <a:t> </a:t>
            </a:r>
            <a:r>
              <a:rPr lang="en-US" b="1" dirty="0" err="1"/>
              <a:t>sina</a:t>
            </a:r>
            <a:r>
              <a:rPr lang="en-US" b="1" dirty="0"/>
              <a:t> Pablo at Silas ay </a:t>
            </a:r>
            <a:r>
              <a:rPr lang="en-US" b="1" dirty="0" err="1"/>
              <a:t>nagtungo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Asia (</a:t>
            </a:r>
            <a:r>
              <a:rPr lang="en-US" b="1" dirty="0" err="1"/>
              <a:t>Gawa</a:t>
            </a:r>
            <a:r>
              <a:rPr lang="en-US" b="1" dirty="0"/>
              <a:t> </a:t>
            </a:r>
            <a:r>
              <a:rPr lang="en" b="1" dirty="0"/>
              <a:t>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KAPAKIPAKINABANG SA MINISTERYO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Si Lucas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lamang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kasama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ko.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Kaunin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Marcos, at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ipagsama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napapakinabangan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ministerio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Timoteo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Nang </a:t>
            </a:r>
            <a:r>
              <a:rPr lang="en-US" b="1" dirty="0" err="1"/>
              <a:t>iminungkahi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Pablo ang </a:t>
            </a:r>
            <a:r>
              <a:rPr lang="en-US" b="1" dirty="0" err="1"/>
              <a:t>ikalawang</a:t>
            </a:r>
            <a:r>
              <a:rPr lang="en-US" b="1" dirty="0"/>
              <a:t> </a:t>
            </a:r>
            <a:r>
              <a:rPr lang="en-US" b="1" dirty="0" err="1"/>
              <a:t>paglalakbay</a:t>
            </a:r>
            <a:r>
              <a:rPr lang="en-US" b="1" dirty="0"/>
              <a:t> </a:t>
            </a:r>
            <a:r>
              <a:rPr lang="en-US" b="1" dirty="0" err="1"/>
              <a:t>misyonero</a:t>
            </a:r>
            <a:r>
              <a:rPr lang="en-US" b="1" dirty="0"/>
              <a:t>, </a:t>
            </a:r>
            <a:r>
              <a:rPr lang="en-US" b="1" dirty="0" err="1"/>
              <a:t>tumanggi</a:t>
            </a:r>
            <a:r>
              <a:rPr lang="en-US" b="1" dirty="0"/>
              <a:t> </a:t>
            </a:r>
            <a:r>
              <a:rPr lang="en-US" b="1" dirty="0" err="1"/>
              <a:t>siyang</a:t>
            </a:r>
            <a:r>
              <a:rPr lang="en-US" b="1" dirty="0"/>
              <a:t> </a:t>
            </a:r>
            <a:r>
              <a:rPr lang="en-US" b="1" dirty="0" err="1"/>
              <a:t>tanggapin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Marcos </a:t>
            </a:r>
            <a:r>
              <a:rPr lang="en-US" b="1" dirty="0" err="1"/>
              <a:t>bilang</a:t>
            </a:r>
            <a:r>
              <a:rPr lang="en-US" b="1" dirty="0"/>
              <a:t> </a:t>
            </a:r>
            <a:r>
              <a:rPr lang="en-US" b="1" dirty="0" err="1"/>
              <a:t>katuwang</a:t>
            </a:r>
            <a:r>
              <a:rPr lang="en-US" b="1" dirty="0"/>
              <a:t> (</a:t>
            </a:r>
            <a:r>
              <a:rPr lang="en-US" b="1" dirty="0" err="1"/>
              <a:t>Gawa</a:t>
            </a:r>
            <a:r>
              <a:rPr lang="en-US" b="1" dirty="0"/>
              <a:t> 15:36-38). </a:t>
            </a:r>
            <a:r>
              <a:rPr lang="en-US" b="1" dirty="0" err="1"/>
              <a:t>Kailangan</a:t>
            </a:r>
            <a:r>
              <a:rPr lang="en-US" b="1" dirty="0"/>
              <a:t> </a:t>
            </a:r>
            <a:r>
              <a:rPr lang="en-US" b="1" dirty="0" err="1"/>
              <a:t>nya</a:t>
            </a:r>
            <a:r>
              <a:rPr lang="en-US" b="1" dirty="0"/>
              <a:t> ng </a:t>
            </a:r>
            <a:r>
              <a:rPr lang="en-US" b="1" dirty="0" err="1"/>
              <a:t>malalakas</a:t>
            </a:r>
            <a:r>
              <a:rPr lang="en-US" b="1" dirty="0"/>
              <a:t> na </a:t>
            </a:r>
            <a:r>
              <a:rPr lang="en-US" b="1" dirty="0" err="1"/>
              <a:t>katulong</a:t>
            </a:r>
            <a:r>
              <a:rPr lang="en-US" b="1" dirty="0"/>
              <a:t>,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maging</a:t>
            </a:r>
            <a:r>
              <a:rPr lang="en-US" b="1" dirty="0"/>
              <a:t> </a:t>
            </a:r>
            <a:r>
              <a:rPr lang="en-US" b="1" dirty="0" err="1"/>
              <a:t>suporta</a:t>
            </a:r>
            <a:r>
              <a:rPr lang="en-US" b="1" dirty="0"/>
              <a:t>,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pasanin</a:t>
            </a:r>
            <a:r>
              <a:rPr lang="en-US" b="1" dirty="0"/>
              <a:t>. Hindi </a:t>
            </a:r>
            <a:r>
              <a:rPr lang="en-US" b="1" dirty="0" err="1"/>
              <a:t>nababagay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Mark </a:t>
            </a:r>
            <a:r>
              <a:rPr lang="en-US" b="1" dirty="0" err="1"/>
              <a:t>sa</a:t>
            </a:r>
            <a:r>
              <a:rPr lang="en-US" b="1" dirty="0"/>
              <a:t> profile na </a:t>
            </a:r>
            <a:r>
              <a:rPr lang="en-US" b="1" dirty="0" err="1"/>
              <a:t>ito</a:t>
            </a:r>
            <a:r>
              <a:rPr lang="en" b="1" dirty="0"/>
              <a:t>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800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261" y="3895070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969881" y="3810322"/>
            <a:ext cx="4395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Hindi natin </a:t>
            </a:r>
            <a:r>
              <a:rPr lang="en-US" b="1" dirty="0" err="1"/>
              <a:t>alam</a:t>
            </a:r>
            <a:r>
              <a:rPr lang="en-US" b="1" dirty="0"/>
              <a:t> kung </a:t>
            </a:r>
            <a:r>
              <a:rPr lang="en-US" b="1" dirty="0" err="1"/>
              <a:t>ano</a:t>
            </a:r>
            <a:r>
              <a:rPr lang="en-US" b="1" dirty="0"/>
              <a:t> ang </a:t>
            </a:r>
            <a:r>
              <a:rPr lang="en-US" b="1" dirty="0" err="1"/>
              <a:t>sumunod</a:t>
            </a:r>
            <a:r>
              <a:rPr lang="en-US" b="1" dirty="0"/>
              <a:t> na </a:t>
            </a:r>
            <a:r>
              <a:rPr lang="en-US" b="1" dirty="0" err="1"/>
              <a:t>nangyari</a:t>
            </a:r>
            <a:r>
              <a:rPr lang="en-US" b="1" dirty="0"/>
              <a:t>, </a:t>
            </a:r>
            <a:r>
              <a:rPr lang="en-US" b="1" dirty="0" err="1"/>
              <a:t>ngunit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natin na </a:t>
            </a:r>
            <a:r>
              <a:rPr lang="en-US" b="1" dirty="0" err="1"/>
              <a:t>tama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Bernabe. Sa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tatlong</a:t>
            </a:r>
            <a:r>
              <a:rPr lang="en-US" b="1" dirty="0"/>
              <a:t> </a:t>
            </a:r>
            <a:r>
              <a:rPr lang="en-US" b="1" dirty="0" err="1"/>
              <a:t>reperensiya</a:t>
            </a:r>
            <a:r>
              <a:rPr lang="en-US" b="1" dirty="0"/>
              <a:t> na </a:t>
            </a:r>
            <a:r>
              <a:rPr lang="en-US" b="1" dirty="0" err="1"/>
              <a:t>ginawa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kanya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liham</a:t>
            </a:r>
            <a:r>
              <a:rPr lang="en-US" b="1" dirty="0"/>
              <a:t>, </a:t>
            </a:r>
            <a:r>
              <a:rPr lang="en-US" b="1" dirty="0" err="1"/>
              <a:t>naisip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Pablo na </a:t>
            </a:r>
            <a:r>
              <a:rPr lang="en-US" b="1" dirty="0" err="1"/>
              <a:t>si</a:t>
            </a:r>
            <a:r>
              <a:rPr lang="en-US" b="1" dirty="0"/>
              <a:t> Marcos ay “</a:t>
            </a:r>
            <a:r>
              <a:rPr lang="en-US" b="1" dirty="0" err="1"/>
              <a:t>kapaki-pakinabang</a:t>
            </a:r>
            <a:r>
              <a:rPr lang="en-US" b="1" dirty="0"/>
              <a:t>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ministeryo</a:t>
            </a:r>
            <a:r>
              <a:rPr lang="en-US" b="1" dirty="0"/>
              <a:t>,”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mabisang</a:t>
            </a:r>
            <a:r>
              <a:rPr lang="en-US" b="1" dirty="0"/>
              <a:t> </a:t>
            </a:r>
            <a:r>
              <a:rPr lang="en-US" b="1" dirty="0" err="1"/>
              <a:t>katuwang</a:t>
            </a:r>
            <a:r>
              <a:rPr lang="en-US" b="1" dirty="0"/>
              <a:t> (Col. 4:10; </a:t>
            </a:r>
            <a:r>
              <a:rPr lang="en-US" b="1" dirty="0" err="1"/>
              <a:t>Flm</a:t>
            </a:r>
            <a:r>
              <a:rPr lang="en" b="1" dirty="0"/>
              <a:t>. 24; 2 Tim.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606832" y="6110389"/>
            <a:ext cx="794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Salamat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ikalawang</a:t>
            </a:r>
            <a:r>
              <a:rPr lang="en-US" sz="2000" b="1" dirty="0"/>
              <a:t> </a:t>
            </a:r>
            <a:r>
              <a:rPr lang="en-US" sz="2000" b="1" dirty="0" err="1"/>
              <a:t>pagkakataong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</a:t>
            </a:r>
            <a:r>
              <a:rPr lang="en-US" sz="2000" b="1" dirty="0" err="1"/>
              <a:t>ngayon</a:t>
            </a:r>
            <a:r>
              <a:rPr lang="en-US" sz="2000" b="1" dirty="0"/>
              <a:t> ay </a:t>
            </a:r>
            <a:r>
              <a:rPr lang="en-US" sz="2000" b="1" dirty="0" err="1"/>
              <a:t>masisiyahan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kapana-panabik</a:t>
            </a:r>
            <a:r>
              <a:rPr lang="en-US" sz="2000" b="1" dirty="0"/>
              <a:t> na </a:t>
            </a:r>
            <a:r>
              <a:rPr lang="en-US" sz="2000" b="1" dirty="0" err="1"/>
              <a:t>kuwento</a:t>
            </a:r>
            <a:r>
              <a:rPr lang="en-US" sz="2000" b="1" dirty="0"/>
              <a:t> ng </a:t>
            </a:r>
            <a:r>
              <a:rPr lang="en-US" sz="2000" b="1" dirty="0" err="1"/>
              <a:t>ebanghelyo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Marcos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ANG SIMULA NG EBANGHELYO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ANG PAGHAHANDA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678848"/>
            <a:ext cx="6606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nangangaral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nagsasabi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Sumusunod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hulihan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lalong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makapangyarihan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akin;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karapatdapat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yumukod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kumalag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pangyapak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Nagsimula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Marcos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pagpapakilala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naghahanda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Anak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paglalakbay</a:t>
            </a:r>
            <a:r>
              <a:rPr lang="en-US" sz="2000" b="1" dirty="0"/>
              <a:t> (Mk. 1:1-2; Mal. 3:1). Isang </a:t>
            </a:r>
            <a:r>
              <a:rPr lang="en-US" sz="2000" b="1" dirty="0" err="1"/>
              <a:t>paglalakbay</a:t>
            </a:r>
            <a:r>
              <a:rPr lang="en-US" sz="2000" b="1" dirty="0"/>
              <a:t> na </a:t>
            </a:r>
            <a:r>
              <a:rPr lang="en-US" sz="2000" b="1" dirty="0" err="1"/>
              <a:t>magsisimula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bakuran</a:t>
            </a:r>
            <a:r>
              <a:rPr lang="en-US" sz="2000" b="1" dirty="0"/>
              <a:t> ng </a:t>
            </a:r>
            <a:r>
              <a:rPr lang="en-US" sz="2000" b="1" dirty="0" err="1"/>
              <a:t>langit</a:t>
            </a:r>
            <a:r>
              <a:rPr lang="en-US" sz="2000" b="1" dirty="0"/>
              <a:t>, at </a:t>
            </a:r>
            <a:r>
              <a:rPr lang="en-US" sz="2000" b="1" dirty="0" err="1"/>
              <a:t>magdadala</a:t>
            </a:r>
            <a:r>
              <a:rPr lang="en-US" sz="2000" b="1" dirty="0"/>
              <a:t> kay </a:t>
            </a:r>
            <a:r>
              <a:rPr lang="en-US" sz="2000" b="1" dirty="0" err="1"/>
              <a:t>Jesukristo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krus</a:t>
            </a:r>
            <a:r>
              <a:rPr lang="en-US" sz="2000" b="1" dirty="0"/>
              <a:t>,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tanggapin</a:t>
            </a:r>
            <a:r>
              <a:rPr lang="en-US" sz="2000" b="1" dirty="0"/>
              <a:t> </a:t>
            </a:r>
            <a:r>
              <a:rPr lang="en-US" sz="2000" b="1" dirty="0" err="1"/>
              <a:t>muli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Langit</a:t>
            </a:r>
            <a:r>
              <a:rPr lang="en-US" sz="2000" b="1" dirty="0"/>
              <a:t> (Marcos </a:t>
            </a:r>
            <a:r>
              <a:rPr lang="en" sz="2000" b="1" dirty="0"/>
              <a:t>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Bago </a:t>
            </a:r>
            <a:r>
              <a:rPr lang="en-US" b="1" dirty="0" err="1"/>
              <a:t>simulan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paglalakbay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ibigay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buhay</a:t>
            </a:r>
            <a:r>
              <a:rPr lang="en-US" b="1" dirty="0"/>
              <a:t>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, </a:t>
            </a:r>
            <a:r>
              <a:rPr lang="en-US" b="1" dirty="0" err="1"/>
              <a:t>inihanda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Juan ang puso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pag-uutos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</a:t>
            </a:r>
            <a:r>
              <a:rPr lang="en-US" b="1" dirty="0"/>
              <a:t> na </a:t>
            </a:r>
            <a:r>
              <a:rPr lang="en-US" b="1" dirty="0" err="1"/>
              <a:t>magsisi</a:t>
            </a:r>
            <a:r>
              <a:rPr lang="en-US" b="1" dirty="0"/>
              <a:t> at </a:t>
            </a:r>
            <a:r>
              <a:rPr lang="en-US" b="1" dirty="0" err="1"/>
              <a:t>pag-anyaya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</a:t>
            </a:r>
            <a:r>
              <a:rPr lang="en-US" b="1" dirty="0"/>
              <a:t> na </a:t>
            </a:r>
            <a:r>
              <a:rPr lang="en-US" b="1" dirty="0" err="1"/>
              <a:t>magpabinyag</a:t>
            </a:r>
            <a:r>
              <a:rPr lang="en-US" b="1" dirty="0"/>
              <a:t> (Marcos </a:t>
            </a:r>
            <a:r>
              <a:rPr lang="en" b="1" dirty="0"/>
              <a:t>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385360"/>
            <a:ext cx="7211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maghanda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ganitong</a:t>
            </a:r>
            <a:r>
              <a:rPr lang="en-US" sz="2000" b="1" dirty="0"/>
              <a:t> </a:t>
            </a:r>
            <a:r>
              <a:rPr lang="en-US" sz="2000" b="1" dirty="0" err="1"/>
              <a:t>paraan</a:t>
            </a:r>
            <a:r>
              <a:rPr lang="en-US" sz="2000" b="1" dirty="0"/>
              <a:t>, </a:t>
            </a:r>
            <a:r>
              <a:rPr lang="en-US" sz="2000" b="1" dirty="0" err="1"/>
              <a:t>pinili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Juan Bautista, ang “</a:t>
            </a:r>
            <a:r>
              <a:rPr lang="en-US" sz="2000" b="1" dirty="0" err="1"/>
              <a:t>tinig</a:t>
            </a:r>
            <a:r>
              <a:rPr lang="en-US" sz="2000" b="1" dirty="0"/>
              <a:t> na </a:t>
            </a:r>
            <a:r>
              <a:rPr lang="en-US" sz="2000" b="1" dirty="0" err="1"/>
              <a:t>sumisigaw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" sz="2000" b="1" dirty="0"/>
              <a:t>” (Mk. 1:3; Is.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517432"/>
            <a:ext cx="6494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Inihanda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tanggapin</a:t>
            </a:r>
            <a:r>
              <a:rPr lang="en-US" sz="2000" b="1" dirty="0"/>
              <a:t> ang </a:t>
            </a:r>
            <a:r>
              <a:rPr lang="en-US" sz="2000" b="1" dirty="0" err="1"/>
              <a:t>anak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: na mas </a:t>
            </a:r>
            <a:r>
              <a:rPr lang="en-US" sz="2000" b="1" dirty="0" err="1"/>
              <a:t>makapangyarihan</a:t>
            </a:r>
            <a:r>
              <a:rPr lang="en-US" sz="2000" b="1" dirty="0"/>
              <a:t> </a:t>
            </a:r>
            <a:r>
              <a:rPr lang="en-US" sz="2000" b="1" dirty="0" err="1"/>
              <a:t>kaysa</a:t>
            </a:r>
            <a:r>
              <a:rPr lang="en-US" sz="2000" b="1" dirty="0"/>
              <a:t> kay Juan </a:t>
            </a:r>
            <a:r>
              <a:rPr lang="en-US" sz="2000" b="1" dirty="0" err="1"/>
              <a:t>mismo</a:t>
            </a:r>
            <a:r>
              <a:rPr lang="en-US" sz="2000" b="1" dirty="0"/>
              <a:t>; mas </a:t>
            </a:r>
            <a:r>
              <a:rPr lang="en-US" sz="2000" b="1" dirty="0" err="1"/>
              <a:t>karapat-dapat</a:t>
            </a:r>
            <a:r>
              <a:rPr lang="en-US" sz="2000" b="1" dirty="0"/>
              <a:t>; at </a:t>
            </a:r>
            <a:r>
              <a:rPr lang="en-US" sz="2000" b="1" dirty="0" err="1"/>
              <a:t>magbabautismo</a:t>
            </a:r>
            <a:r>
              <a:rPr lang="en-US" sz="2000" b="1" dirty="0"/>
              <a:t> ng mas </a:t>
            </a:r>
            <a:r>
              <a:rPr lang="en-US" sz="2000" b="1" dirty="0" err="1"/>
              <a:t>epektibo</a:t>
            </a:r>
            <a:r>
              <a:rPr lang="en-US" sz="2000" b="1" dirty="0"/>
              <a:t> </a:t>
            </a:r>
            <a:r>
              <a:rPr lang="en-US" b="1" dirty="0"/>
              <a:t>(Marcos </a:t>
            </a:r>
            <a:r>
              <a:rPr lang="en" b="1" dirty="0"/>
              <a:t>1:7-8).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ANG BAUTISMO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nangyari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araw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yaon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nanggaling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Jesus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Nazaret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ng Galilea, at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binautismuhan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Jordan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(Marcos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58377" y="1531676"/>
            <a:ext cx="826954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Sinimulan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Jesus ang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paglalakbay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kamangha-manghang</a:t>
            </a:r>
            <a:r>
              <a:rPr lang="en-US" sz="1900" b="1" dirty="0"/>
              <a:t> </a:t>
            </a:r>
            <a:r>
              <a:rPr lang="en-US" sz="1900" b="1" dirty="0" err="1"/>
              <a:t>paraan</a:t>
            </a:r>
            <a:r>
              <a:rPr lang="en-US" sz="1900" b="1" dirty="0"/>
              <a:t>: </a:t>
            </a:r>
            <a:r>
              <a:rPr lang="en-US" sz="1900" b="1" dirty="0" err="1"/>
              <a:t>Iniharap</a:t>
            </a:r>
            <a:r>
              <a:rPr lang="en-US" sz="1900" b="1" dirty="0"/>
              <a:t> Siya ng </a:t>
            </a:r>
            <a:r>
              <a:rPr lang="en-US" sz="1900" b="1" dirty="0" err="1"/>
              <a:t>Diyos</a:t>
            </a:r>
            <a:r>
              <a:rPr lang="en-US" sz="1900" b="1" dirty="0"/>
              <a:t> Ama na </a:t>
            </a:r>
            <a:r>
              <a:rPr lang="en-US" sz="1900" b="1" dirty="0" err="1"/>
              <a:t>Kanyang</a:t>
            </a:r>
            <a:r>
              <a:rPr lang="en-US" sz="1900" b="1" dirty="0"/>
              <a:t> Anak, at </a:t>
            </a:r>
            <a:r>
              <a:rPr lang="en-US" sz="1900" b="1" dirty="0" err="1"/>
              <a:t>ipinakita</a:t>
            </a:r>
            <a:r>
              <a:rPr lang="en-US" sz="1900" b="1" dirty="0"/>
              <a:t> ng Banal na Espiritu ang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presensya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anyo</a:t>
            </a:r>
            <a:r>
              <a:rPr lang="en-US" sz="1900" b="1" dirty="0"/>
              <a:t> ng </a:t>
            </a:r>
            <a:r>
              <a:rPr lang="en-US" sz="1900" b="1" dirty="0" err="1"/>
              <a:t>kalapati</a:t>
            </a:r>
            <a:r>
              <a:rPr lang="en-US" sz="1900" b="1" dirty="0"/>
              <a:t> (Marcos 1:10-11). Sa </a:t>
            </a:r>
            <a:r>
              <a:rPr lang="en-US" sz="1900" b="1" dirty="0" err="1"/>
              <a:t>simula</a:t>
            </a:r>
            <a:r>
              <a:rPr lang="en-US" sz="1900" b="1" dirty="0"/>
              <a:t> pa lang, ay </a:t>
            </a:r>
            <a:r>
              <a:rPr lang="en-US" sz="1900" b="1" dirty="0" err="1"/>
              <a:t>ipinakita</a:t>
            </a:r>
            <a:r>
              <a:rPr lang="en-US" sz="1900" b="1" dirty="0"/>
              <a:t> </a:t>
            </a:r>
            <a:r>
              <a:rPr lang="en-US" sz="1900" b="1" dirty="0" err="1"/>
              <a:t>si</a:t>
            </a:r>
            <a:r>
              <a:rPr lang="en-US" sz="1900" b="1" dirty="0"/>
              <a:t> Jesus </a:t>
            </a:r>
            <a:r>
              <a:rPr lang="en-US" sz="1900" b="1" dirty="0" err="1"/>
              <a:t>bilang</a:t>
            </a:r>
            <a:r>
              <a:rPr lang="en-US" sz="1900" b="1" dirty="0"/>
              <a:t> </a:t>
            </a:r>
            <a:r>
              <a:rPr lang="en-US" sz="1900" b="1" dirty="0" err="1"/>
              <a:t>isang</a:t>
            </a:r>
            <a:r>
              <a:rPr lang="en-US" sz="1900" b="1" dirty="0"/>
              <a:t> banal na persona, Anak ng </a:t>
            </a:r>
            <a:r>
              <a:rPr lang="en-US" sz="1900" b="1" dirty="0" err="1"/>
              <a:t>Diyos</a:t>
            </a:r>
            <a:r>
              <a:rPr lang="en-US" sz="1900" b="1" dirty="0"/>
              <a:t>. </a:t>
            </a:r>
            <a:r>
              <a:rPr lang="en-US" sz="1900" b="1" dirty="0" err="1"/>
              <a:t>Ngunit</a:t>
            </a:r>
            <a:r>
              <a:rPr lang="en-US" sz="1900" b="1" dirty="0"/>
              <a:t> </a:t>
            </a:r>
            <a:r>
              <a:rPr lang="en-US" sz="1900" b="1" dirty="0" err="1"/>
              <a:t>ipinakita</a:t>
            </a:r>
            <a:r>
              <a:rPr lang="en-US" sz="1900" b="1" dirty="0"/>
              <a:t> </a:t>
            </a:r>
            <a:r>
              <a:rPr lang="en-US" sz="1900" b="1" dirty="0" err="1"/>
              <a:t>rin</a:t>
            </a:r>
            <a:r>
              <a:rPr lang="en-US" sz="1900" b="1" dirty="0"/>
              <a:t> </a:t>
            </a:r>
            <a:r>
              <a:rPr lang="en-US" sz="1900" b="1" dirty="0" err="1"/>
              <a:t>Sya</a:t>
            </a:r>
            <a:r>
              <a:rPr lang="en-US" sz="1900" b="1" dirty="0"/>
              <a:t> </a:t>
            </a:r>
            <a:r>
              <a:rPr lang="en-US" sz="1900" b="1" dirty="0" err="1"/>
              <a:t>bilang</a:t>
            </a:r>
            <a:r>
              <a:rPr lang="en-US" sz="1900" b="1" dirty="0"/>
              <a:t>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tao</a:t>
            </a:r>
            <a:r>
              <a:rPr lang="en" sz="19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419185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Ganito</a:t>
            </a:r>
            <a:r>
              <a:rPr lang="en-US" b="1" dirty="0"/>
              <a:t> </a:t>
            </a:r>
            <a:r>
              <a:rPr lang="en-US" b="1" dirty="0" err="1"/>
              <a:t>ipinakita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Hesus</a:t>
            </a:r>
            <a:r>
              <a:rPr lang="en-US" b="1" dirty="0"/>
              <a:t>: </a:t>
            </a:r>
            <a:r>
              <a:rPr lang="en-US" b="1" dirty="0" err="1"/>
              <a:t>ganap</a:t>
            </a:r>
            <a:r>
              <a:rPr lang="en-US" b="1" dirty="0"/>
              <a:t> na banal at </a:t>
            </a:r>
            <a:r>
              <a:rPr lang="en-US" b="1" dirty="0" err="1"/>
              <a:t>ganap</a:t>
            </a:r>
            <a:r>
              <a:rPr lang="en-US" b="1" dirty="0"/>
              <a:t> na </a:t>
            </a:r>
            <a:r>
              <a:rPr lang="en-US" b="1" dirty="0" err="1"/>
              <a:t>tao</a:t>
            </a:r>
            <a:r>
              <a:rPr lang="en-US" b="1" dirty="0"/>
              <a:t>. Siya ay </a:t>
            </a:r>
            <a:r>
              <a:rPr lang="en-US" b="1" dirty="0" err="1"/>
              <a:t>kapwa</a:t>
            </a:r>
            <a:r>
              <a:rPr lang="en-US" b="1" dirty="0"/>
              <a:t> </a:t>
            </a:r>
            <a:r>
              <a:rPr lang="en-US" b="1" dirty="0" err="1"/>
              <a:t>Tagapagligtas</a:t>
            </a:r>
            <a:r>
              <a:rPr lang="en-US" b="1" dirty="0"/>
              <a:t> at </a:t>
            </a:r>
            <a:r>
              <a:rPr lang="en-US" b="1" dirty="0" err="1"/>
              <a:t>Kapatid</a:t>
            </a:r>
            <a:r>
              <a:rPr lang="en-US" b="1" dirty="0"/>
              <a:t>, </a:t>
            </a:r>
            <a:r>
              <a:rPr lang="en-US" b="1" dirty="0" err="1"/>
              <a:t>Panginoon</a:t>
            </a:r>
            <a:r>
              <a:rPr lang="en-US" b="1" dirty="0"/>
              <a:t> at </a:t>
            </a:r>
            <a:r>
              <a:rPr lang="en-US" b="1" dirty="0" err="1"/>
              <a:t>Halimbawa</a:t>
            </a:r>
            <a:r>
              <a:rPr lang="en-US" b="1" dirty="0"/>
              <a:t>. Ito ang </a:t>
            </a:r>
            <a:r>
              <a:rPr lang="en-US" b="1" dirty="0" err="1"/>
              <a:t>buong</a:t>
            </a:r>
            <a:r>
              <a:rPr lang="en-US" b="1" dirty="0"/>
              <a:t> </a:t>
            </a:r>
            <a:r>
              <a:rPr lang="en-US" b="1" dirty="0" err="1"/>
              <a:t>paghahayag</a:t>
            </a:r>
            <a:r>
              <a:rPr lang="en-US" b="1" dirty="0"/>
              <a:t> ng </a:t>
            </a:r>
            <a:r>
              <a:rPr lang="en-US" b="1" dirty="0" err="1"/>
              <a:t>pag-ibig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sangkatauhan</a:t>
            </a:r>
            <a:r>
              <a:rPr lang="en" b="1" dirty="0"/>
              <a:t>.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613" y="134755"/>
            <a:ext cx="4022010" cy="3003082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1467</Words>
  <Application>Microsoft Office PowerPoint</Application>
  <PresentationFormat>Panorámica</PresentationFormat>
  <Paragraphs>75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102</cp:revision>
  <dcterms:created xsi:type="dcterms:W3CDTF">2024-06-02T07:04:45Z</dcterms:created>
  <dcterms:modified xsi:type="dcterms:W3CDTF">2024-07-02T09:26:20Z</dcterms:modified>
</cp:coreProperties>
</file>