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84" y="1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sv-SE" b="1" dirty="0">
              <a:effectLst/>
            </a:rPr>
            <a:t>May demonyo sa simbahan. May mga “panirang damo” sa simbahan, at hindi natin sila makikilala</a:t>
          </a:r>
          <a:r>
            <a:rPr lang="en" b="1" dirty="0">
              <a:effectLst/>
            </a:rPr>
            <a:t>(Mt.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US" b="1" dirty="0">
              <a:effectLst/>
            </a:rPr>
            <a:t>Kilala ng </a:t>
          </a:r>
          <a:r>
            <a:rPr lang="en-US" b="1" dirty="0" err="1">
              <a:effectLst/>
            </a:rPr>
            <a:t>demonyo</a:t>
          </a:r>
          <a:r>
            <a:rPr lang="en-US" b="1" dirty="0">
              <a:effectLst/>
            </a:rPr>
            <a:t> kung </a:t>
          </a:r>
          <a:r>
            <a:rPr lang="en-US" b="1" dirty="0" err="1">
              <a:effectLst/>
            </a:rPr>
            <a:t>sino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si</a:t>
          </a:r>
          <a:r>
            <a:rPr lang="en-US" b="1" dirty="0">
              <a:effectLst/>
            </a:rPr>
            <a:t> Jesus, at </a:t>
          </a:r>
          <a:r>
            <a:rPr lang="en-US" b="1" dirty="0" err="1">
              <a:effectLst/>
            </a:rPr>
            <a:t>humanap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sya</a:t>
          </a:r>
          <a:r>
            <a:rPr lang="en-US" b="1" dirty="0">
              <a:effectLst/>
            </a:rPr>
            <a:t> ng </a:t>
          </a:r>
          <a:r>
            <a:rPr lang="en-US" b="1" dirty="0" err="1">
              <a:effectLst/>
            </a:rPr>
            <a:t>paraan</a:t>
          </a:r>
          <a:r>
            <a:rPr lang="en-US" b="1" dirty="0">
              <a:effectLst/>
            </a:rPr>
            <a:t> para </a:t>
          </a:r>
          <a:r>
            <a:rPr lang="en-US" b="1" dirty="0" err="1">
              <a:effectLst/>
            </a:rPr>
            <a:t>masira</a:t>
          </a:r>
          <a:r>
            <a:rPr lang="en-US" b="1" dirty="0">
              <a:effectLst/>
            </a:rPr>
            <a:t> ang </a:t>
          </a:r>
          <a:r>
            <a:rPr lang="en-US" b="1" dirty="0" err="1">
              <a:effectLst/>
            </a:rPr>
            <a:t>Kanyang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impluwensya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US" b="1" dirty="0" err="1">
              <a:effectLst/>
            </a:rPr>
            <a:t>Inutusan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siya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ni</a:t>
          </a:r>
          <a:r>
            <a:rPr lang="en-US" b="1" dirty="0">
              <a:effectLst/>
            </a:rPr>
            <a:t> Jesus na </a:t>
          </a:r>
          <a:r>
            <a:rPr lang="en-US" b="1" dirty="0" err="1">
              <a:effectLst/>
            </a:rPr>
            <a:t>tumahimik</a:t>
          </a:r>
          <a:r>
            <a:rPr lang="en-US" b="1" dirty="0">
              <a:effectLst/>
            </a:rPr>
            <a:t>. Hindi </a:t>
          </a:r>
          <a:r>
            <a:rPr lang="en-US" b="1" dirty="0" err="1">
              <a:effectLst/>
            </a:rPr>
            <a:t>ito</a:t>
          </a:r>
          <a:r>
            <a:rPr lang="en-US" b="1" dirty="0">
              <a:effectLst/>
            </a:rPr>
            <a:t> ang </a:t>
          </a:r>
          <a:r>
            <a:rPr lang="en-US" b="1" dirty="0" err="1">
              <a:effectLst/>
            </a:rPr>
            <a:t>panahon</a:t>
          </a:r>
          <a:r>
            <a:rPr lang="en-US" b="1" dirty="0">
              <a:effectLst/>
            </a:rPr>
            <a:t> para </a:t>
          </a:r>
          <a:r>
            <a:rPr lang="en-US" b="1" dirty="0" err="1">
              <a:effectLst/>
            </a:rPr>
            <a:t>hayagang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ipahayag</a:t>
          </a:r>
          <a:r>
            <a:rPr lang="en-US" b="1" dirty="0">
              <a:effectLst/>
            </a:rPr>
            <a:t> ang </a:t>
          </a:r>
          <a:r>
            <a:rPr lang="en-US" b="1" dirty="0" err="1">
              <a:effectLst/>
            </a:rPr>
            <a:t>kanyang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sarili</a:t>
          </a:r>
          <a:r>
            <a:rPr lang="en-US" b="1" dirty="0">
              <a:effectLst/>
            </a:rPr>
            <a:t> </a:t>
          </a:r>
          <a:r>
            <a:rPr lang="en-US" b="1" dirty="0" err="1">
              <a:effectLst/>
            </a:rPr>
            <a:t>bilang</a:t>
          </a:r>
          <a:r>
            <a:rPr lang="en-US" b="1" dirty="0">
              <a:effectLst/>
            </a:rPr>
            <a:t> </a:t>
          </a:r>
          <a:r>
            <a:rPr lang="en-US" b="1">
              <a:effectLst/>
            </a:rPr>
            <a:t>Mesias</a:t>
          </a:r>
          <a:r>
            <a:rPr lang="en" b="1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Matapos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magpagaling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nagbigay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dalawang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utos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may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dalawang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layunin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(Mk.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Ipakita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sarili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Ipinakita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paggalang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batas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Nagbigay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pagkakataon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tanggapin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Mesiyas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tumahimik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Pinigilan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hayagang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ketongin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Iniwasan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pukawin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pangmesiyang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pulutong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sv-SE" sz="1700" b="1" kern="1200" dirty="0">
              <a:effectLst/>
            </a:rPr>
            <a:t>May demonyo sa simbahan. May mga “panirang damo” sa simbahan, at hindi natin sila makikilala</a:t>
          </a:r>
          <a:r>
            <a:rPr lang="en" sz="1700" b="1" kern="1200" dirty="0">
              <a:effectLst/>
            </a:rPr>
            <a:t>(Mt.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-US" sz="1700" b="1" kern="1200" dirty="0">
              <a:effectLst/>
            </a:rPr>
            <a:t>Kilala ng </a:t>
          </a:r>
          <a:r>
            <a:rPr lang="en-US" sz="1700" b="1" kern="1200" dirty="0" err="1">
              <a:effectLst/>
            </a:rPr>
            <a:t>demonyo</a:t>
          </a:r>
          <a:r>
            <a:rPr lang="en-US" sz="1700" b="1" kern="1200" dirty="0">
              <a:effectLst/>
            </a:rPr>
            <a:t> kung </a:t>
          </a:r>
          <a:r>
            <a:rPr lang="en-US" sz="1700" b="1" kern="1200" dirty="0" err="1">
              <a:effectLst/>
            </a:rPr>
            <a:t>sino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si</a:t>
          </a:r>
          <a:r>
            <a:rPr lang="en-US" sz="1700" b="1" kern="1200" dirty="0">
              <a:effectLst/>
            </a:rPr>
            <a:t> Jesus, at </a:t>
          </a:r>
          <a:r>
            <a:rPr lang="en-US" sz="1700" b="1" kern="1200" dirty="0" err="1">
              <a:effectLst/>
            </a:rPr>
            <a:t>humanap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sya</a:t>
          </a:r>
          <a:r>
            <a:rPr lang="en-US" sz="1700" b="1" kern="1200" dirty="0">
              <a:effectLst/>
            </a:rPr>
            <a:t> ng </a:t>
          </a:r>
          <a:r>
            <a:rPr lang="en-US" sz="1700" b="1" kern="1200" dirty="0" err="1">
              <a:effectLst/>
            </a:rPr>
            <a:t>paraan</a:t>
          </a:r>
          <a:r>
            <a:rPr lang="en-US" sz="1700" b="1" kern="1200" dirty="0">
              <a:effectLst/>
            </a:rPr>
            <a:t> para </a:t>
          </a:r>
          <a:r>
            <a:rPr lang="en-US" sz="1700" b="1" kern="1200" dirty="0" err="1">
              <a:effectLst/>
            </a:rPr>
            <a:t>masira</a:t>
          </a:r>
          <a:r>
            <a:rPr lang="en-US" sz="1700" b="1" kern="1200" dirty="0">
              <a:effectLst/>
            </a:rPr>
            <a:t> ang </a:t>
          </a:r>
          <a:r>
            <a:rPr lang="en-US" sz="1700" b="1" kern="1200" dirty="0" err="1">
              <a:effectLst/>
            </a:rPr>
            <a:t>Kanyang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impluwensya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US" sz="1700" b="1" kern="1200" dirty="0" err="1">
              <a:effectLst/>
            </a:rPr>
            <a:t>Inutusan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siya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ni</a:t>
          </a:r>
          <a:r>
            <a:rPr lang="en-US" sz="1700" b="1" kern="1200" dirty="0">
              <a:effectLst/>
            </a:rPr>
            <a:t> Jesus na </a:t>
          </a:r>
          <a:r>
            <a:rPr lang="en-US" sz="1700" b="1" kern="1200" dirty="0" err="1">
              <a:effectLst/>
            </a:rPr>
            <a:t>tumahimik</a:t>
          </a:r>
          <a:r>
            <a:rPr lang="en-US" sz="1700" b="1" kern="1200" dirty="0">
              <a:effectLst/>
            </a:rPr>
            <a:t>. Hindi </a:t>
          </a:r>
          <a:r>
            <a:rPr lang="en-US" sz="1700" b="1" kern="1200" dirty="0" err="1">
              <a:effectLst/>
            </a:rPr>
            <a:t>ito</a:t>
          </a:r>
          <a:r>
            <a:rPr lang="en-US" sz="1700" b="1" kern="1200" dirty="0">
              <a:effectLst/>
            </a:rPr>
            <a:t> ang </a:t>
          </a:r>
          <a:r>
            <a:rPr lang="en-US" sz="1700" b="1" kern="1200" dirty="0" err="1">
              <a:effectLst/>
            </a:rPr>
            <a:t>panahon</a:t>
          </a:r>
          <a:r>
            <a:rPr lang="en-US" sz="1700" b="1" kern="1200" dirty="0">
              <a:effectLst/>
            </a:rPr>
            <a:t> para </a:t>
          </a:r>
          <a:r>
            <a:rPr lang="en-US" sz="1700" b="1" kern="1200" dirty="0" err="1">
              <a:effectLst/>
            </a:rPr>
            <a:t>hayagang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ipahayag</a:t>
          </a:r>
          <a:r>
            <a:rPr lang="en-US" sz="1700" b="1" kern="1200" dirty="0">
              <a:effectLst/>
            </a:rPr>
            <a:t> ang </a:t>
          </a:r>
          <a:r>
            <a:rPr lang="en-US" sz="1700" b="1" kern="1200" dirty="0" err="1">
              <a:effectLst/>
            </a:rPr>
            <a:t>kanyang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sarili</a:t>
          </a:r>
          <a:r>
            <a:rPr lang="en-US" sz="1700" b="1" kern="1200" dirty="0">
              <a:effectLst/>
            </a:rPr>
            <a:t> </a:t>
          </a:r>
          <a:r>
            <a:rPr lang="en-US" sz="1700" b="1" kern="1200" dirty="0" err="1">
              <a:effectLst/>
            </a:rPr>
            <a:t>bilang</a:t>
          </a:r>
          <a:r>
            <a:rPr lang="en-US" sz="1700" b="1" kern="1200" dirty="0">
              <a:effectLst/>
            </a:rPr>
            <a:t> </a:t>
          </a:r>
          <a:r>
            <a:rPr lang="en-US" sz="1700" b="1" kern="1200">
              <a:effectLst/>
            </a:rPr>
            <a:t>Mesias</a:t>
          </a:r>
          <a:r>
            <a:rPr lang="en" sz="1700" b="1" kern="120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Matapos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magpagaling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nagbigay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dalawang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utos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may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dalawang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layunin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(Mk.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Ipakita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sarili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Ipinakita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paggalang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batas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Nagbigay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pagkakataon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tanggapin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Mesiyas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tumahimik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Pinigilan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hayagang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ketongin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Iniwasan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pukawin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pangmesiyang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pulutong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 ARAW SA MINISTERYO NI JESUS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131129" y="6374045"/>
            <a:ext cx="2983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</a:t>
            </a:r>
            <a:r>
              <a:rPr 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para </a:t>
            </a:r>
            <a:r>
              <a:rPr lang="en-US" sz="1600" b="1" dirty="0" err="1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Hulyo 13, 2024</a:t>
            </a:r>
            <a:endParaRPr lang="en" sz="1600" b="1" dirty="0">
              <a:solidFill>
                <a:srgbClr val="D4BD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MAGDASAL AT MANGARAL</a:t>
            </a:r>
            <a:endParaRPr lang="en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832223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nagbangon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madaling-araw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malalim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pa ang gabi, 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lumabas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napasa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dakong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doo'y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nanalangin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(Marcos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22232"/>
            <a:ext cx="7300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Noong</a:t>
            </a:r>
            <a:r>
              <a:rPr lang="en-US" sz="2000" b="1" dirty="0"/>
              <a:t> </a:t>
            </a:r>
            <a:r>
              <a:rPr lang="en-US" sz="2000" b="1" dirty="0" err="1"/>
              <a:t>Linggo</a:t>
            </a:r>
            <a:r>
              <a:rPr lang="en-US" sz="2000" b="1" dirty="0"/>
              <a:t>, </a:t>
            </a:r>
            <a:r>
              <a:rPr lang="en-US" sz="2000" b="1" dirty="0" err="1"/>
              <a:t>hinintay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Jesus na </a:t>
            </a:r>
            <a:r>
              <a:rPr lang="en-US" sz="2000" b="1" dirty="0" err="1"/>
              <a:t>mangaral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lungsod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iba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plano </a:t>
            </a:r>
            <a:r>
              <a:rPr lang="en-US" sz="2000" b="1" dirty="0" err="1"/>
              <a:t>ni</a:t>
            </a:r>
            <a:r>
              <a:rPr lang="en-US" sz="2000" b="1" dirty="0"/>
              <a:t> Jesus.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niyang</a:t>
            </a:r>
            <a:r>
              <a:rPr lang="en-US" sz="2000" b="1" dirty="0"/>
              <a:t> </a:t>
            </a:r>
            <a:r>
              <a:rPr lang="en-US" sz="2000" b="1" dirty="0" err="1"/>
              <a:t>pagpalain</a:t>
            </a:r>
            <a:r>
              <a:rPr lang="en-US" sz="2000" b="1" dirty="0"/>
              <a:t> ang </a:t>
            </a:r>
            <a:r>
              <a:rPr lang="en-US" sz="2000" b="1" dirty="0" err="1"/>
              <a:t>marami</a:t>
            </a:r>
            <a:r>
              <a:rPr lang="en-US" sz="2000" b="1" dirty="0"/>
              <a:t> pang </a:t>
            </a:r>
            <a:r>
              <a:rPr lang="en-US" sz="2000" b="1" dirty="0" err="1"/>
              <a:t>iba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 at kilos (Marcos</a:t>
            </a:r>
            <a:r>
              <a:rPr lang="en" sz="2000" b="1" dirty="0"/>
              <a:t>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Araw-araw</a:t>
            </a:r>
            <a:r>
              <a:rPr lang="en-US" sz="2000" b="1" dirty="0"/>
              <a:t> </a:t>
            </a:r>
            <a:r>
              <a:rPr lang="en-US" sz="2000" b="1" dirty="0" err="1"/>
              <a:t>hinahanap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, at </a:t>
            </a:r>
            <a:r>
              <a:rPr lang="en-US" sz="2000" b="1" dirty="0" err="1"/>
              <a:t>inaanyayahan</a:t>
            </a:r>
            <a:r>
              <a:rPr lang="en-US" sz="2000" b="1" dirty="0"/>
              <a:t> tayo na </a:t>
            </a:r>
            <a:r>
              <a:rPr lang="en-US" sz="2000" b="1" dirty="0" err="1"/>
              <a:t>tularan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(Marcos 6:46; Lucas 3:21; 5:16; 9:18; 11:1; 18:1).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espesyal</a:t>
            </a:r>
            <a:r>
              <a:rPr lang="en-US" sz="2000" b="1" dirty="0"/>
              <a:t> na </a:t>
            </a:r>
            <a:r>
              <a:rPr lang="en-US" sz="2000" b="1" dirty="0" err="1"/>
              <a:t>sitwasyon</a:t>
            </a:r>
            <a:r>
              <a:rPr lang="en-US" sz="2000" b="1" dirty="0"/>
              <a:t>, </a:t>
            </a:r>
            <a:r>
              <a:rPr lang="en-US" sz="2000" b="1" dirty="0" err="1"/>
              <a:t>inaalay</a:t>
            </a:r>
            <a:r>
              <a:rPr lang="en-US" sz="2000" b="1" dirty="0"/>
              <a:t> pa </a:t>
            </a:r>
            <a:r>
              <a:rPr lang="en-US" sz="2000" b="1" dirty="0" err="1"/>
              <a:t>niya</a:t>
            </a:r>
            <a:r>
              <a:rPr lang="en-US" sz="2000" b="1" dirty="0"/>
              <a:t> ang </a:t>
            </a:r>
            <a:r>
              <a:rPr lang="en-US" sz="2000" b="1" dirty="0" err="1"/>
              <a:t>buong</a:t>
            </a:r>
            <a:r>
              <a:rPr lang="en-US" sz="2000" b="1" dirty="0"/>
              <a:t> gabi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 </a:t>
            </a:r>
            <a:r>
              <a:rPr lang="en" sz="2000" b="1" dirty="0"/>
              <a:t>(Lk . 6:12-13; Mt.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0" y="2489584"/>
            <a:ext cx="7320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Jesus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kumikilos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niyang</a:t>
            </a:r>
            <a:r>
              <a:rPr lang="en-US" sz="2000" b="1" dirty="0"/>
              <a:t> </a:t>
            </a:r>
            <a:r>
              <a:rPr lang="en-US" sz="2000" b="1" dirty="0" err="1"/>
              <a:t>inisyatiba</a:t>
            </a:r>
            <a:r>
              <a:rPr lang="en-US" sz="2000" b="1" dirty="0"/>
              <a:t>. Gaya ng </a:t>
            </a:r>
            <a:r>
              <a:rPr lang="en-US" sz="2000" b="1" dirty="0" err="1"/>
              <a:t>dati</a:t>
            </a:r>
            <a:r>
              <a:rPr lang="en-US" sz="2000" b="1" dirty="0"/>
              <a:t>, </a:t>
            </a:r>
            <a:r>
              <a:rPr lang="en-US" sz="2000" b="1" dirty="0" err="1"/>
              <a:t>nauna</a:t>
            </a:r>
            <a:r>
              <a:rPr lang="en-US" sz="2000" b="1" dirty="0"/>
              <a:t> </a:t>
            </a:r>
            <a:r>
              <a:rPr lang="en-US" sz="2000" b="1" dirty="0" err="1"/>
              <a:t>Niyang</a:t>
            </a:r>
            <a:r>
              <a:rPr lang="en-US" sz="2000" b="1" dirty="0"/>
              <a:t> </a:t>
            </a:r>
            <a:r>
              <a:rPr lang="en-US" sz="2000" b="1" dirty="0" err="1"/>
              <a:t>kausapin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Ama para </a:t>
            </a:r>
            <a:r>
              <a:rPr lang="en-US" sz="2000" b="1" dirty="0" err="1"/>
              <a:t>sabihin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kung </a:t>
            </a:r>
            <a:r>
              <a:rPr lang="en-US" sz="2000" b="1" dirty="0" err="1"/>
              <a:t>ano</a:t>
            </a:r>
            <a:r>
              <a:rPr lang="en-US" sz="2000" b="1" dirty="0"/>
              <a:t> 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Niyang</a:t>
            </a:r>
            <a:r>
              <a:rPr lang="en-US" sz="2000" b="1" dirty="0"/>
              <a:t> </a:t>
            </a:r>
            <a:r>
              <a:rPr lang="en-US" sz="2000" b="1" dirty="0" err="1"/>
              <a:t>gawin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araw</a:t>
            </a:r>
            <a:r>
              <a:rPr lang="en-US" sz="2000" b="1" dirty="0"/>
              <a:t> na </a:t>
            </a:r>
            <a:r>
              <a:rPr lang="en-US" sz="2000" b="1" dirty="0" err="1"/>
              <a:t>iyon</a:t>
            </a:r>
            <a:r>
              <a:rPr lang="en" sz="2000" b="1" dirty="0"/>
              <a:t> (Mk. 1:35; Jn. 8:28 ).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Hindi ba </a:t>
            </a:r>
            <a:r>
              <a:rPr lang="en-US" b="1" dirty="0" err="1"/>
              <a:t>dapat</a:t>
            </a:r>
            <a:r>
              <a:rPr lang="en-US" b="1" dirty="0"/>
              <a:t>,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Jesus, </a:t>
            </a:r>
            <a:r>
              <a:rPr lang="en-US" b="1" dirty="0" err="1"/>
              <a:t>hanapin</a:t>
            </a:r>
            <a:r>
              <a:rPr lang="en-US" b="1" dirty="0"/>
              <a:t> natin ang </a:t>
            </a:r>
            <a:r>
              <a:rPr lang="en-US" b="1" dirty="0" err="1"/>
              <a:t>Diyos</a:t>
            </a:r>
            <a:r>
              <a:rPr lang="en-US" b="1" dirty="0"/>
              <a:t> </a:t>
            </a:r>
            <a:r>
              <a:rPr lang="en-US" b="1" dirty="0" err="1"/>
              <a:t>araw-araw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panalangin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malaman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kalooban</a:t>
            </a:r>
            <a:r>
              <a:rPr lang="en-US" b="1" dirty="0"/>
              <a:t>? Sa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espesyal</a:t>
            </a:r>
            <a:r>
              <a:rPr lang="en-US" b="1" dirty="0"/>
              <a:t> na </a:t>
            </a:r>
            <a:r>
              <a:rPr lang="en-US" b="1" dirty="0" err="1"/>
              <a:t>sitwasyon</a:t>
            </a:r>
            <a:r>
              <a:rPr lang="en-US" b="1" dirty="0"/>
              <a:t>, </a:t>
            </a:r>
            <a:r>
              <a:rPr lang="en-US" b="1" dirty="0" err="1"/>
              <a:t>hindi</a:t>
            </a:r>
            <a:r>
              <a:rPr lang="en-US" b="1" dirty="0"/>
              <a:t> ba natin Siya </a:t>
            </a:r>
            <a:r>
              <a:rPr lang="en-US" b="1" dirty="0" err="1"/>
              <a:t>hahanapin</a:t>
            </a:r>
            <a:r>
              <a:rPr lang="en-US" b="1" dirty="0"/>
              <a:t> </a:t>
            </a:r>
            <a:r>
              <a:rPr lang="en-US" b="1" dirty="0" err="1"/>
              <a:t>lalo</a:t>
            </a:r>
            <a:r>
              <a:rPr lang="en-US" b="1" dirty="0"/>
              <a:t> na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panalangin</a:t>
            </a:r>
            <a:r>
              <a:rPr lang="en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PAGPAPAGALING AT PAGSUNOD SA BATAS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471948" y="501313"/>
            <a:ext cx="1169147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Ingatan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sabihin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kanino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anoman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kundi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yumaon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ka, at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pakita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saserdote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maghandog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pagkalinis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iyo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bagay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ipinagutos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Moises,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bilang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isang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patotoo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kanila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(Marcos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1221" y="1293083"/>
            <a:ext cx="7952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ketongin</a:t>
            </a:r>
            <a:r>
              <a:rPr lang="en-US" b="1" dirty="0"/>
              <a:t>, na </a:t>
            </a:r>
            <a:r>
              <a:rPr lang="en-US" b="1" dirty="0" err="1"/>
              <a:t>nakahiwalay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lahat ng </a:t>
            </a:r>
            <a:r>
              <a:rPr lang="en-US" b="1" dirty="0" err="1"/>
              <a:t>pakikipag-ugnayan</a:t>
            </a:r>
            <a:r>
              <a:rPr lang="en-US" b="1" dirty="0"/>
              <a:t> ng </a:t>
            </a:r>
            <a:r>
              <a:rPr lang="en-US" b="1" dirty="0" err="1"/>
              <a:t>tao</a:t>
            </a:r>
            <a:r>
              <a:rPr lang="en-US" b="1" dirty="0"/>
              <a:t> </a:t>
            </a:r>
            <a:r>
              <a:rPr lang="en-US" b="1" dirty="0" err="1"/>
              <a:t>dahil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karamdaman</a:t>
            </a:r>
            <a:r>
              <a:rPr lang="en-US" b="1" dirty="0"/>
              <a:t>, ay </a:t>
            </a:r>
            <a:r>
              <a:rPr lang="en-US" b="1" dirty="0" err="1"/>
              <a:t>lumuhod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harapan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na </a:t>
            </a:r>
            <a:r>
              <a:rPr lang="en-US" b="1" dirty="0" err="1"/>
              <a:t>nagmamakaawa</a:t>
            </a:r>
            <a:r>
              <a:rPr lang="en-US" b="1" dirty="0"/>
              <a:t> para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pagpapagaling</a:t>
            </a:r>
            <a:r>
              <a:rPr lang="en" b="1" dirty="0"/>
              <a:t> (Lev. 13:45; Mark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063897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1221" y="3110765"/>
            <a:ext cx="7952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                                                                  Sa </a:t>
            </a:r>
            <a:r>
              <a:rPr lang="en-US" b="1" dirty="0" err="1"/>
              <a:t>paglapit</a:t>
            </a:r>
            <a:r>
              <a:rPr lang="en-US" b="1" dirty="0"/>
              <a:t> natin kay Jesus </a:t>
            </a:r>
            <a:r>
              <a:rPr lang="en-US" b="1" dirty="0" err="1"/>
              <a:t>dala</a:t>
            </a:r>
            <a:r>
              <a:rPr lang="en-US" b="1" dirty="0"/>
              <a:t> ang </a:t>
            </a:r>
            <a:r>
              <a:rPr lang="en-US" b="1" dirty="0" err="1"/>
              <a:t>ating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kasalanan</a:t>
            </a:r>
            <a:r>
              <a:rPr lang="en-US" b="1" dirty="0"/>
              <a:t> at </a:t>
            </a:r>
            <a:r>
              <a:rPr lang="en-US" b="1" dirty="0" err="1"/>
              <a:t>dumi</a:t>
            </a:r>
            <a:r>
              <a:rPr lang="en-US" b="1" dirty="0"/>
              <a:t>,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tayo </a:t>
            </a:r>
            <a:r>
              <a:rPr lang="en-US" b="1" dirty="0" err="1"/>
              <a:t>hihiwalayan</a:t>
            </a:r>
            <a:r>
              <a:rPr lang="en-US" b="1" dirty="0"/>
              <a:t>. </a:t>
            </a:r>
            <a:r>
              <a:rPr lang="en-US" b="1" dirty="0" err="1"/>
              <a:t>Bibigyan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tayo ng </a:t>
            </a:r>
            <a:r>
              <a:rPr lang="en-US" b="1" dirty="0" err="1"/>
              <a:t>kapatawaran</a:t>
            </a:r>
            <a:r>
              <a:rPr lang="en-US" b="1" dirty="0"/>
              <a:t> at </a:t>
            </a:r>
            <a:r>
              <a:rPr lang="en-US" b="1" dirty="0" err="1"/>
              <a:t>pagpapagaling</a:t>
            </a:r>
            <a:r>
              <a:rPr lang="en-US" b="1" dirty="0"/>
              <a:t>, na </a:t>
            </a:r>
            <a:r>
              <a:rPr lang="en-US" b="1" dirty="0" err="1"/>
              <a:t>gagawin</a:t>
            </a:r>
            <a:r>
              <a:rPr lang="en-US" b="1" dirty="0"/>
              <a:t> </a:t>
            </a:r>
            <a:r>
              <a:rPr lang="en-US" b="1" dirty="0" err="1"/>
              <a:t>tayong</a:t>
            </a:r>
            <a:r>
              <a:rPr lang="en-US" b="1" dirty="0"/>
              <a:t> </a:t>
            </a:r>
            <a:r>
              <a:rPr lang="en-US" b="1" dirty="0" err="1"/>
              <a:t>malinis</a:t>
            </a:r>
            <a:r>
              <a:rPr lang="en-US" b="1" dirty="0"/>
              <a:t> na </a:t>
            </a:r>
            <a:r>
              <a:rPr lang="en-US" b="1" dirty="0" err="1"/>
              <a:t>katulad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2151099"/>
            <a:ext cx="7981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harap</a:t>
            </a:r>
            <a:r>
              <a:rPr lang="en-US" b="1" dirty="0"/>
              <a:t> ng </a:t>
            </a:r>
            <a:r>
              <a:rPr lang="en-US" b="1" dirty="0" err="1"/>
              <a:t>karamihan</a:t>
            </a:r>
            <a:r>
              <a:rPr lang="en-US" b="1" dirty="0"/>
              <a:t>, may </a:t>
            </a:r>
            <a:r>
              <a:rPr lang="en-US" b="1" dirty="0" err="1"/>
              <a:t>ginawa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Jesus na </a:t>
            </a:r>
            <a:r>
              <a:rPr lang="en-US" b="1" dirty="0" err="1"/>
              <a:t>salungat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batas: </a:t>
            </a:r>
            <a:r>
              <a:rPr lang="en-US" b="1" dirty="0" err="1"/>
              <a:t>hinipo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ang </a:t>
            </a:r>
            <a:r>
              <a:rPr lang="en-US" b="1" dirty="0" err="1"/>
              <a:t>ketongin</a:t>
            </a:r>
            <a:r>
              <a:rPr lang="en-US" b="1" dirty="0"/>
              <a:t> at </a:t>
            </a:r>
            <a:r>
              <a:rPr lang="en-US" b="1" dirty="0" err="1"/>
              <a:t>samakatuwid</a:t>
            </a:r>
            <a:r>
              <a:rPr lang="en-US" b="1" dirty="0"/>
              <a:t> ay </a:t>
            </a:r>
            <a:r>
              <a:rPr lang="en-US" b="1" dirty="0" err="1"/>
              <a:t>naging</a:t>
            </a:r>
            <a:r>
              <a:rPr lang="en-US" b="1" dirty="0"/>
              <a:t> </a:t>
            </a:r>
            <a:r>
              <a:rPr lang="en-US" b="1" dirty="0" err="1"/>
              <a:t>marumi</a:t>
            </a:r>
            <a:r>
              <a:rPr lang="en-US" b="1" dirty="0"/>
              <a:t>. </a:t>
            </a:r>
            <a:r>
              <a:rPr lang="en-US" b="1" dirty="0" err="1"/>
              <a:t>Ngunit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halip</a:t>
            </a:r>
            <a:r>
              <a:rPr lang="en-US" b="1" dirty="0"/>
              <a:t> na </a:t>
            </a:r>
            <a:r>
              <a:rPr lang="en-US" b="1" dirty="0" err="1"/>
              <a:t>tanggapin</a:t>
            </a:r>
            <a:r>
              <a:rPr lang="en-US" b="1" dirty="0"/>
              <a:t> ang </a:t>
            </a:r>
            <a:r>
              <a:rPr lang="en-US" b="1" dirty="0" err="1"/>
              <a:t>karumihan</a:t>
            </a:r>
            <a:r>
              <a:rPr lang="en-US" b="1" dirty="0"/>
              <a:t> ng </a:t>
            </a:r>
            <a:r>
              <a:rPr lang="en-US" b="1" dirty="0" err="1"/>
              <a:t>ketongin</a:t>
            </a:r>
            <a:r>
              <a:rPr lang="en-US" b="1" dirty="0"/>
              <a:t>, </a:t>
            </a:r>
            <a:r>
              <a:rPr lang="en-US" b="1" dirty="0" err="1"/>
              <a:t>tinanggap</a:t>
            </a:r>
            <a:r>
              <a:rPr lang="en-US" b="1" dirty="0"/>
              <a:t> ng </a:t>
            </a:r>
            <a:r>
              <a:rPr lang="en-US" b="1" dirty="0" err="1"/>
              <a:t>ketongin</a:t>
            </a:r>
            <a:r>
              <a:rPr lang="en-US" b="1" dirty="0"/>
              <a:t> ang  </a:t>
            </a:r>
            <a:r>
              <a:rPr lang="en-US" b="1" dirty="0" err="1"/>
              <a:t>pagpapagaling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400174" y="401885"/>
            <a:ext cx="9808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“Ang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Tagapagligtas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lupa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madali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Ngunit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Siya </a:t>
            </a:r>
            <a:r>
              <a:rPr lang="en-US" sz="2800" b="1" dirty="0" err="1">
                <a:latin typeface="Constantia" panose="02030602050306030303" pitchFamily="18" charset="0"/>
              </a:rPr>
              <a:t>nagsawang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gumawa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upang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iligtas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nawawalang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Namuhay</a:t>
            </a:r>
            <a:r>
              <a:rPr lang="en-US" sz="2800" b="1" dirty="0">
                <a:latin typeface="Constantia" panose="02030602050306030303" pitchFamily="18" charset="0"/>
              </a:rPr>
              <a:t> Siya ng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makasarili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pagsilang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hanggang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kamatayan</a:t>
            </a:r>
            <a:r>
              <a:rPr lang="en-US" sz="2800" b="1" dirty="0">
                <a:latin typeface="Constantia" panose="02030602050306030303" pitchFamily="18" charset="0"/>
              </a:rPr>
              <a:t>. Hindi </a:t>
            </a:r>
            <a:r>
              <a:rPr lang="en-US" sz="2800" b="1" dirty="0" err="1">
                <a:latin typeface="Constantia" panose="02030602050306030303" pitchFamily="18" charset="0"/>
              </a:rPr>
              <a:t>niya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sinubukang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malaya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hirap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nakakapagod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paglalakbay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Sinabi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niya</a:t>
            </a:r>
            <a:r>
              <a:rPr lang="en-US" sz="2800" b="1" dirty="0">
                <a:latin typeface="Constantia" panose="02030602050306030303" pitchFamily="18" charset="0"/>
              </a:rPr>
              <a:t> na ang Anak ng </a:t>
            </a:r>
            <a:r>
              <a:rPr lang="en-US" sz="2800" b="1" dirty="0" err="1">
                <a:latin typeface="Constantia" panose="02030602050306030303" pitchFamily="18" charset="0"/>
              </a:rPr>
              <a:t>tao</a:t>
            </a:r>
            <a:r>
              <a:rPr lang="en-US" sz="2800" b="1" dirty="0">
                <a:latin typeface="Constantia" panose="02030602050306030303" pitchFamily="18" charset="0"/>
              </a:rPr>
              <a:t> ay “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naparito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upang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paglingkuran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upang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maglingkod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ibigay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kaniyang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upang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tubusin</a:t>
            </a:r>
            <a:r>
              <a:rPr lang="en-US" sz="2800" b="1" dirty="0">
                <a:latin typeface="Constantia" panose="02030602050306030303" pitchFamily="18" charset="0"/>
              </a:rPr>
              <a:t> ang maraming </a:t>
            </a:r>
            <a:r>
              <a:rPr lang="en-US" sz="2800" b="1" dirty="0" err="1">
                <a:latin typeface="Constantia" panose="02030602050306030303" pitchFamily="18" charset="0"/>
              </a:rPr>
              <a:t>tao</a:t>
            </a:r>
            <a:r>
              <a:rPr lang="en-US" sz="2800" b="1" dirty="0">
                <a:latin typeface="Constantia" panose="02030602050306030303" pitchFamily="18" charset="0"/>
              </a:rPr>
              <a:t>.” Mateo 20:28. Ito ang </a:t>
            </a:r>
            <a:r>
              <a:rPr lang="en-US" sz="2800" b="1" dirty="0" err="1">
                <a:latin typeface="Constantia" panose="02030602050306030303" pitchFamily="18" charset="0"/>
              </a:rPr>
              <a:t>isang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dakilang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layunin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. Ang lahat ng </a:t>
            </a:r>
            <a:r>
              <a:rPr lang="en-US" sz="2800" b="1" dirty="0" err="1">
                <a:latin typeface="Constantia" panose="02030602050306030303" pitchFamily="18" charset="0"/>
              </a:rPr>
              <a:t>iba</a:t>
            </a:r>
            <a:r>
              <a:rPr lang="en-US" sz="2800" b="1" dirty="0">
                <a:latin typeface="Constantia" panose="02030602050306030303" pitchFamily="18" charset="0"/>
              </a:rPr>
              <a:t> pa ay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gaanong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mahalaga</a:t>
            </a:r>
            <a:r>
              <a:rPr lang="en-US" sz="2800" b="1" dirty="0">
                <a:latin typeface="Constantia" panose="02030602050306030303" pitchFamily="18" charset="0"/>
              </a:rPr>
              <a:t>. Ang </a:t>
            </a:r>
            <a:r>
              <a:rPr lang="en-US" sz="2800" b="1" dirty="0" err="1">
                <a:latin typeface="Constantia" panose="02030602050306030303" pitchFamily="18" charset="0"/>
              </a:rPr>
              <a:t>gawin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kalooban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Diyos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tapusin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gawain</a:t>
            </a:r>
            <a:r>
              <a:rPr lang="en-US" sz="2800" b="1" dirty="0">
                <a:latin typeface="Constantia" panose="02030602050306030303" pitchFamily="18" charset="0"/>
              </a:rPr>
              <a:t> ay parang </a:t>
            </a:r>
            <a:r>
              <a:rPr lang="en-US" sz="2800" b="1" dirty="0" err="1">
                <a:latin typeface="Constantia" panose="02030602050306030303" pitchFamily="18" charset="0"/>
              </a:rPr>
              <a:t>pagkain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inumin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Kanya. Walang </a:t>
            </a:r>
            <a:r>
              <a:rPr lang="en-US" sz="2800" b="1" dirty="0" err="1">
                <a:latin typeface="Constantia" panose="02030602050306030303" pitchFamily="18" charset="0"/>
              </a:rPr>
              <a:t>pag-iisip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sarili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gawain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02932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0" y="551289"/>
            <a:ext cx="4830097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sinabi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kanila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Jesus,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Magsisunod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kayo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aking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hulihan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gagawin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kayong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mamamalakaya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tao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1:17)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7B0AEC"/>
                </a:solidFill>
              </a:rPr>
              <a:t>Mga </a:t>
            </a:r>
            <a:r>
              <a:rPr lang="en-US" sz="2000" b="1" dirty="0" err="1">
                <a:solidFill>
                  <a:srgbClr val="7B0AEC"/>
                </a:solidFill>
              </a:rPr>
              <a:t>espesyal</a:t>
            </a:r>
            <a:r>
              <a:rPr lang="en-US" sz="2000" b="1" dirty="0">
                <a:solidFill>
                  <a:srgbClr val="7B0AEC"/>
                </a:solidFill>
              </a:rPr>
              <a:t> na </a:t>
            </a:r>
            <a:r>
              <a:rPr lang="en-US" sz="2000" b="1" dirty="0" err="1">
                <a:solidFill>
                  <a:srgbClr val="7B0AEC"/>
                </a:solidFill>
              </a:rPr>
              <a:t>gawain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Tumawag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. Marcos</a:t>
            </a:r>
            <a:r>
              <a:rPr lang="en" sz="2000" b="1" dirty="0"/>
              <a:t> 1:16-20.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B81111"/>
                </a:solidFill>
              </a:rPr>
              <a:t>Mga </a:t>
            </a:r>
            <a:r>
              <a:rPr lang="en-US" sz="2000" b="1" dirty="0" err="1">
                <a:solidFill>
                  <a:srgbClr val="B81111"/>
                </a:solidFill>
              </a:rPr>
              <a:t>gawain</a:t>
            </a:r>
            <a:r>
              <a:rPr lang="en-US" sz="2000" b="1" dirty="0">
                <a:solidFill>
                  <a:srgbClr val="B81111"/>
                </a:solidFill>
              </a:rPr>
              <a:t> </a:t>
            </a:r>
            <a:r>
              <a:rPr lang="en-US" sz="2000" b="1" dirty="0" err="1">
                <a:solidFill>
                  <a:srgbClr val="B81111"/>
                </a:solidFill>
              </a:rPr>
              <a:t>sa</a:t>
            </a:r>
            <a:r>
              <a:rPr lang="en-US" sz="2000" b="1" dirty="0">
                <a:solidFill>
                  <a:srgbClr val="B81111"/>
                </a:solidFill>
              </a:rPr>
              <a:t> Sabado</a:t>
            </a:r>
            <a:r>
              <a:rPr lang="en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Mangaral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sinagoga</a:t>
            </a:r>
            <a:r>
              <a:rPr lang="en-US" sz="2000" b="1" dirty="0"/>
              <a:t>. Marcos</a:t>
            </a:r>
            <a:r>
              <a:rPr lang="en" sz="2000" b="1" dirty="0"/>
              <a:t> 1:21-28.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Magpagaling</a:t>
            </a:r>
            <a:r>
              <a:rPr lang="en-US" sz="2000" b="1" dirty="0"/>
              <a:t>. Marcos</a:t>
            </a:r>
            <a:r>
              <a:rPr lang="en" sz="2000" b="1" dirty="0"/>
              <a:t> 1:29-34.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29870C"/>
                </a:solidFill>
              </a:rPr>
              <a:t>Araw-araw</a:t>
            </a:r>
            <a:r>
              <a:rPr lang="en-US" sz="2000" b="1" dirty="0">
                <a:solidFill>
                  <a:srgbClr val="29870C"/>
                </a:solidFill>
              </a:rPr>
              <a:t> na </a:t>
            </a:r>
            <a:r>
              <a:rPr lang="en-US" sz="2000" b="1" dirty="0" err="1">
                <a:solidFill>
                  <a:srgbClr val="29870C"/>
                </a:solidFill>
              </a:rPr>
              <a:t>gawain</a:t>
            </a:r>
            <a:r>
              <a:rPr lang="en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Manalangin</a:t>
            </a:r>
            <a:r>
              <a:rPr lang="en-US" sz="2000" b="1" dirty="0"/>
              <a:t> at </a:t>
            </a:r>
            <a:r>
              <a:rPr lang="en-US" sz="2000" b="1" dirty="0" err="1"/>
              <a:t>mangaral</a:t>
            </a:r>
            <a:r>
              <a:rPr lang="en-US" sz="2000" b="1" dirty="0"/>
              <a:t>. Marcos</a:t>
            </a:r>
            <a:r>
              <a:rPr lang="en" sz="2000" b="1" dirty="0"/>
              <a:t> 1:35-39.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Magpagaling</a:t>
            </a:r>
            <a:r>
              <a:rPr lang="en-US" sz="2000" b="1" dirty="0"/>
              <a:t> at </a:t>
            </a:r>
            <a:r>
              <a:rPr lang="en-US" sz="2000" b="1" dirty="0" err="1"/>
              <a:t>igalang</a:t>
            </a:r>
            <a:r>
              <a:rPr lang="en-US" sz="2000" b="1" dirty="0"/>
              <a:t> ang Batas. Mar.</a:t>
            </a:r>
            <a:r>
              <a:rPr lang="en" sz="2000" b="1" dirty="0"/>
              <a:t> 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4" y="52545"/>
            <a:ext cx="6651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Ano kaya ang </a:t>
            </a:r>
            <a:r>
              <a:rPr lang="en-US" sz="2000" b="1" dirty="0" err="1"/>
              <a:t>magiging</a:t>
            </a:r>
            <a:r>
              <a:rPr lang="en-US" sz="2000" b="1" dirty="0"/>
              <a:t> </a:t>
            </a:r>
            <a:r>
              <a:rPr lang="en-US" sz="2000" b="1" dirty="0" err="1"/>
              <a:t>hitsura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araw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Jesus? Ano kaya kung </a:t>
            </a:r>
            <a:r>
              <a:rPr lang="en-US" sz="2000" b="1" dirty="0" err="1"/>
              <a:t>samahan</a:t>
            </a:r>
            <a:r>
              <a:rPr lang="en-US" sz="2000" b="1" dirty="0"/>
              <a:t> natin </a:t>
            </a:r>
            <a:r>
              <a:rPr lang="en-US" sz="2000" b="1" dirty="0" err="1"/>
              <a:t>siya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linggo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4" y="3236756"/>
            <a:ext cx="2785872" cy="3596399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643" y="5141501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236757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605541"/>
            <a:ext cx="64579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Sasamahan</a:t>
            </a:r>
            <a:r>
              <a:rPr lang="en-US" sz="2000" b="1" dirty="0"/>
              <a:t> natin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Hesus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pagtawag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grupo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mangingisda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sumunod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ng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; </a:t>
            </a:r>
            <a:r>
              <a:rPr lang="en-US" sz="2000" b="1" dirty="0" err="1"/>
              <a:t>tangkilikin</a:t>
            </a:r>
            <a:r>
              <a:rPr lang="en-US" sz="2000" b="1" dirty="0"/>
              <a:t> ang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abalang</a:t>
            </a:r>
            <a:r>
              <a:rPr lang="en-US" sz="2000" b="1" dirty="0"/>
              <a:t> </a:t>
            </a:r>
            <a:r>
              <a:rPr lang="en-US" sz="2000" b="1" dirty="0" err="1"/>
              <a:t>araw</a:t>
            </a:r>
            <a:r>
              <a:rPr lang="en-US" sz="2000" b="1" dirty="0"/>
              <a:t> ng Sabbath; at, </a:t>
            </a:r>
            <a:r>
              <a:rPr lang="en-US" sz="2000" b="1" dirty="0" err="1"/>
              <a:t>sa</a:t>
            </a:r>
            <a:r>
              <a:rPr lang="en-US" sz="2000" b="1" dirty="0"/>
              <a:t> wakas, </a:t>
            </a:r>
            <a:r>
              <a:rPr lang="en-US" sz="2000" b="1" dirty="0" err="1"/>
              <a:t>makikita</a:t>
            </a:r>
            <a:r>
              <a:rPr lang="en-US" sz="2000" b="1" dirty="0"/>
              <a:t> natin kung </a:t>
            </a:r>
            <a:r>
              <a:rPr lang="en-US" sz="2000" b="1" dirty="0" err="1"/>
              <a:t>ano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pang-</a:t>
            </a:r>
            <a:r>
              <a:rPr lang="en-US" sz="2000" b="1" dirty="0" err="1"/>
              <a:t>araw</a:t>
            </a:r>
            <a:r>
              <a:rPr lang="en-US" sz="2000" b="1" dirty="0"/>
              <a:t>-</a:t>
            </a:r>
            <a:r>
              <a:rPr lang="en-US" sz="2000" b="1" dirty="0" err="1"/>
              <a:t>araw</a:t>
            </a:r>
            <a:r>
              <a:rPr lang="en-US" sz="2000" b="1" dirty="0"/>
              <a:t> na </a:t>
            </a:r>
            <a:r>
              <a:rPr lang="en-US" sz="2000" b="1" dirty="0" err="1"/>
              <a:t>kaugalian</a:t>
            </a:r>
            <a:r>
              <a:rPr lang="en-US" sz="2000" b="1" dirty="0"/>
              <a:t>.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4" y="972214"/>
            <a:ext cx="6874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Tinutulungan</a:t>
            </a:r>
            <a:r>
              <a:rPr lang="en-US" sz="2000" b="1" dirty="0"/>
              <a:t> tayo </a:t>
            </a:r>
            <a:r>
              <a:rPr lang="en-US" sz="2000" b="1" dirty="0" err="1"/>
              <a:t>ni</a:t>
            </a:r>
            <a:r>
              <a:rPr lang="en-US" sz="2000" b="1" dirty="0"/>
              <a:t> Marcos na </a:t>
            </a:r>
            <a:r>
              <a:rPr lang="en-US" sz="2000" b="1" dirty="0" err="1"/>
              <a:t>maranasan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huling</a:t>
            </a:r>
            <a:r>
              <a:rPr lang="en-US" sz="2000" b="1" dirty="0"/>
              <a:t> </a:t>
            </a:r>
            <a:r>
              <a:rPr lang="en-US" sz="2000" b="1" dirty="0" err="1"/>
              <a:t>bahagi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unang</a:t>
            </a:r>
            <a:r>
              <a:rPr lang="en-US" sz="2000" b="1" dirty="0"/>
              <a:t> </a:t>
            </a:r>
            <a:r>
              <a:rPr lang="en-US" sz="2000" b="1" dirty="0" err="1"/>
              <a:t>kabanata</a:t>
            </a:r>
            <a:r>
              <a:rPr lang="en-US" sz="2000" b="1" dirty="0"/>
              <a:t> (Marcos</a:t>
            </a:r>
            <a:r>
              <a:rPr lang="en" sz="2000" b="1" dirty="0"/>
              <a:t>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MGA ESPESYAL NA GAWAIN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TUMAWAG NG MGA ALAGAD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775277" y="571355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Jesus,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Magsisunod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hulihan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gagawin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kayong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mamamalakaya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 Marcos ay </a:t>
            </a:r>
            <a:r>
              <a:rPr lang="en-US" b="1" dirty="0" err="1"/>
              <a:t>mailalarawan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kaiklian</a:t>
            </a:r>
            <a:r>
              <a:rPr lang="en-US" b="1" dirty="0"/>
              <a:t>. Kung </a:t>
            </a:r>
            <a:r>
              <a:rPr lang="en-US" b="1" dirty="0" err="1"/>
              <a:t>hindi</a:t>
            </a:r>
            <a:r>
              <a:rPr lang="en-US" b="1" dirty="0"/>
              <a:t> natin </a:t>
            </a:r>
            <a:r>
              <a:rPr lang="en-US" b="1" dirty="0" err="1"/>
              <a:t>isasangguni</a:t>
            </a:r>
            <a:r>
              <a:rPr lang="en-US" b="1" dirty="0"/>
              <a:t> ang </a:t>
            </a:r>
            <a:r>
              <a:rPr lang="en-US" b="1" dirty="0" err="1"/>
              <a:t>ibang</a:t>
            </a:r>
            <a:r>
              <a:rPr lang="en-US" b="1" dirty="0"/>
              <a:t> </a:t>
            </a:r>
            <a:r>
              <a:rPr lang="en-US" b="1" dirty="0" err="1"/>
              <a:t>aklat</a:t>
            </a:r>
            <a:r>
              <a:rPr lang="en-US" b="1" dirty="0"/>
              <a:t> ng </a:t>
            </a:r>
            <a:r>
              <a:rPr lang="en-US" b="1" dirty="0" err="1"/>
              <a:t>ebanghelyo</a:t>
            </a:r>
            <a:r>
              <a:rPr lang="en-US" b="1" dirty="0"/>
              <a:t>, </a:t>
            </a:r>
            <a:r>
              <a:rPr lang="en-US" b="1" dirty="0" err="1"/>
              <a:t>maaari</a:t>
            </a:r>
            <a:r>
              <a:rPr lang="en-US" b="1" dirty="0"/>
              <a:t> </a:t>
            </a:r>
            <a:r>
              <a:rPr lang="en-US" b="1" dirty="0" err="1"/>
              <a:t>tayong</a:t>
            </a:r>
            <a:r>
              <a:rPr lang="en-US" b="1" dirty="0"/>
              <a:t> </a:t>
            </a:r>
            <a:r>
              <a:rPr lang="en-US" b="1" dirty="0" err="1"/>
              <a:t>magkaroon</a:t>
            </a:r>
            <a:r>
              <a:rPr lang="en-US" b="1" dirty="0"/>
              <a:t> ng </a:t>
            </a:r>
            <a:r>
              <a:rPr lang="en-US" b="1" dirty="0" err="1"/>
              <a:t>maling</a:t>
            </a:r>
            <a:r>
              <a:rPr lang="en-US" b="1" dirty="0"/>
              <a:t> </a:t>
            </a:r>
            <a:r>
              <a:rPr lang="en-US" b="1" dirty="0" err="1"/>
              <a:t>konklusyon</a:t>
            </a:r>
            <a:r>
              <a:rPr lang="en-US" b="1" dirty="0"/>
              <a:t> </a:t>
            </a:r>
            <a:r>
              <a:rPr lang="en-US" b="1" dirty="0" err="1"/>
              <a:t>tungkol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tungkuling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" b="1" dirty="0"/>
              <a:t>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84" y="3652352"/>
            <a:ext cx="4041058" cy="30640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637174"/>
            <a:ext cx="56017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 Jesus ay </a:t>
            </a:r>
            <a:r>
              <a:rPr lang="en-US" b="1" dirty="0" err="1"/>
              <a:t>nangaral</a:t>
            </a:r>
            <a:r>
              <a:rPr lang="en-US" b="1" dirty="0"/>
              <a:t>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bangka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Pedro, at </a:t>
            </a:r>
            <a:r>
              <a:rPr lang="en-US" b="1" dirty="0" err="1"/>
              <a:t>pagkatapos</a:t>
            </a:r>
            <a:r>
              <a:rPr lang="en-US" b="1" dirty="0"/>
              <a:t> ay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himalang</a:t>
            </a:r>
            <a:r>
              <a:rPr lang="en-US" b="1" dirty="0"/>
              <a:t> </a:t>
            </a:r>
            <a:r>
              <a:rPr lang="en-US" b="1" dirty="0" err="1"/>
              <a:t>paghuli</a:t>
            </a:r>
            <a:r>
              <a:rPr lang="en-US" b="1" dirty="0"/>
              <a:t> ang </a:t>
            </a:r>
            <a:r>
              <a:rPr lang="en-US" b="1" dirty="0" err="1"/>
              <a:t>naganap</a:t>
            </a:r>
            <a:r>
              <a:rPr lang="en-US" b="1" dirty="0"/>
              <a:t>. Halos </a:t>
            </a:r>
            <a:r>
              <a:rPr lang="en-US" b="1" dirty="0" err="1"/>
              <a:t>masira</a:t>
            </a:r>
            <a:r>
              <a:rPr lang="en-US" b="1" dirty="0"/>
              <a:t> ang </a:t>
            </a:r>
            <a:r>
              <a:rPr lang="en-US" b="1" dirty="0" err="1"/>
              <a:t>lambat</a:t>
            </a:r>
            <a:r>
              <a:rPr lang="en-US" b="1" dirty="0"/>
              <a:t> ng </a:t>
            </a:r>
            <a:r>
              <a:rPr lang="en-US" b="1" dirty="0" err="1"/>
              <a:t>apat</a:t>
            </a:r>
            <a:r>
              <a:rPr lang="en-US" b="1" dirty="0"/>
              <a:t> na </a:t>
            </a:r>
            <a:r>
              <a:rPr lang="en-US" b="1" dirty="0" err="1"/>
              <a:t>magkakapatid</a:t>
            </a:r>
            <a:r>
              <a:rPr lang="en-US" b="1" dirty="0"/>
              <a:t> </a:t>
            </a:r>
            <a:r>
              <a:rPr lang="en-US" b="1" dirty="0" err="1"/>
              <a:t>dahil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dami</a:t>
            </a:r>
            <a:r>
              <a:rPr lang="en-US" b="1" dirty="0"/>
              <a:t> ng </a:t>
            </a:r>
            <a:r>
              <a:rPr lang="en-US" b="1" dirty="0" err="1"/>
              <a:t>isda</a:t>
            </a:r>
            <a:r>
              <a:rPr lang="en-US" b="1" dirty="0"/>
              <a:t> (Lk. 5:1-7). </a:t>
            </a:r>
            <a:r>
              <a:rPr lang="en-US" b="1" dirty="0" err="1"/>
              <a:t>Habang</a:t>
            </a:r>
            <a:r>
              <a:rPr lang="en-US" b="1" dirty="0"/>
              <a:t> </a:t>
            </a:r>
            <a:r>
              <a:rPr lang="en-US" b="1" dirty="0" err="1"/>
              <a:t>inaayos</a:t>
            </a:r>
            <a:r>
              <a:rPr lang="en-US" b="1" dirty="0"/>
              <a:t> </a:t>
            </a:r>
            <a:r>
              <a:rPr lang="en-US" b="1" dirty="0" err="1"/>
              <a:t>nina</a:t>
            </a:r>
            <a:r>
              <a:rPr lang="en-US" b="1" dirty="0"/>
              <a:t> Santiago at Juan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lambat</a:t>
            </a:r>
            <a:r>
              <a:rPr lang="en-US" b="1" dirty="0"/>
              <a:t>, </a:t>
            </a:r>
            <a:r>
              <a:rPr lang="en-US" b="1" dirty="0" err="1"/>
              <a:t>si</a:t>
            </a:r>
            <a:r>
              <a:rPr lang="en-US" b="1" dirty="0"/>
              <a:t> Pedro ay </a:t>
            </a:r>
            <a:r>
              <a:rPr lang="en-US" b="1" dirty="0" err="1"/>
              <a:t>naupo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paanan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</a:t>
            </a:r>
            <a:r>
              <a:rPr lang="en" b="1" dirty="0"/>
              <a:t>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                                  Hindi </a:t>
            </a:r>
            <a:r>
              <a:rPr lang="en-US" sz="2000" b="1" dirty="0" err="1"/>
              <a:t>ito</a:t>
            </a:r>
            <a:r>
              <a:rPr lang="en-US" sz="2000" b="1" dirty="0"/>
              <a:t> ang </a:t>
            </a:r>
            <a:r>
              <a:rPr lang="en-US" sz="2000" b="1" dirty="0" err="1"/>
              <a:t>unang</a:t>
            </a:r>
            <a:r>
              <a:rPr lang="en-US" sz="2000" b="1" dirty="0"/>
              <a:t> </a:t>
            </a:r>
            <a:r>
              <a:rPr lang="en-US" sz="2000" b="1" dirty="0" err="1"/>
              <a:t>pagkakataon</a:t>
            </a:r>
            <a:r>
              <a:rPr lang="en-US" sz="2000" b="1" dirty="0"/>
              <a:t> na </a:t>
            </a:r>
            <a:r>
              <a:rPr lang="en-US" sz="2000" b="1" dirty="0" err="1"/>
              <a:t>nakatagpo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lalaking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Jesus.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tagasunod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Juan Bautista, </a:t>
            </a:r>
            <a:r>
              <a:rPr lang="en-US" sz="2000" b="1" dirty="0" err="1"/>
              <a:t>narinig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 </a:t>
            </a:r>
            <a:r>
              <a:rPr lang="en-US" sz="2000" b="1" dirty="0" err="1"/>
              <a:t>tungkol</a:t>
            </a:r>
            <a:r>
              <a:rPr lang="en-US" sz="2000" b="1" dirty="0"/>
              <a:t> kay Jesus, at </a:t>
            </a:r>
            <a:r>
              <a:rPr lang="en-US" sz="2000" b="1" dirty="0" err="1"/>
              <a:t>sumunod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kanya. Ang </a:t>
            </a:r>
            <a:r>
              <a:rPr lang="en-US" sz="2000" b="1" dirty="0" err="1"/>
              <a:t>unang</a:t>
            </a:r>
            <a:r>
              <a:rPr lang="en-US" sz="2000" b="1" dirty="0"/>
              <a:t> </a:t>
            </a:r>
            <a:r>
              <a:rPr lang="en-US" sz="2000" b="1" dirty="0" err="1"/>
              <a:t>gumawa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 ay </a:t>
            </a:r>
            <a:r>
              <a:rPr lang="en-US" sz="2000" b="1" dirty="0" err="1"/>
              <a:t>sina</a:t>
            </a:r>
            <a:r>
              <a:rPr lang="en-US" sz="2000" b="1" dirty="0"/>
              <a:t> Andres at Juan, na </a:t>
            </a:r>
            <a:r>
              <a:rPr lang="en-US" sz="2000" b="1" dirty="0" err="1"/>
              <a:t>sinundan</a:t>
            </a:r>
            <a:r>
              <a:rPr lang="en-US" sz="2000" b="1" dirty="0"/>
              <a:t> ng </a:t>
            </a:r>
            <a:r>
              <a:rPr lang="en-US" sz="2000" b="1" dirty="0" err="1"/>
              <a:t>kani-kanilang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kapatid</a:t>
            </a:r>
            <a:r>
              <a:rPr lang="en-US" sz="2000" b="1" dirty="0"/>
              <a:t> (Juan</a:t>
            </a:r>
            <a:r>
              <a:rPr lang="en" sz="2000" b="1" dirty="0"/>
              <a:t>.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341373"/>
            <a:ext cx="789246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                                                    </a:t>
            </a:r>
            <a:r>
              <a:rPr lang="en-US" sz="1900" b="1" dirty="0" err="1"/>
              <a:t>Iniwan</a:t>
            </a:r>
            <a:r>
              <a:rPr lang="en-US" sz="1900" b="1" dirty="0"/>
              <a:t> </a:t>
            </a:r>
            <a:r>
              <a:rPr lang="en-US" sz="1900" b="1" dirty="0" err="1"/>
              <a:t>nina</a:t>
            </a:r>
            <a:r>
              <a:rPr lang="en-US" sz="1900" b="1" dirty="0"/>
              <a:t> Jacob at Juan ang </a:t>
            </a:r>
            <a:r>
              <a:rPr lang="en-US" sz="1900" b="1" dirty="0" err="1"/>
              <a:t>kanilang</a:t>
            </a:r>
            <a:r>
              <a:rPr lang="en-US" sz="1900" b="1" dirty="0"/>
              <a:t> ama na </a:t>
            </a:r>
            <a:r>
              <a:rPr lang="en-US" sz="1900" b="1" dirty="0" err="1"/>
              <a:t>namamahala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negosyo</a:t>
            </a:r>
            <a:r>
              <a:rPr lang="en-US" sz="1900" b="1" dirty="0"/>
              <a:t> ng </a:t>
            </a:r>
            <a:r>
              <a:rPr lang="en-US" sz="1900" b="1" dirty="0" err="1"/>
              <a:t>pamilya</a:t>
            </a:r>
            <a:r>
              <a:rPr lang="en-US" sz="1900" b="1" dirty="0"/>
              <a:t>, at </a:t>
            </a:r>
            <a:r>
              <a:rPr lang="en-US" sz="1900" b="1" dirty="0" err="1"/>
              <a:t>iniwan</a:t>
            </a:r>
            <a:r>
              <a:rPr lang="en-US" sz="1900" b="1" dirty="0"/>
              <a:t> </a:t>
            </a:r>
            <a:r>
              <a:rPr lang="en-US" sz="1900" b="1" dirty="0" err="1"/>
              <a:t>nina</a:t>
            </a:r>
            <a:r>
              <a:rPr lang="en-US" sz="1900" b="1" dirty="0"/>
              <a:t> Pedro at Andres ang </a:t>
            </a:r>
            <a:r>
              <a:rPr lang="en-US" sz="1900" b="1" dirty="0" err="1"/>
              <a:t>kanilang</a:t>
            </a:r>
            <a:r>
              <a:rPr lang="en-US" sz="1900" b="1" dirty="0"/>
              <a:t> </a:t>
            </a:r>
            <a:r>
              <a:rPr lang="en-US" sz="1900" b="1" dirty="0" err="1"/>
              <a:t>kabuhayan</a:t>
            </a:r>
            <a:r>
              <a:rPr lang="en-US" sz="1900" b="1" dirty="0"/>
              <a:t> </a:t>
            </a:r>
            <a:r>
              <a:rPr lang="en-US" sz="1900" b="1" dirty="0" err="1"/>
              <a:t>upang</a:t>
            </a:r>
            <a:r>
              <a:rPr lang="en-US" sz="1900" b="1" dirty="0"/>
              <a:t> </a:t>
            </a:r>
            <a:r>
              <a:rPr lang="en-US" sz="1900" b="1" dirty="0" err="1"/>
              <a:t>maging</a:t>
            </a:r>
            <a:r>
              <a:rPr lang="en-US" sz="1900" b="1" dirty="0"/>
              <a:t>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mangangaral</a:t>
            </a:r>
            <a:r>
              <a:rPr lang="en-US" sz="1900" b="1" dirty="0"/>
              <a:t>. Sa </a:t>
            </a:r>
            <a:r>
              <a:rPr lang="en-US" sz="1900" b="1" dirty="0" err="1"/>
              <a:t>pamamagitan</a:t>
            </a:r>
            <a:r>
              <a:rPr lang="en-US" sz="1900" b="1" dirty="0"/>
              <a:t> ng </a:t>
            </a:r>
            <a:r>
              <a:rPr lang="en-US" sz="1900" b="1" dirty="0" err="1"/>
              <a:t>pagsunod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tawag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Jesus, </a:t>
            </a:r>
            <a:r>
              <a:rPr lang="en-US" sz="1900" b="1" dirty="0" err="1"/>
              <a:t>binago</a:t>
            </a:r>
            <a:r>
              <a:rPr lang="en-US" sz="1900" b="1" dirty="0"/>
              <a:t> </a:t>
            </a:r>
            <a:r>
              <a:rPr lang="en-US" sz="1900" b="1" dirty="0" err="1"/>
              <a:t>nila</a:t>
            </a:r>
            <a:r>
              <a:rPr lang="en-US" sz="1900" b="1" dirty="0"/>
              <a:t> ang </a:t>
            </a:r>
            <a:r>
              <a:rPr lang="en-US" sz="1900" b="1" dirty="0" err="1"/>
              <a:t>kanilang</a:t>
            </a:r>
            <a:r>
              <a:rPr lang="en-US" sz="1900" b="1" dirty="0"/>
              <a:t> </a:t>
            </a:r>
            <a:r>
              <a:rPr lang="en-US" sz="1900" b="1" dirty="0" err="1"/>
              <a:t>buhay</a:t>
            </a:r>
            <a:r>
              <a:rPr lang="en-US" sz="1900" b="1" dirty="0"/>
              <a:t>, at ang </a:t>
            </a:r>
            <a:r>
              <a:rPr lang="en-US" sz="1900" b="1" dirty="0" err="1"/>
              <a:t>buhay</a:t>
            </a:r>
            <a:r>
              <a:rPr lang="en-US" sz="1900" b="1" dirty="0"/>
              <a:t> ng </a:t>
            </a:r>
            <a:r>
              <a:rPr lang="en-US" sz="1900" b="1" dirty="0" err="1"/>
              <a:t>buong</a:t>
            </a:r>
            <a:r>
              <a:rPr lang="en-US" sz="1900" b="1" dirty="0"/>
              <a:t> </a:t>
            </a:r>
            <a:r>
              <a:rPr lang="en-US" sz="1900" b="1" dirty="0" err="1"/>
              <a:t>mundo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MGA GAWAIN SA SABADO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MANGARAL SA SINAGOGA</a:t>
            </a:r>
            <a:endParaRPr lang="en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117984" y="575222"/>
            <a:ext cx="9104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pagdaka'y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tinawag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at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iniwan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daong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Zebedeo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kasama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aliping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upahan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nagsisunod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Nilinaw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ebanghelyo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pagpunta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sinagoga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Sabado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kaugalian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nakahiwalay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kaganapan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(Lucas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041175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7985" y="4332901"/>
            <a:ext cx="2066564" cy="2420410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lahat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Nagpasya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kaaway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hadlangan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serbisyo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umaasang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mapawalang-bisa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impluwensya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(Marcos 1:23-26).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mabilis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interbensyon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naging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mas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naimpluwensyahan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(Marcos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reaksiyon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pangangaral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Jesus? </a:t>
            </a:r>
            <a:r>
              <a:rPr lang="en-US" sz="2000" b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Marcos</a:t>
            </a:r>
            <a:r>
              <a:rPr lang="en" sz="2000" b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250814" y="4055278"/>
            <a:ext cx="690590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Tatlong</a:t>
            </a:r>
            <a:r>
              <a:rPr lang="en-US" sz="19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katotohanan</a:t>
            </a:r>
            <a:r>
              <a:rPr lang="en-US" sz="19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namumukod</a:t>
            </a:r>
            <a:r>
              <a:rPr lang="en-US" sz="19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-tangi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9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kwentong</a:t>
            </a:r>
            <a:r>
              <a:rPr lang="en-US" sz="19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" sz="19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0" y="67562"/>
            <a:ext cx="50931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MAGPAGALING</a:t>
            </a:r>
            <a:endParaRPr lang="en" sz="44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4788310" y="24790"/>
            <a:ext cx="7403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kinagabihan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paglubog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araw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ay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dinala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lahat ng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may-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sakit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ang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inaalihan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demonio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067665" y="865278"/>
            <a:ext cx="8968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At </a:t>
            </a:r>
            <a:r>
              <a:rPr lang="en-US" sz="2000" b="1" dirty="0" err="1"/>
              <a:t>pagtatapos</a:t>
            </a:r>
            <a:r>
              <a:rPr lang="en-US" sz="2000" b="1" dirty="0"/>
              <a:t> ng </a:t>
            </a:r>
            <a:r>
              <a:rPr lang="en-US" sz="2000" b="1" dirty="0" err="1"/>
              <a:t>paglilingkod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sinagoga</a:t>
            </a:r>
            <a:r>
              <a:rPr lang="en-US" sz="2000" b="1" dirty="0"/>
              <a:t>, </a:t>
            </a:r>
            <a:r>
              <a:rPr lang="en-US" sz="2000" b="1" dirty="0" err="1"/>
              <a:t>nagpahinga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Jesus </a:t>
            </a:r>
            <a:r>
              <a:rPr lang="en-US" sz="2000" b="1" dirty="0" err="1"/>
              <a:t>kasama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apat</a:t>
            </a:r>
            <a:r>
              <a:rPr lang="en-US" sz="2000" b="1" dirty="0"/>
              <a:t> na </a:t>
            </a:r>
            <a:r>
              <a:rPr lang="en-US" sz="2000" b="1" dirty="0" err="1"/>
              <a:t>disipulo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bahay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Pedro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kumain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palihim</a:t>
            </a:r>
            <a:r>
              <a:rPr lang="en-US" sz="2000" b="1" dirty="0"/>
              <a:t> (Marcos</a:t>
            </a:r>
            <a:r>
              <a:rPr lang="en" sz="2000" b="1" dirty="0"/>
              <a:t> 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142033"/>
            <a:ext cx="5494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himala</a:t>
            </a:r>
            <a:r>
              <a:rPr lang="en-US" sz="2000" b="1" dirty="0"/>
              <a:t> ng </a:t>
            </a:r>
            <a:r>
              <a:rPr lang="en-US" sz="2000" b="1" dirty="0" err="1"/>
              <a:t>sinapian</a:t>
            </a:r>
            <a:r>
              <a:rPr lang="en-US" sz="2000" b="1" dirty="0"/>
              <a:t> ng </a:t>
            </a:r>
            <a:r>
              <a:rPr lang="en-US" sz="2000" b="1" dirty="0" err="1"/>
              <a:t>demonyo</a:t>
            </a:r>
            <a:r>
              <a:rPr lang="en-US" sz="2000" b="1" dirty="0"/>
              <a:t> ang </a:t>
            </a:r>
            <a:r>
              <a:rPr lang="en-US" sz="2000" b="1" dirty="0" err="1"/>
              <a:t>paksa</a:t>
            </a:r>
            <a:r>
              <a:rPr lang="en-US" sz="2000" b="1" dirty="0"/>
              <a:t> ng </a:t>
            </a:r>
            <a:r>
              <a:rPr lang="en-US" sz="2000" b="1" dirty="0" err="1"/>
              <a:t>usapan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maraming </a:t>
            </a:r>
            <a:r>
              <a:rPr lang="en-US" sz="2000" b="1" dirty="0" err="1"/>
              <a:t>tahanan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Capernaum. Kaya,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pagtatapos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sagradong</a:t>
            </a:r>
            <a:r>
              <a:rPr lang="en-US" sz="2000" b="1" dirty="0"/>
              <a:t> </a:t>
            </a:r>
            <a:r>
              <a:rPr lang="en-US" sz="2000" b="1" dirty="0" err="1"/>
              <a:t>oras</a:t>
            </a:r>
            <a:r>
              <a:rPr lang="en-US" sz="2000" b="1" dirty="0"/>
              <a:t> ng Sabbath,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lumubog</a:t>
            </a:r>
            <a:r>
              <a:rPr lang="en-US" sz="2000" b="1" dirty="0"/>
              <a:t> ang </a:t>
            </a:r>
            <a:r>
              <a:rPr lang="en-US" sz="2000" b="1" dirty="0" err="1"/>
              <a:t>araw</a:t>
            </a:r>
            <a:r>
              <a:rPr lang="en-US" sz="2000" b="1" dirty="0"/>
              <a:t>, </a:t>
            </a:r>
            <a:r>
              <a:rPr lang="en-US" sz="2000" b="1" dirty="0" err="1"/>
              <a:t>dinala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kay Jesus ang maraming </a:t>
            </a:r>
            <a:r>
              <a:rPr lang="en-US" sz="2000" b="1" dirty="0" err="1"/>
              <a:t>maysakit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pagalingin</a:t>
            </a:r>
            <a:r>
              <a:rPr lang="en-US" sz="2000" b="1" dirty="0"/>
              <a:t> (Marcos</a:t>
            </a:r>
            <a:r>
              <a:rPr lang="en" sz="2000" b="1" dirty="0"/>
              <a:t>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1968585" y="5081025"/>
            <a:ext cx="6836010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/>
              <a:t>O </a:t>
            </a:r>
            <a:r>
              <a:rPr lang="en-US" sz="1850" b="1" dirty="0" err="1"/>
              <a:t>anong</a:t>
            </a:r>
            <a:r>
              <a:rPr lang="en-US" sz="1850" b="1" dirty="0"/>
              <a:t> </a:t>
            </a:r>
            <a:r>
              <a:rPr lang="en-US" sz="1850" b="1" dirty="0" err="1"/>
              <a:t>kagalakan</a:t>
            </a:r>
            <a:r>
              <a:rPr lang="en-US" sz="1850" b="1" dirty="0"/>
              <a:t>! Anong </a:t>
            </a:r>
            <a:r>
              <a:rPr lang="en-US" sz="1850" b="1" dirty="0" err="1"/>
              <a:t>iyak</a:t>
            </a:r>
            <a:r>
              <a:rPr lang="en-US" sz="1850" b="1" dirty="0"/>
              <a:t> ng </a:t>
            </a:r>
            <a:r>
              <a:rPr lang="en-US" sz="1850" b="1" dirty="0" err="1"/>
              <a:t>papuri</a:t>
            </a:r>
            <a:r>
              <a:rPr lang="en-US" sz="1850" b="1" dirty="0"/>
              <a:t> ang </a:t>
            </a:r>
            <a:r>
              <a:rPr lang="en-US" sz="1850" b="1" dirty="0" err="1"/>
              <a:t>umalingawngaw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bahay</a:t>
            </a:r>
            <a:r>
              <a:rPr lang="en-US" sz="1850" b="1" dirty="0"/>
              <a:t> </a:t>
            </a:r>
            <a:r>
              <a:rPr lang="en-US" sz="1850" b="1" dirty="0" err="1"/>
              <a:t>ni</a:t>
            </a:r>
            <a:r>
              <a:rPr lang="en-US" sz="1850" b="1" dirty="0"/>
              <a:t> Simon! At </a:t>
            </a:r>
            <a:r>
              <a:rPr lang="en-US" sz="1850" b="1" dirty="0" err="1"/>
              <a:t>hindi</a:t>
            </a:r>
            <a:r>
              <a:rPr lang="en-US" sz="1850" b="1" dirty="0"/>
              <a:t> </a:t>
            </a:r>
            <a:r>
              <a:rPr lang="en-US" sz="1850" b="1" dirty="0" err="1"/>
              <a:t>lamang</a:t>
            </a:r>
            <a:r>
              <a:rPr lang="en-US" sz="1850" b="1" dirty="0"/>
              <a:t> ang </a:t>
            </a:r>
            <a:r>
              <a:rPr lang="en-US" sz="1850" b="1" dirty="0" err="1"/>
              <a:t>pinagaling</a:t>
            </a:r>
            <a:r>
              <a:rPr lang="en-US" sz="1850" b="1" dirty="0"/>
              <a:t> ang </a:t>
            </a:r>
            <a:r>
              <a:rPr lang="en-US" sz="1850" b="1" dirty="0" err="1"/>
              <a:t>pumuri</a:t>
            </a:r>
            <a:r>
              <a:rPr lang="en-US" sz="1850" b="1" dirty="0"/>
              <a:t>, </a:t>
            </a:r>
            <a:r>
              <a:rPr lang="en-US" sz="1850" b="1" dirty="0" err="1"/>
              <a:t>si</a:t>
            </a:r>
            <a:r>
              <a:rPr lang="en-US" sz="1850" b="1" dirty="0"/>
              <a:t> Jesus </a:t>
            </a:r>
            <a:r>
              <a:rPr lang="en-US" sz="1850" b="1" dirty="0" err="1"/>
              <a:t>mismo</a:t>
            </a:r>
            <a:r>
              <a:rPr lang="en-US" sz="1850" b="1" dirty="0"/>
              <a:t> ay </a:t>
            </a:r>
            <a:r>
              <a:rPr lang="en-US" sz="1850" b="1" dirty="0" err="1"/>
              <a:t>nagalak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pagdala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kanila</a:t>
            </a:r>
            <a:r>
              <a:rPr lang="en-US" sz="1850" b="1" dirty="0"/>
              <a:t> ng </a:t>
            </a:r>
            <a:r>
              <a:rPr lang="en-US" sz="1850" b="1" dirty="0" err="1"/>
              <a:t>kagalingan</a:t>
            </a:r>
            <a:r>
              <a:rPr lang="en" sz="185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625409"/>
            <a:ext cx="87260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                                                 </a:t>
            </a:r>
            <a:r>
              <a:rPr lang="en-US" b="1" dirty="0" err="1"/>
              <a:t>Habang</a:t>
            </a:r>
            <a:r>
              <a:rPr lang="en-US" b="1" dirty="0"/>
              <a:t> </a:t>
            </a:r>
            <a:r>
              <a:rPr lang="en-US" b="1" dirty="0" err="1"/>
              <a:t>inihahanda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r>
              <a:rPr lang="en-US" b="1" dirty="0"/>
              <a:t> ang </a:t>
            </a:r>
            <a:r>
              <a:rPr lang="en-US" b="1" dirty="0" err="1"/>
              <a:t>hapagkainan</a:t>
            </a:r>
            <a:r>
              <a:rPr lang="en-US" b="1" dirty="0"/>
              <a:t>, </a:t>
            </a:r>
            <a:r>
              <a:rPr lang="en-US" b="1" dirty="0" err="1"/>
              <a:t>sinabi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r>
              <a:rPr lang="en-US" b="1" dirty="0"/>
              <a:t> kay Jesus ang </a:t>
            </a:r>
            <a:r>
              <a:rPr lang="en-US" b="1" dirty="0" err="1"/>
              <a:t>tungkol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biyenan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Pedro, na </a:t>
            </a:r>
            <a:r>
              <a:rPr lang="en-US" b="1" dirty="0" err="1"/>
              <a:t>inatake</a:t>
            </a:r>
            <a:r>
              <a:rPr lang="en-US" b="1" dirty="0"/>
              <a:t> ng </a:t>
            </a:r>
            <a:r>
              <a:rPr lang="en-US" b="1" dirty="0" err="1"/>
              <a:t>lagnat</a:t>
            </a:r>
            <a:r>
              <a:rPr lang="en-US" b="1" dirty="0"/>
              <a:t> (Marcos 1:30). Sa </a:t>
            </a:r>
            <a:r>
              <a:rPr lang="en-US" b="1" dirty="0" err="1"/>
              <a:t>sandaling</a:t>
            </a:r>
            <a:r>
              <a:rPr lang="en-US" b="1" dirty="0"/>
              <a:t> </a:t>
            </a:r>
            <a:r>
              <a:rPr lang="en-US" b="1" dirty="0" err="1"/>
              <a:t>gumaling</a:t>
            </a:r>
            <a:r>
              <a:rPr lang="en-US" b="1" dirty="0"/>
              <a:t>, ang </a:t>
            </a:r>
            <a:r>
              <a:rPr lang="en-US" b="1" dirty="0" err="1"/>
              <a:t>babaeng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 ay </a:t>
            </a:r>
            <a:r>
              <a:rPr lang="en-US" b="1" dirty="0" err="1"/>
              <a:t>inialay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sarili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paglilingkod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panauhin</a:t>
            </a:r>
            <a:r>
              <a:rPr lang="en-US" b="1" dirty="0"/>
              <a:t> (Marcos 1:31).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pakinabang</a:t>
            </a:r>
            <a:r>
              <a:rPr lang="en-US" b="1" dirty="0"/>
              <a:t> na </a:t>
            </a:r>
            <a:r>
              <a:rPr lang="en-US" b="1" dirty="0" err="1"/>
              <a:t>ibinibigay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 ay </a:t>
            </a:r>
            <a:r>
              <a:rPr lang="en-US" b="1" dirty="0" err="1"/>
              <a:t>pumupukaw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 ng </a:t>
            </a:r>
            <a:r>
              <a:rPr lang="en-US" b="1" dirty="0" err="1"/>
              <a:t>pagnanais</a:t>
            </a:r>
            <a:r>
              <a:rPr lang="en-US" b="1" dirty="0"/>
              <a:t> na </a:t>
            </a:r>
            <a:r>
              <a:rPr lang="en-US" b="1" dirty="0" err="1"/>
              <a:t>ibahagi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iba</a:t>
            </a:r>
            <a:r>
              <a:rPr lang="en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2" y="6096688"/>
            <a:ext cx="6544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Pagkatapos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nakakapagod</a:t>
            </a:r>
            <a:r>
              <a:rPr lang="en-US" sz="2000" b="1" dirty="0"/>
              <a:t> na </a:t>
            </a:r>
            <a:r>
              <a:rPr lang="en-US" sz="2000" b="1" dirty="0" err="1"/>
              <a:t>araw</a:t>
            </a:r>
            <a:r>
              <a:rPr lang="en-US" sz="2000" b="1" dirty="0"/>
              <a:t>, </a:t>
            </a:r>
            <a:r>
              <a:rPr lang="en-US" sz="2000" b="1" dirty="0" err="1"/>
              <a:t>hanggang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hatinggabi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wakas ay </a:t>
            </a:r>
            <a:r>
              <a:rPr lang="en-US" sz="2000" b="1" dirty="0" err="1"/>
              <a:t>nakapagpahinga</a:t>
            </a:r>
            <a:r>
              <a:rPr lang="en-US" sz="2000" b="1" dirty="0"/>
              <a:t> na </a:t>
            </a:r>
            <a:r>
              <a:rPr lang="en-US" sz="2000" b="1" dirty="0" err="1"/>
              <a:t>si</a:t>
            </a:r>
            <a:r>
              <a:rPr lang="en-US" sz="2000" b="1" dirty="0"/>
              <a:t> Jesus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12942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ARAW-ARAW NA GAWAIN</a:t>
            </a:r>
            <a:endParaRPr lang="en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1420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2024-06-08T05:54:19Z</dcterms:created>
  <dcterms:modified xsi:type="dcterms:W3CDTF">2024-07-13T04:50:20Z</dcterms:modified>
</cp:coreProperties>
</file>