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8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talinghaga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2:19-20).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US" sz="2000" b="1" dirty="0"/>
            <a:t>Paano mag-</a:t>
          </a:r>
          <a:r>
            <a:rPr lang="en-US" sz="2000" b="1" dirty="0" err="1"/>
            <a:t>aayuno</a:t>
          </a:r>
          <a:r>
            <a:rPr lang="en-US" sz="2000" b="1" dirty="0"/>
            <a:t> ang </a:t>
          </a:r>
          <a:r>
            <a:rPr lang="en-US" sz="2000" b="1" dirty="0" err="1"/>
            <a:t>isang</a:t>
          </a:r>
          <a:r>
            <a:rPr lang="en-US" sz="2000" b="1" dirty="0"/>
            <a:t> </a:t>
          </a:r>
          <a:r>
            <a:rPr lang="en-US" sz="2000" b="1" dirty="0" err="1"/>
            <a:t>tao</a:t>
          </a:r>
          <a:r>
            <a:rPr lang="en-US" sz="2000" b="1" dirty="0"/>
            <a:t> </a:t>
          </a:r>
          <a:r>
            <a:rPr lang="en-US" sz="2000" b="1" dirty="0" err="1"/>
            <a:t>habang</a:t>
          </a:r>
          <a:r>
            <a:rPr lang="en-US" sz="2000" b="1" dirty="0"/>
            <a:t> </a:t>
          </a:r>
          <a:r>
            <a:rPr lang="en-US" sz="2000" b="1" dirty="0" err="1"/>
            <a:t>nasa</a:t>
          </a:r>
          <a:r>
            <a:rPr lang="en-US" sz="2000" b="1" dirty="0"/>
            <a:t> </a:t>
          </a:r>
          <a:r>
            <a:rPr lang="en-US" sz="2000" b="1" dirty="0" err="1"/>
            <a:t>kasal</a:t>
          </a:r>
          <a:r>
            <a:rPr lang="en-US" sz="2000" b="1" dirty="0"/>
            <a:t>? Ang </a:t>
          </a:r>
          <a:r>
            <a:rPr lang="en-US" sz="2000" b="1" dirty="0" err="1"/>
            <a:t>kasintahang</a:t>
          </a:r>
          <a:r>
            <a:rPr lang="en-US" sz="2000" b="1" dirty="0"/>
            <a:t> </a:t>
          </a:r>
          <a:r>
            <a:rPr lang="en-US" sz="2000" b="1" dirty="0" err="1"/>
            <a:t>lalaki</a:t>
          </a:r>
          <a:r>
            <a:rPr lang="en-US" sz="2000" b="1" dirty="0"/>
            <a:t> ay </a:t>
          </a:r>
          <a:r>
            <a:rPr lang="en-US" sz="2000" b="1" dirty="0" err="1"/>
            <a:t>si</a:t>
          </a:r>
          <a:r>
            <a:rPr lang="en-US" sz="2000" b="1" dirty="0"/>
            <a:t> Jesus; ang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bisita</a:t>
          </a:r>
          <a:r>
            <a:rPr lang="en-US" sz="2000" b="1" dirty="0"/>
            <a:t> ang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alagad</a:t>
          </a:r>
          <a:r>
            <a:rPr lang="en-US" sz="2000" b="1" dirty="0"/>
            <a:t>. Nang </a:t>
          </a:r>
          <a:r>
            <a:rPr lang="en-US" sz="2000" b="1" dirty="0" err="1"/>
            <a:t>si</a:t>
          </a:r>
          <a:r>
            <a:rPr lang="en-US" sz="2000" b="1" dirty="0"/>
            <a:t> Jesus ay </a:t>
          </a:r>
          <a:r>
            <a:rPr lang="en-US" sz="2000" b="1" dirty="0" err="1"/>
            <a:t>namatay</a:t>
          </a:r>
          <a:r>
            <a:rPr lang="en-US" sz="2000" b="1" dirty="0"/>
            <a:t> at </a:t>
          </a:r>
          <a:r>
            <a:rPr lang="en-US" sz="2000" b="1" dirty="0" err="1"/>
            <a:t>nabuhay</a:t>
          </a:r>
          <a:r>
            <a:rPr lang="en-US" sz="2000" b="1" dirty="0"/>
            <a:t> na mag-</a:t>
          </a:r>
          <a:r>
            <a:rPr lang="en-US" sz="2000" b="1" dirty="0" err="1"/>
            <a:t>uli</a:t>
          </a:r>
          <a:r>
            <a:rPr lang="en-US" sz="2000" b="1" dirty="0"/>
            <a:t>, ang </a:t>
          </a:r>
          <a:r>
            <a:rPr lang="en-US" sz="2000" b="1" dirty="0" err="1"/>
            <a:t>kanyang</a:t>
          </a:r>
          <a:r>
            <a:rPr lang="en-US" sz="2000" b="1" dirty="0"/>
            <a:t>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alagad</a:t>
          </a:r>
          <a:r>
            <a:rPr lang="en-US" sz="2000" b="1" dirty="0"/>
            <a:t> ay </a:t>
          </a:r>
          <a:r>
            <a:rPr lang="en-US" sz="2000" b="1" dirty="0" err="1"/>
            <a:t>kailangang</a:t>
          </a:r>
          <a:r>
            <a:rPr lang="en-US" sz="2000" b="1" dirty="0"/>
            <a:t> mag-</a:t>
          </a:r>
          <a:r>
            <a:rPr lang="en-US" sz="2000" b="1" dirty="0" err="1"/>
            <a:t>ayuno</a:t>
          </a:r>
          <a:r>
            <a:rPr lang="en" sz="2000" b="1" dirty="0"/>
            <a:t>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talinghaga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luma (Marcos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US" sz="2000" b="1" dirty="0"/>
            <a:t>Ang </a:t>
          </a:r>
          <a:r>
            <a:rPr lang="en-US" sz="2000" b="1" dirty="0" err="1"/>
            <a:t>buhay</a:t>
          </a:r>
          <a:r>
            <a:rPr lang="en-US" sz="2000" b="1" dirty="0"/>
            <a:t> na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turo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Jesus ay </a:t>
          </a:r>
          <a:r>
            <a:rPr lang="en-US" sz="2000" b="1" dirty="0" err="1"/>
            <a:t>walang</a:t>
          </a:r>
          <a:r>
            <a:rPr lang="en-US" sz="2000" b="1" dirty="0"/>
            <a:t> </a:t>
          </a:r>
          <a:r>
            <a:rPr lang="en-US" sz="2000" b="1" dirty="0" err="1"/>
            <a:t>lugar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patay</a:t>
          </a:r>
          <a:r>
            <a:rPr lang="en-US" sz="2000" b="1" dirty="0"/>
            <a:t> na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turo</a:t>
          </a:r>
          <a:r>
            <a:rPr lang="en-US" sz="2000" b="1" dirty="0"/>
            <a:t> ng </a:t>
          </a:r>
          <a:r>
            <a:rPr lang="en-US" sz="2000" b="1" dirty="0" err="1"/>
            <a:t>tradisyon</a:t>
          </a:r>
          <a:r>
            <a:rPr lang="en-US" sz="2000" b="1" dirty="0"/>
            <a:t>; at </a:t>
          </a:r>
          <a:r>
            <a:rPr lang="en-US" sz="2000" b="1" dirty="0" err="1"/>
            <a:t>balikan</a:t>
          </a:r>
          <a:r>
            <a:rPr lang="en" sz="2000" b="1" dirty="0"/>
            <a:t>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 custScaleY="8925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 custLinFactNeighborY="-6360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883535"/>
          <a:ext cx="2413015" cy="1842786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68646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Paano mag-</a:t>
          </a:r>
          <a:r>
            <a:rPr lang="en-US" sz="2000" b="1" kern="1200" dirty="0" err="1"/>
            <a:t>aayuno</a:t>
          </a:r>
          <a:r>
            <a:rPr lang="en-US" sz="2000" b="1" kern="1200" dirty="0"/>
            <a:t> ang </a:t>
          </a:r>
          <a:r>
            <a:rPr lang="en-US" sz="2000" b="1" kern="1200" dirty="0" err="1"/>
            <a:t>isang</a:t>
          </a:r>
          <a:r>
            <a:rPr lang="en-US" sz="2000" b="1" kern="1200" dirty="0"/>
            <a:t> </a:t>
          </a:r>
          <a:r>
            <a:rPr lang="en-US" sz="2000" b="1" kern="1200" dirty="0" err="1"/>
            <a:t>tao</a:t>
          </a:r>
          <a:r>
            <a:rPr lang="en-US" sz="2000" b="1" kern="1200" dirty="0"/>
            <a:t> </a:t>
          </a:r>
          <a:r>
            <a:rPr lang="en-US" sz="2000" b="1" kern="1200" dirty="0" err="1"/>
            <a:t>habang</a:t>
          </a:r>
          <a:r>
            <a:rPr lang="en-US" sz="2000" b="1" kern="1200" dirty="0"/>
            <a:t> </a:t>
          </a:r>
          <a:r>
            <a:rPr lang="en-US" sz="2000" b="1" kern="1200" dirty="0" err="1"/>
            <a:t>nasa</a:t>
          </a:r>
          <a:r>
            <a:rPr lang="en-US" sz="2000" b="1" kern="1200" dirty="0"/>
            <a:t> </a:t>
          </a:r>
          <a:r>
            <a:rPr lang="en-US" sz="2000" b="1" kern="1200" dirty="0" err="1"/>
            <a:t>kasal</a:t>
          </a:r>
          <a:r>
            <a:rPr lang="en-US" sz="2000" b="1" kern="1200" dirty="0"/>
            <a:t>? Ang </a:t>
          </a:r>
          <a:r>
            <a:rPr lang="en-US" sz="2000" b="1" kern="1200" dirty="0" err="1"/>
            <a:t>kasintahang</a:t>
          </a:r>
          <a:r>
            <a:rPr lang="en-US" sz="2000" b="1" kern="1200" dirty="0"/>
            <a:t> </a:t>
          </a:r>
          <a:r>
            <a:rPr lang="en-US" sz="2000" b="1" kern="1200" dirty="0" err="1"/>
            <a:t>lalaki</a:t>
          </a:r>
          <a:r>
            <a:rPr lang="en-US" sz="2000" b="1" kern="1200" dirty="0"/>
            <a:t> ay </a:t>
          </a:r>
          <a:r>
            <a:rPr lang="en-US" sz="2000" b="1" kern="1200" dirty="0" err="1"/>
            <a:t>si</a:t>
          </a:r>
          <a:r>
            <a:rPr lang="en-US" sz="2000" b="1" kern="1200" dirty="0"/>
            <a:t> Jesus; ang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bisita</a:t>
          </a:r>
          <a:r>
            <a:rPr lang="en-US" sz="2000" b="1" kern="1200" dirty="0"/>
            <a:t> ang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alagad</a:t>
          </a:r>
          <a:r>
            <a:rPr lang="en-US" sz="2000" b="1" kern="1200" dirty="0"/>
            <a:t>. Nang </a:t>
          </a:r>
          <a:r>
            <a:rPr lang="en-US" sz="2000" b="1" kern="1200" dirty="0" err="1"/>
            <a:t>si</a:t>
          </a:r>
          <a:r>
            <a:rPr lang="en-US" sz="2000" b="1" kern="1200" dirty="0"/>
            <a:t> Jesus ay </a:t>
          </a:r>
          <a:r>
            <a:rPr lang="en-US" sz="2000" b="1" kern="1200" dirty="0" err="1"/>
            <a:t>namatay</a:t>
          </a:r>
          <a:r>
            <a:rPr lang="en-US" sz="2000" b="1" kern="1200" dirty="0"/>
            <a:t> at </a:t>
          </a:r>
          <a:r>
            <a:rPr lang="en-US" sz="2000" b="1" kern="1200" dirty="0" err="1"/>
            <a:t>nabuhay</a:t>
          </a:r>
          <a:r>
            <a:rPr lang="en-US" sz="2000" b="1" kern="1200" dirty="0"/>
            <a:t> na mag-</a:t>
          </a:r>
          <a:r>
            <a:rPr lang="en-US" sz="2000" b="1" kern="1200" dirty="0" err="1"/>
            <a:t>uli</a:t>
          </a:r>
          <a:r>
            <a:rPr lang="en-US" sz="2000" b="1" kern="1200" dirty="0"/>
            <a:t>, ang </a:t>
          </a:r>
          <a:r>
            <a:rPr lang="en-US" sz="2000" b="1" kern="1200" dirty="0" err="1"/>
            <a:t>kanyang</a:t>
          </a:r>
          <a:r>
            <a:rPr lang="en-US" sz="2000" b="1" kern="1200" dirty="0"/>
            <a:t>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alagad</a:t>
          </a:r>
          <a:r>
            <a:rPr lang="en-US" sz="2000" b="1" kern="1200" dirty="0"/>
            <a:t> ay </a:t>
          </a:r>
          <a:r>
            <a:rPr lang="en-US" sz="2000" b="1" kern="1200" dirty="0" err="1"/>
            <a:t>kailangang</a:t>
          </a:r>
          <a:r>
            <a:rPr lang="en-US" sz="2000" b="1" kern="1200" dirty="0"/>
            <a:t> mag-</a:t>
          </a:r>
          <a:r>
            <a:rPr lang="en-US" sz="2000" b="1" kern="1200" dirty="0" err="1"/>
            <a:t>ayuno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1475" y="268646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talinghaga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2:19-20).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buhay</a:t>
          </a:r>
          <a:r>
            <a:rPr lang="en-US" sz="2000" b="1" kern="1200" dirty="0"/>
            <a:t> na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turo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Jesus ay </a:t>
          </a:r>
          <a:r>
            <a:rPr lang="en-US" sz="2000" b="1" kern="1200" dirty="0" err="1"/>
            <a:t>walang</a:t>
          </a:r>
          <a:r>
            <a:rPr lang="en-US" sz="2000" b="1" kern="1200" dirty="0"/>
            <a:t> </a:t>
          </a:r>
          <a:r>
            <a:rPr lang="en-US" sz="2000" b="1" kern="1200" dirty="0" err="1"/>
            <a:t>lugar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patay</a:t>
          </a:r>
          <a:r>
            <a:rPr lang="en-US" sz="2000" b="1" kern="1200" dirty="0"/>
            <a:t> na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turo</a:t>
          </a:r>
          <a:r>
            <a:rPr lang="en-US" sz="2000" b="1" kern="1200" dirty="0"/>
            <a:t> ng </a:t>
          </a:r>
          <a:r>
            <a:rPr lang="en-US" sz="2000" b="1" kern="1200" dirty="0" err="1"/>
            <a:t>tradisyon</a:t>
          </a:r>
          <a:r>
            <a:rPr lang="en-US" sz="2000" b="1" kern="1200" dirty="0"/>
            <a:t>; at </a:t>
          </a:r>
          <a:r>
            <a:rPr lang="en-US" sz="2000" b="1" kern="1200" dirty="0" err="1"/>
            <a:t>balikan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talinghaga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luma (Marcos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49DB-564D-43E8-8664-68F61AFC357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AFA44-CB53-4C10-A6E2-5F388C6FA7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AFA44-CB53-4C10-A6E2-5F388C6FA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AFA44-CB53-4C10-A6E2-5F388C6FA7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668610" y="4084183"/>
            <a:ext cx="5284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MGA KONTROBERSIYA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202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para </a:t>
            </a:r>
            <a:r>
              <a:rPr lang="en-US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Hulyo 20, 2024</a:t>
            </a:r>
            <a:endParaRPr lang="en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BALIW BA SI JESUS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161741" y="682659"/>
            <a:ext cx="929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mabalitaan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yaon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kaibigan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nagsilabas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hulihin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Sira 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bait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Ano ang </a:t>
            </a:r>
            <a:r>
              <a:rPr lang="en-US" sz="2000" b="1" dirty="0" err="1"/>
              <a:t>nagpaisip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pamilya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na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nabaliw</a:t>
            </a:r>
            <a:r>
              <a:rPr lang="en-US" sz="2000" b="1" dirty="0"/>
              <a:t> </a:t>
            </a:r>
            <a:r>
              <a:rPr lang="en-US" sz="1600" b="1" dirty="0"/>
              <a:t>(Mar. </a:t>
            </a:r>
            <a:r>
              <a:rPr lang="en" sz="1600" b="1" dirty="0"/>
              <a:t>3:20-21)?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723" y="3860734"/>
            <a:ext cx="3559277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Napakalaking</a:t>
            </a:r>
            <a:r>
              <a:rPr lang="en-US" sz="2000" b="1" dirty="0"/>
              <a:t> </a:t>
            </a:r>
            <a:r>
              <a:rPr lang="en-US" sz="2000" b="1" dirty="0" err="1"/>
              <a:t>kawalan</a:t>
            </a:r>
            <a:r>
              <a:rPr lang="en-US" sz="2000" b="1" dirty="0"/>
              <a:t> ng </a:t>
            </a:r>
            <a:r>
              <a:rPr lang="en-US" sz="2000" b="1" dirty="0" err="1"/>
              <a:t>konsiderasyon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kaniyang</a:t>
            </a:r>
            <a:r>
              <a:rPr lang="en-US" sz="2000" b="1" dirty="0"/>
              <a:t> </a:t>
            </a:r>
            <a:r>
              <a:rPr lang="en-US" sz="2000" b="1" dirty="0" err="1"/>
              <a:t>pamilya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panig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Jesus! (Marcos</a:t>
            </a:r>
            <a:r>
              <a:rPr lang="en" sz="2000" b="1" dirty="0"/>
              <a:t>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Pagkatapos</a:t>
            </a:r>
            <a:r>
              <a:rPr lang="en-US" sz="2000" b="1" dirty="0"/>
              <a:t> ng </a:t>
            </a:r>
            <a:r>
              <a:rPr lang="en-US" sz="2000" b="1" dirty="0" err="1"/>
              <a:t>maikling</a:t>
            </a:r>
            <a:r>
              <a:rPr lang="en-US" sz="2000" b="1" dirty="0"/>
              <a:t> </a:t>
            </a:r>
            <a:r>
              <a:rPr lang="en-US" sz="2000" b="1" dirty="0" err="1"/>
              <a:t>panaklong</a:t>
            </a:r>
            <a:r>
              <a:rPr lang="en-US" sz="2000" b="1" dirty="0"/>
              <a:t>, </a:t>
            </a:r>
            <a:r>
              <a:rPr lang="en-US" sz="2000" b="1" dirty="0" err="1"/>
              <a:t>ipinagpatuloy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Marcos ang </a:t>
            </a:r>
            <a:r>
              <a:rPr lang="en-US" sz="2000" b="1" dirty="0" err="1"/>
              <a:t>kuwento</a:t>
            </a:r>
            <a:r>
              <a:rPr lang="en-US" sz="2000" b="1" dirty="0"/>
              <a:t>, </a:t>
            </a:r>
            <a:r>
              <a:rPr lang="en-US" sz="2000" b="1" dirty="0" err="1"/>
              <a:t>ipinakilala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kamag-anak</a:t>
            </a:r>
            <a:r>
              <a:rPr lang="en-US" sz="2000" b="1" dirty="0"/>
              <a:t> na </a:t>
            </a:r>
            <a:r>
              <a:rPr lang="en-US" sz="2000" b="1" dirty="0" err="1"/>
              <a:t>naghahanap</a:t>
            </a:r>
            <a:r>
              <a:rPr lang="en-US" sz="2000" b="1" dirty="0"/>
              <a:t> kay Jesus: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at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kapatid</a:t>
            </a:r>
            <a:r>
              <a:rPr lang="en-US" sz="2000" b="1" dirty="0"/>
              <a:t> (Marcos </a:t>
            </a:r>
            <a:r>
              <a:rPr lang="en" sz="2000" b="1" dirty="0"/>
              <a:t>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19713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Sobrang</a:t>
            </a:r>
            <a:r>
              <a:rPr lang="en-US" sz="2000" b="1" dirty="0"/>
              <a:t> </a:t>
            </a:r>
            <a:r>
              <a:rPr lang="en-US" sz="2000" b="1" dirty="0" err="1"/>
              <a:t>trabaho</a:t>
            </a:r>
            <a:r>
              <a:rPr lang="en-US" sz="2000" b="1" dirty="0"/>
              <a:t>, </a:t>
            </a:r>
            <a:r>
              <a:rPr lang="en-US" sz="2000" b="1" dirty="0" err="1"/>
              <a:t>mahinang</a:t>
            </a:r>
            <a:r>
              <a:rPr lang="en-US" sz="2000" b="1" dirty="0"/>
              <a:t> </a:t>
            </a:r>
            <a:r>
              <a:rPr lang="en-US" sz="2000" b="1" dirty="0" err="1"/>
              <a:t>nutrisyon</a:t>
            </a:r>
            <a:r>
              <a:rPr lang="en-US" sz="2000" b="1" dirty="0"/>
              <a:t>, stress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patuloy</a:t>
            </a:r>
            <a:r>
              <a:rPr lang="en-US" sz="2000" b="1" dirty="0"/>
              <a:t> na </a:t>
            </a:r>
            <a:r>
              <a:rPr lang="en-US" sz="2000" b="1" dirty="0" err="1"/>
              <a:t>pakikipag-usap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eskriba</a:t>
            </a:r>
            <a:r>
              <a:rPr lang="en-US" sz="2000" b="1" dirty="0"/>
              <a:t> at </a:t>
            </a:r>
            <a:r>
              <a:rPr lang="en-US" sz="2000" b="1" dirty="0" err="1"/>
              <a:t>Pariseo</a:t>
            </a:r>
            <a:r>
              <a:rPr lang="en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426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Higit</a:t>
            </a:r>
            <a:r>
              <a:rPr lang="en-US" sz="2000" b="1" dirty="0"/>
              <a:t> na </a:t>
            </a:r>
            <a:r>
              <a:rPr lang="en-US" sz="2000" b="1" dirty="0" err="1"/>
              <a:t>mahalaga</a:t>
            </a:r>
            <a:r>
              <a:rPr lang="en-US" sz="2000" b="1" dirty="0"/>
              <a:t> </a:t>
            </a:r>
            <a:r>
              <a:rPr lang="en-US" sz="2000" b="1" dirty="0" err="1"/>
              <a:t>kaysa</a:t>
            </a:r>
            <a:r>
              <a:rPr lang="en-US" sz="2000" b="1" dirty="0"/>
              <a:t> </a:t>
            </a:r>
            <a:r>
              <a:rPr lang="en-US" sz="2000" b="1" dirty="0" err="1"/>
              <a:t>makalaman</a:t>
            </a:r>
            <a:r>
              <a:rPr lang="en-US" sz="2000" b="1" dirty="0"/>
              <a:t> na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ugnayan</a:t>
            </a:r>
            <a:r>
              <a:rPr lang="en-US" sz="2000" b="1" dirty="0"/>
              <a:t> ang </a:t>
            </a:r>
            <a:r>
              <a:rPr lang="en-US" sz="2000" b="1" dirty="0" err="1"/>
              <a:t>nagbubuklod</a:t>
            </a:r>
            <a:r>
              <a:rPr lang="en-US" sz="2000" b="1" dirty="0"/>
              <a:t> kay Jesus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espiritwal</a:t>
            </a:r>
            <a:r>
              <a:rPr lang="en-US" sz="2000" b="1" dirty="0"/>
              <a:t> na </a:t>
            </a:r>
            <a:r>
              <a:rPr lang="en-US" sz="2000" b="1" dirty="0" err="1"/>
              <a:t>pamilya</a:t>
            </a:r>
            <a:r>
              <a:rPr lang="en-US" sz="2000" b="1" dirty="0"/>
              <a:t>: “</a:t>
            </a:r>
            <a:r>
              <a:rPr lang="en-US" sz="2000" b="1" dirty="0" err="1"/>
              <a:t>Sinumang</a:t>
            </a:r>
            <a:r>
              <a:rPr lang="en-US" sz="2000" b="1" dirty="0"/>
              <a:t> </a:t>
            </a:r>
            <a:r>
              <a:rPr lang="en-US" sz="2000" b="1" dirty="0" err="1"/>
              <a:t>gumagawa</a:t>
            </a:r>
            <a:r>
              <a:rPr lang="en-US" sz="2000" b="1" dirty="0"/>
              <a:t> ng </a:t>
            </a:r>
            <a:r>
              <a:rPr lang="en-US" sz="2000" b="1" dirty="0" err="1"/>
              <a:t>kalooban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aking</a:t>
            </a:r>
            <a:r>
              <a:rPr lang="en-US" sz="2000" b="1" dirty="0"/>
              <a:t> </a:t>
            </a:r>
            <a:r>
              <a:rPr lang="en-US" sz="2000" b="1" dirty="0" err="1"/>
              <a:t>kapatid</a:t>
            </a:r>
            <a:r>
              <a:rPr lang="en-US" sz="2000" b="1" dirty="0"/>
              <a:t> at </a:t>
            </a:r>
            <a:r>
              <a:rPr lang="en-US" sz="2000" b="1" dirty="0" err="1"/>
              <a:t>ina</a:t>
            </a:r>
            <a:r>
              <a:rPr lang="en-US" sz="2000" b="1" dirty="0"/>
              <a:t>” (Marcos</a:t>
            </a:r>
            <a:r>
              <a:rPr lang="en" sz="2000" b="1" dirty="0"/>
              <a:t>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520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hitsura</a:t>
            </a:r>
            <a:r>
              <a:rPr lang="en-US" sz="2000" b="1" dirty="0"/>
              <a:t> ay </a:t>
            </a:r>
            <a:r>
              <a:rPr lang="en-US" sz="2000" b="1" dirty="0" err="1"/>
              <a:t>mapanlinlang</a:t>
            </a:r>
            <a:r>
              <a:rPr lang="en-US" sz="2000" b="1" dirty="0"/>
              <a:t>. </a:t>
            </a:r>
            <a:r>
              <a:rPr lang="en-US" sz="2000" b="1" dirty="0" err="1"/>
              <a:t>Nagkamali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at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kapatid</a:t>
            </a:r>
            <a:r>
              <a:rPr lang="en-US" sz="2000" b="1" dirty="0"/>
              <a:t>. Ang </a:t>
            </a:r>
            <a:r>
              <a:rPr lang="en-US" sz="2000" b="1" dirty="0" err="1"/>
              <a:t>pag</a:t>
            </a:r>
            <a:r>
              <a:rPr lang="en-US" sz="2000" b="1" dirty="0"/>
              <a:t>-iwan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trabaho</a:t>
            </a:r>
            <a:r>
              <a:rPr lang="en-US" sz="2000" b="1" dirty="0"/>
              <a:t> para </a:t>
            </a:r>
            <a:r>
              <a:rPr lang="en-US" sz="2000" b="1" dirty="0" err="1"/>
              <a:t>asikasuhin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sandaling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 ay </a:t>
            </a:r>
            <a:r>
              <a:rPr lang="en-US" sz="2000" b="1" dirty="0" err="1"/>
              <a:t>nakapipinsala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misyon</a:t>
            </a:r>
            <a:r>
              <a:rPr lang="en-US" sz="2000" b="1" dirty="0"/>
              <a:t> at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6" y="1436186"/>
            <a:ext cx="106928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diwa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pag-uusig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mapapataw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taong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walang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kaugnayan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gayon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walang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moral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lakas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Ito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mapupukaw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laban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tapat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nagbibigay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pabor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mundo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madadamay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opinyon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pagpabor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pagsalungat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nito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Ang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relihiyon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nagbibigay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buhay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patotoo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pabor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kabanalan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sumasaway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pagmamataas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pagkamakasarili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kasakiman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usong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kasalanan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kapopootan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mundo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at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mababaw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Kristiyano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....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Kapag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dumanas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ka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kadustaan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pag-uusig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ikaw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mahusay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samahan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sapagka't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tiniis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Jesus ang lahat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higit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pa. Kung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ikaw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tapat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bantay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para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bagay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papuri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iyo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Ang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magiting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kaluluwa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magiging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totoo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kahit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sila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ay mag-isa, ay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magtatagumpay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nasisirang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korona</a:t>
            </a: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191251" y="5140955"/>
            <a:ext cx="1179524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sinabi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kanila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Ginawa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sabbath 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dahil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di ang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dahil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sabbath: 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Kaya't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Anak 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 naman ng sabbath.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2:27,28)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/>
              <a:t>Kontrobersya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pagpapatawad</a:t>
            </a:r>
            <a:r>
              <a:rPr lang="en" sz="2000" b="1" dirty="0"/>
              <a:t>. Marcos 2:1-12.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Kontrobersya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pagkain</a:t>
            </a:r>
            <a:r>
              <a:rPr lang="en" sz="2000" b="1" dirty="0"/>
              <a:t>. Marcos 2:13-22.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Kontrobersya</a:t>
            </a:r>
            <a:r>
              <a:rPr lang="en-US" sz="2000" b="1" dirty="0"/>
              <a:t> </a:t>
            </a:r>
            <a:r>
              <a:rPr lang="en-US" sz="2000" b="1" dirty="0" err="1"/>
              <a:t>tungkol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Sabado</a:t>
            </a:r>
            <a:r>
              <a:rPr lang="en" sz="2000" b="1" dirty="0"/>
              <a:t>. Marcos 2:23-3:6.</a:t>
            </a:r>
          </a:p>
          <a:p>
            <a:pPr>
              <a:spcBef>
                <a:spcPts val="1200"/>
              </a:spcBef>
            </a:pPr>
            <a:r>
              <a:rPr lang="nn-NO" sz="2000" b="1" dirty="0"/>
              <a:t>Mga kontrobersyal na tanong tungkol kay Jesus</a:t>
            </a:r>
            <a:r>
              <a:rPr lang="en" sz="2000" b="1" dirty="0"/>
              <a:t>: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Sa </a:t>
            </a:r>
            <a:r>
              <a:rPr lang="en-US" b="1" dirty="0" err="1"/>
              <a:t>anong</a:t>
            </a:r>
            <a:r>
              <a:rPr lang="en-US" b="1" dirty="0"/>
              <a:t> </a:t>
            </a:r>
            <a:r>
              <a:rPr lang="en-US" b="1" dirty="0" err="1"/>
              <a:t>kapangyarihan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gumagawa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himala</a:t>
            </a:r>
            <a:r>
              <a:rPr lang="en" b="1" dirty="0"/>
              <a:t>? </a:t>
            </a:r>
            <a:r>
              <a:rPr lang="en" sz="1400" b="1" dirty="0"/>
              <a:t>Mar. 3:22-30.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Baliw</a:t>
            </a:r>
            <a:r>
              <a:rPr lang="en-US" sz="2000" b="1" dirty="0"/>
              <a:t> ba </a:t>
            </a:r>
            <a:r>
              <a:rPr lang="en-US" sz="2000" b="1" dirty="0" err="1"/>
              <a:t>si</a:t>
            </a:r>
            <a:r>
              <a:rPr lang="en-US" sz="2000" b="1" dirty="0"/>
              <a:t> Jesus</a:t>
            </a:r>
            <a:r>
              <a:rPr lang="en" sz="2000" b="1" dirty="0"/>
              <a:t>? Marcos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pag-uugali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pangangaral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pagpapagaling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sumalungat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tradisyon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awtoridad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relihiyon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050" y="5926432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050" y="6299650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kontrobersyal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Naniwala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kamag-anak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nasiraan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trabaho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Itinuring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lapastangan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matakaw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kaibigan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makasalanan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Lumalabag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Sabbath...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Inakusahan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nagtatrabaho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kay Beelzebub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-8849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KONTROBERSYA SA PAGPAPATAWAD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42684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pagkakita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Jesus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pananampalataya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lumpo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Anak,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ipinatatawad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kasalanan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28472" y="973157"/>
            <a:ext cx="817978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50" b="1" dirty="0"/>
              <a:t>Nang </a:t>
            </a:r>
            <a:r>
              <a:rPr lang="en-US" sz="1950" b="1" dirty="0" err="1"/>
              <a:t>bumalik</a:t>
            </a:r>
            <a:r>
              <a:rPr lang="en-US" sz="1950" b="1" dirty="0"/>
              <a:t> </a:t>
            </a:r>
            <a:r>
              <a:rPr lang="en-US" sz="1950" b="1" dirty="0" err="1"/>
              <a:t>si</a:t>
            </a:r>
            <a:r>
              <a:rPr lang="en-US" sz="1950" b="1" dirty="0"/>
              <a:t> Jesus </a:t>
            </a:r>
            <a:r>
              <a:rPr lang="en-US" sz="1950" b="1" dirty="0" err="1"/>
              <a:t>sa</a:t>
            </a:r>
            <a:r>
              <a:rPr lang="en-US" sz="1950" b="1" dirty="0"/>
              <a:t> </a:t>
            </a:r>
            <a:r>
              <a:rPr lang="en-US" sz="1950" b="1" dirty="0" err="1"/>
              <a:t>bahay</a:t>
            </a:r>
            <a:r>
              <a:rPr lang="en-US" sz="1950" b="1" dirty="0"/>
              <a:t> </a:t>
            </a:r>
            <a:r>
              <a:rPr lang="en-US" sz="1950" b="1" dirty="0" err="1"/>
              <a:t>ni</a:t>
            </a:r>
            <a:r>
              <a:rPr lang="en-US" sz="1950" b="1" dirty="0"/>
              <a:t> Pedro </a:t>
            </a:r>
            <a:r>
              <a:rPr lang="en-US" sz="1950" b="1" dirty="0" err="1"/>
              <a:t>sa</a:t>
            </a:r>
            <a:r>
              <a:rPr lang="en-US" sz="1950" b="1" dirty="0"/>
              <a:t> Capernaum, maraming </a:t>
            </a:r>
            <a:r>
              <a:rPr lang="en-US" sz="1950" b="1" dirty="0" err="1"/>
              <a:t>tao</a:t>
            </a:r>
            <a:r>
              <a:rPr lang="en-US" sz="1950" b="1" dirty="0"/>
              <a:t> ang </a:t>
            </a:r>
            <a:r>
              <a:rPr lang="en-US" sz="1950" b="1" dirty="0" err="1"/>
              <a:t>dumating</a:t>
            </a:r>
            <a:r>
              <a:rPr lang="en-US" sz="1950" b="1" dirty="0"/>
              <a:t> </a:t>
            </a:r>
            <a:r>
              <a:rPr lang="en-US" sz="1950" b="1" dirty="0" err="1"/>
              <a:t>upang</a:t>
            </a:r>
            <a:r>
              <a:rPr lang="en-US" sz="1950" b="1" dirty="0"/>
              <a:t> </a:t>
            </a:r>
            <a:r>
              <a:rPr lang="en-US" sz="1950" b="1" dirty="0" err="1"/>
              <a:t>makinig</a:t>
            </a:r>
            <a:r>
              <a:rPr lang="en-US" sz="1950" b="1" dirty="0"/>
              <a:t> </a:t>
            </a:r>
            <a:r>
              <a:rPr lang="en-US" sz="1950" b="1" dirty="0" err="1"/>
              <a:t>sa</a:t>
            </a:r>
            <a:r>
              <a:rPr lang="en-US" sz="1950" b="1" dirty="0"/>
              <a:t> kanya (Marcos 2:1-2). </a:t>
            </a:r>
            <a:r>
              <a:rPr lang="en-US" sz="1950" b="1" dirty="0" err="1"/>
              <a:t>Apat</a:t>
            </a:r>
            <a:r>
              <a:rPr lang="en-US" sz="1950" b="1" dirty="0"/>
              <a:t> na </a:t>
            </a:r>
            <a:r>
              <a:rPr lang="en-US" sz="1950" b="1" dirty="0" err="1"/>
              <a:t>magkakaibigan</a:t>
            </a:r>
            <a:r>
              <a:rPr lang="en-US" sz="1950" b="1" dirty="0"/>
              <a:t> ang </a:t>
            </a:r>
            <a:r>
              <a:rPr lang="en-US" sz="1950" b="1" dirty="0" err="1"/>
              <a:t>lumapit</a:t>
            </a:r>
            <a:r>
              <a:rPr lang="en-US" sz="1950" b="1" dirty="0"/>
              <a:t> </a:t>
            </a:r>
            <a:r>
              <a:rPr lang="en-US" sz="1950" b="1" dirty="0" err="1"/>
              <a:t>upang</a:t>
            </a:r>
            <a:r>
              <a:rPr lang="en-US" sz="1950" b="1" dirty="0"/>
              <a:t> </a:t>
            </a:r>
            <a:r>
              <a:rPr lang="en-US" sz="1950" b="1" dirty="0" err="1"/>
              <a:t>pagalingin</a:t>
            </a:r>
            <a:r>
              <a:rPr lang="en-US" sz="1950" b="1" dirty="0"/>
              <a:t> </a:t>
            </a:r>
            <a:r>
              <a:rPr lang="en-US" sz="1950" b="1" dirty="0" err="1"/>
              <a:t>ni</a:t>
            </a:r>
            <a:r>
              <a:rPr lang="en-US" sz="1950" b="1" dirty="0"/>
              <a:t> Jesus ang </a:t>
            </a:r>
            <a:r>
              <a:rPr lang="en-US" sz="1950" b="1" dirty="0" err="1"/>
              <a:t>kanilang</a:t>
            </a:r>
            <a:r>
              <a:rPr lang="en-US" sz="1950" b="1" dirty="0"/>
              <a:t> </a:t>
            </a:r>
            <a:r>
              <a:rPr lang="en-US" sz="1950" b="1" dirty="0" err="1"/>
              <a:t>paralitikong</a:t>
            </a:r>
            <a:r>
              <a:rPr lang="en-US" sz="1950" b="1" dirty="0"/>
              <a:t> </a:t>
            </a:r>
            <a:r>
              <a:rPr lang="en-US" sz="1950" b="1" dirty="0" err="1"/>
              <a:t>kaibigan</a:t>
            </a:r>
            <a:r>
              <a:rPr lang="en-US" sz="1950" b="1" dirty="0"/>
              <a:t>, </a:t>
            </a:r>
            <a:r>
              <a:rPr lang="en-US" sz="1950" b="1" dirty="0" err="1"/>
              <a:t>ngunit</a:t>
            </a:r>
            <a:r>
              <a:rPr lang="en-US" sz="1950" b="1" dirty="0"/>
              <a:t> </a:t>
            </a:r>
            <a:r>
              <a:rPr lang="en-US" sz="1950" b="1" dirty="0" err="1"/>
              <a:t>hindi</a:t>
            </a:r>
            <a:r>
              <a:rPr lang="en-US" sz="1950" b="1" dirty="0"/>
              <a:t> </a:t>
            </a:r>
            <a:r>
              <a:rPr lang="en-US" sz="1950" b="1" dirty="0" err="1"/>
              <a:t>sila</a:t>
            </a:r>
            <a:r>
              <a:rPr lang="en-US" sz="1950" b="1" dirty="0"/>
              <a:t> </a:t>
            </a:r>
            <a:r>
              <a:rPr lang="en-US" sz="1950" b="1" dirty="0" err="1"/>
              <a:t>makalapit</a:t>
            </a:r>
            <a:r>
              <a:rPr lang="en-US" sz="1950" b="1" dirty="0"/>
              <a:t> </a:t>
            </a:r>
            <a:r>
              <a:rPr lang="en-US" sz="1950" b="1" dirty="0" err="1"/>
              <a:t>sa</a:t>
            </a:r>
            <a:r>
              <a:rPr lang="en-US" sz="1950" b="1" dirty="0"/>
              <a:t> kanya. </a:t>
            </a:r>
            <a:r>
              <a:rPr lang="en-US" sz="1950" b="1" dirty="0" err="1"/>
              <a:t>Desidido</a:t>
            </a:r>
            <a:r>
              <a:rPr lang="en-US" sz="1950" b="1" dirty="0"/>
              <a:t> </a:t>
            </a:r>
            <a:r>
              <a:rPr lang="en-US" sz="1950" b="1" dirty="0" err="1"/>
              <a:t>silang</a:t>
            </a:r>
            <a:r>
              <a:rPr lang="en-US" sz="1950" b="1" dirty="0"/>
              <a:t> </a:t>
            </a:r>
            <a:r>
              <a:rPr lang="en-US" sz="1950" b="1" dirty="0" err="1"/>
              <a:t>dalhin</a:t>
            </a:r>
            <a:r>
              <a:rPr lang="en-US" sz="1950" b="1" dirty="0"/>
              <a:t> </a:t>
            </a:r>
            <a:r>
              <a:rPr lang="en-US" sz="1950" b="1" dirty="0" err="1"/>
              <a:t>siya</a:t>
            </a:r>
            <a:r>
              <a:rPr lang="en-US" sz="1950" b="1" dirty="0"/>
              <a:t> kay Jesus, </a:t>
            </a:r>
            <a:r>
              <a:rPr lang="en-US" sz="1950" b="1" dirty="0" err="1"/>
              <a:t>umakyat</a:t>
            </a:r>
            <a:r>
              <a:rPr lang="en-US" sz="1950" b="1" dirty="0"/>
              <a:t> </a:t>
            </a:r>
            <a:r>
              <a:rPr lang="en-US" sz="1950" b="1" dirty="0" err="1"/>
              <a:t>sila</a:t>
            </a:r>
            <a:r>
              <a:rPr lang="en-US" sz="1950" b="1" dirty="0"/>
              <a:t> </a:t>
            </a:r>
            <a:r>
              <a:rPr lang="en-US" sz="1950" b="1" dirty="0" err="1"/>
              <a:t>sa</a:t>
            </a:r>
            <a:r>
              <a:rPr lang="en-US" sz="1950" b="1" dirty="0"/>
              <a:t> </a:t>
            </a:r>
            <a:r>
              <a:rPr lang="en-US" sz="1950" b="1" dirty="0" err="1"/>
              <a:t>bubong</a:t>
            </a:r>
            <a:r>
              <a:rPr lang="en-US" sz="1950" b="1" dirty="0"/>
              <a:t> at </a:t>
            </a:r>
            <a:r>
              <a:rPr lang="en-US" sz="1950" b="1" dirty="0" err="1"/>
              <a:t>ginawan</a:t>
            </a:r>
            <a:r>
              <a:rPr lang="en-US" sz="1950" b="1" dirty="0"/>
              <a:t> ng </a:t>
            </a:r>
            <a:r>
              <a:rPr lang="en-US" sz="1950" b="1" dirty="0" err="1"/>
              <a:t>butas</a:t>
            </a:r>
            <a:r>
              <a:rPr lang="en-US" sz="1950" b="1" dirty="0"/>
              <a:t> para </a:t>
            </a:r>
            <a:r>
              <a:rPr lang="en-US" sz="1950" b="1" dirty="0" err="1"/>
              <a:t>ibaba</a:t>
            </a:r>
            <a:r>
              <a:rPr lang="en-US" sz="1950" b="1" dirty="0"/>
              <a:t> </a:t>
            </a:r>
            <a:r>
              <a:rPr lang="en-US" sz="1950" b="1" dirty="0" err="1"/>
              <a:t>siya</a:t>
            </a:r>
            <a:r>
              <a:rPr lang="en-US" sz="1950" b="1" dirty="0"/>
              <a:t>. </a:t>
            </a:r>
            <a:r>
              <a:rPr lang="en-US" sz="1950" b="1" dirty="0" err="1"/>
              <a:t>Naputol</a:t>
            </a:r>
            <a:r>
              <a:rPr lang="en-US" sz="1950" b="1" dirty="0"/>
              <a:t> ang </a:t>
            </a:r>
            <a:r>
              <a:rPr lang="en-US" sz="1950" b="1" dirty="0" err="1"/>
              <a:t>pagsasalita</a:t>
            </a:r>
            <a:r>
              <a:rPr lang="en-US" sz="1950" b="1" dirty="0"/>
              <a:t> </a:t>
            </a:r>
            <a:r>
              <a:rPr lang="en-US" sz="1950" b="1" dirty="0" err="1"/>
              <a:t>ni</a:t>
            </a:r>
            <a:r>
              <a:rPr lang="en-US" sz="1950" b="1" dirty="0"/>
              <a:t> Jesus, at </a:t>
            </a:r>
            <a:r>
              <a:rPr lang="en-US" sz="1950" b="1" dirty="0" err="1"/>
              <a:t>nanatiling</a:t>
            </a:r>
            <a:r>
              <a:rPr lang="en-US" sz="1950" b="1" dirty="0"/>
              <a:t> </a:t>
            </a:r>
            <a:r>
              <a:rPr lang="en-US" sz="1950" b="1" dirty="0" err="1"/>
              <a:t>tahimik</a:t>
            </a:r>
            <a:r>
              <a:rPr lang="en-US" sz="1950" b="1" dirty="0"/>
              <a:t> ang lahat, </a:t>
            </a:r>
            <a:r>
              <a:rPr lang="en-US" sz="1950" b="1" dirty="0" err="1"/>
              <a:t>naghihintay</a:t>
            </a:r>
            <a:r>
              <a:rPr lang="en-US" sz="1950" b="1" dirty="0"/>
              <a:t> kung </a:t>
            </a:r>
            <a:r>
              <a:rPr lang="en-US" sz="1950" b="1" dirty="0" err="1"/>
              <a:t>ano</a:t>
            </a:r>
            <a:r>
              <a:rPr lang="en-US" sz="1950" b="1" dirty="0"/>
              <a:t> ang </a:t>
            </a:r>
            <a:r>
              <a:rPr lang="en-US" sz="1950" b="1" dirty="0" err="1"/>
              <a:t>gagawin</a:t>
            </a:r>
            <a:r>
              <a:rPr lang="en-US" sz="1950" b="1" dirty="0"/>
              <a:t> </a:t>
            </a:r>
            <a:r>
              <a:rPr lang="en-US" sz="1950" b="1" dirty="0" err="1"/>
              <a:t>ni</a:t>
            </a:r>
            <a:r>
              <a:rPr lang="en-US" sz="1950" b="1" dirty="0"/>
              <a:t> Jesus </a:t>
            </a:r>
            <a:r>
              <a:rPr lang="en-US" sz="1600" b="1" dirty="0"/>
              <a:t>(Mar. </a:t>
            </a:r>
            <a:r>
              <a:rPr lang="en" sz="1600" b="1" dirty="0"/>
              <a:t>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23820" y="5396027"/>
            <a:ext cx="7924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Pinuri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mga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tao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ang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Diyos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sa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pagbibigay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kay Jesus 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kapangyarihang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magpatawad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mga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kasalanan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(Marcos 2:12; Mt. 9:8).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Lumakad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ang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paralitiko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;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ngunit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ang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mga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eskriba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ay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naiwang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bulag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hindi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nakita na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nababasa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ni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Jesus ang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kanilang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mga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isipan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pinatawad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ang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makasalanan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, at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pagkalooban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sila</a:t>
            </a:r>
            <a:r>
              <a:rPr lang="en-US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 ng </a:t>
            </a:r>
            <a:r>
              <a:rPr lang="en-US" b="1" dirty="0" err="1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kagalingan</a:t>
            </a:r>
            <a:r>
              <a:rPr lang="en" b="1" dirty="0"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23820" y="4527233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eskriba</a:t>
            </a:r>
            <a:r>
              <a:rPr lang="en-US" b="1" dirty="0"/>
              <a:t>, </a:t>
            </a:r>
            <a:r>
              <a:rPr lang="en-US" b="1" dirty="0" err="1"/>
              <a:t>ito</a:t>
            </a:r>
            <a:r>
              <a:rPr lang="en-US" b="1" dirty="0"/>
              <a:t> ay </a:t>
            </a:r>
            <a:r>
              <a:rPr lang="en-US" b="1" dirty="0" err="1"/>
              <a:t>kalapastanganan</a:t>
            </a:r>
            <a:r>
              <a:rPr lang="en-US" b="1" dirty="0"/>
              <a:t> (</a:t>
            </a:r>
            <a:r>
              <a:rPr lang="en-US" b="1" dirty="0" err="1"/>
              <a:t>totoo</a:t>
            </a:r>
            <a:r>
              <a:rPr lang="en-US" b="1" dirty="0"/>
              <a:t>, kung </a:t>
            </a:r>
            <a:r>
              <a:rPr lang="en-US" b="1" dirty="0" err="1"/>
              <a:t>si</a:t>
            </a:r>
            <a:r>
              <a:rPr lang="en-US" b="1" dirty="0"/>
              <a:t> Jesus ay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).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ipakita</a:t>
            </a:r>
            <a:r>
              <a:rPr lang="en-US" b="1" dirty="0"/>
              <a:t> na may </a:t>
            </a:r>
            <a:r>
              <a:rPr lang="en-US" b="1" dirty="0" err="1"/>
              <a:t>kapangyarihan</a:t>
            </a:r>
            <a:r>
              <a:rPr lang="en-US" b="1" dirty="0"/>
              <a:t> </a:t>
            </a:r>
            <a:r>
              <a:rPr lang="en-US" b="1" dirty="0" err="1"/>
              <a:t>siyang</a:t>
            </a:r>
            <a:r>
              <a:rPr lang="en-US" b="1" dirty="0"/>
              <a:t> </a:t>
            </a:r>
            <a:r>
              <a:rPr lang="en-US" b="1" dirty="0" err="1"/>
              <a:t>magpatawad</a:t>
            </a:r>
            <a:r>
              <a:rPr lang="en-US" b="1" dirty="0"/>
              <a:t>, </a:t>
            </a:r>
            <a:r>
              <a:rPr lang="en-US" b="1" dirty="0" err="1"/>
              <a:t>pinagaling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ang </a:t>
            </a:r>
            <a:r>
              <a:rPr lang="en-US" b="1" dirty="0" err="1"/>
              <a:t>paralitiko</a:t>
            </a:r>
            <a:r>
              <a:rPr lang="en-US" b="1" dirty="0"/>
              <a:t> (Marcos </a:t>
            </a:r>
            <a:r>
              <a:rPr lang="en" b="1" dirty="0"/>
              <a:t>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23820" y="3086576"/>
            <a:ext cx="7924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“Ang </a:t>
            </a:r>
            <a:r>
              <a:rPr lang="en-US" b="1" dirty="0" err="1"/>
              <a:t>iyong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kasalanan</a:t>
            </a:r>
            <a:r>
              <a:rPr lang="en-US" b="1" dirty="0"/>
              <a:t> ay </a:t>
            </a:r>
            <a:r>
              <a:rPr lang="en-US" b="1" dirty="0" err="1"/>
              <a:t>pinatawad</a:t>
            </a:r>
            <a:r>
              <a:rPr lang="en-US" b="1" dirty="0"/>
              <a:t> na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iyo</a:t>
            </a:r>
            <a:r>
              <a:rPr lang="en-US" b="1" dirty="0"/>
              <a:t>” (Marcos 2:5). </a:t>
            </a:r>
            <a:r>
              <a:rPr lang="en-US" b="1" dirty="0" err="1"/>
              <a:t>Maaaring</a:t>
            </a:r>
            <a:r>
              <a:rPr lang="en-US" b="1" dirty="0"/>
              <a:t> </a:t>
            </a:r>
            <a:r>
              <a:rPr lang="en-US" b="1" dirty="0" err="1"/>
              <a:t>sabihin</a:t>
            </a:r>
            <a:r>
              <a:rPr lang="en-US" b="1" dirty="0"/>
              <a:t> ng </a:t>
            </a:r>
            <a:r>
              <a:rPr lang="en-US" b="1" dirty="0" err="1"/>
              <a:t>paralitiko</a:t>
            </a:r>
            <a:r>
              <a:rPr lang="en-US" b="1" dirty="0"/>
              <a:t>: "ang </a:t>
            </a:r>
            <a:r>
              <a:rPr lang="en-US" b="1" dirty="0" err="1"/>
              <a:t>kailangan</a:t>
            </a:r>
            <a:r>
              <a:rPr lang="en-US" b="1" dirty="0"/>
              <a:t> ko ay </a:t>
            </a:r>
            <a:r>
              <a:rPr lang="en-US" b="1" dirty="0" err="1"/>
              <a:t>makalakad</a:t>
            </a:r>
            <a:r>
              <a:rPr lang="en-US" b="1" dirty="0"/>
              <a:t>." Pero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</a:t>
            </a:r>
            <a:r>
              <a:rPr lang="en-US" b="1" dirty="0" err="1"/>
              <a:t>ginawa</a:t>
            </a:r>
            <a:r>
              <a:rPr lang="en-US" b="1" dirty="0"/>
              <a:t>. </a:t>
            </a:r>
            <a:r>
              <a:rPr lang="en-US" b="1" dirty="0" err="1"/>
              <a:t>Pinagaling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ang </a:t>
            </a:r>
            <a:r>
              <a:rPr lang="en-US" b="1" dirty="0" err="1"/>
              <a:t>ugat</a:t>
            </a:r>
            <a:r>
              <a:rPr lang="en-US" b="1" dirty="0"/>
              <a:t> 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karamdaman</a:t>
            </a:r>
            <a:r>
              <a:rPr lang="en-US" b="1" dirty="0"/>
              <a:t>. Wala </a:t>
            </a:r>
            <a:r>
              <a:rPr lang="en-US" b="1" dirty="0" err="1"/>
              <a:t>siyang</a:t>
            </a:r>
            <a:r>
              <a:rPr lang="en-US" b="1" dirty="0"/>
              <a:t> </a:t>
            </a:r>
            <a:r>
              <a:rPr lang="en-US" b="1" dirty="0" err="1"/>
              <a:t>pakialam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hindi</a:t>
            </a:r>
            <a:r>
              <a:rPr lang="en-US" b="1" dirty="0"/>
              <a:t> na </a:t>
            </a:r>
            <a:r>
              <a:rPr lang="en-US" b="1" dirty="0" err="1"/>
              <a:t>muling</a:t>
            </a:r>
            <a:r>
              <a:rPr lang="en-US" b="1" dirty="0"/>
              <a:t> </a:t>
            </a:r>
            <a:r>
              <a:rPr lang="en-US" b="1" dirty="0" err="1"/>
              <a:t>paglakad</a:t>
            </a:r>
            <a:r>
              <a:rPr lang="en-US" b="1" dirty="0"/>
              <a:t>, </a:t>
            </a:r>
            <a:r>
              <a:rPr lang="en-US" b="1" dirty="0" err="1"/>
              <a:t>kundi</a:t>
            </a:r>
            <a:r>
              <a:rPr lang="en-US" b="1" dirty="0"/>
              <a:t> </a:t>
            </a:r>
            <a:r>
              <a:rPr lang="en-US" b="1" dirty="0" err="1"/>
              <a:t>tungkol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pagpapatawad</a:t>
            </a:r>
            <a:r>
              <a:rPr lang="en-US" b="1" dirty="0"/>
              <a:t> na </a:t>
            </a:r>
            <a:r>
              <a:rPr lang="en-US" b="1" dirty="0" err="1"/>
              <a:t>nagbigay</a:t>
            </a:r>
            <a:r>
              <a:rPr lang="en-US" b="1" dirty="0"/>
              <a:t> ng </a:t>
            </a:r>
            <a:r>
              <a:rPr lang="en-US" b="1" dirty="0" err="1"/>
              <a:t>kapayapaan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kaluluwa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KONTROBERSYA SA PAGKAIN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334296" y="638472"/>
            <a:ext cx="11589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pagdaraan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nakita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Levi na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Alfeo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nakaupo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paningilan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buwis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Sumunod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akin. At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nagtindig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sumunod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Hindi </a:t>
            </a:r>
            <a:r>
              <a:rPr lang="en-US" sz="2000" b="1" dirty="0" err="1"/>
              <a:t>mahirap</a:t>
            </a:r>
            <a:r>
              <a:rPr lang="en-US" sz="2000" b="1" dirty="0"/>
              <a:t> </a:t>
            </a:r>
            <a:r>
              <a:rPr lang="en-US" sz="2000" b="1" dirty="0" err="1"/>
              <a:t>isipin</a:t>
            </a:r>
            <a:r>
              <a:rPr lang="en-US" sz="2000" b="1" dirty="0"/>
              <a:t> ang </a:t>
            </a:r>
            <a:r>
              <a:rPr lang="en-US" sz="2000" b="1" dirty="0" err="1"/>
              <a:t>kontrobersya</a:t>
            </a:r>
            <a:r>
              <a:rPr lang="en-US" sz="2000" b="1" dirty="0"/>
              <a:t> na </a:t>
            </a:r>
            <a:r>
              <a:rPr lang="en-US" sz="2000" b="1" dirty="0" err="1"/>
              <a:t>pinukaw</a:t>
            </a:r>
            <a:r>
              <a:rPr lang="en-US" sz="2000" b="1" dirty="0"/>
              <a:t> ng </a:t>
            </a:r>
            <a:r>
              <a:rPr lang="en-US" sz="2000" b="1" dirty="0" err="1"/>
              <a:t>pagtawag</a:t>
            </a:r>
            <a:r>
              <a:rPr lang="en-US" sz="2000" b="1" dirty="0"/>
              <a:t> kay Levi (Marcos 2:13-14).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karaniwang</a:t>
            </a:r>
            <a:r>
              <a:rPr lang="en-US" sz="2000" b="1" dirty="0"/>
              <a:t> </a:t>
            </a:r>
            <a:r>
              <a:rPr lang="en-US" sz="2000" b="1" dirty="0" err="1"/>
              <a:t>Hudyo</a:t>
            </a:r>
            <a:r>
              <a:rPr lang="en-US" sz="2000" b="1" dirty="0"/>
              <a:t>, ang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publikano</a:t>
            </a:r>
            <a:r>
              <a:rPr lang="en-US" sz="2000" b="1" dirty="0"/>
              <a:t> ay mas </a:t>
            </a:r>
            <a:r>
              <a:rPr lang="en-US" sz="2000" b="1" dirty="0" err="1"/>
              <a:t>masahol</a:t>
            </a:r>
            <a:r>
              <a:rPr lang="en-US" sz="2000" b="1" dirty="0"/>
              <a:t> pa </a:t>
            </a:r>
            <a:r>
              <a:rPr lang="en-US" sz="2000" b="1" dirty="0" err="1"/>
              <a:t>kaysa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Gentil. Siya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taksil</a:t>
            </a:r>
            <a:r>
              <a:rPr lang="en-US" sz="2000" b="1" dirty="0"/>
              <a:t> na </a:t>
            </a:r>
            <a:r>
              <a:rPr lang="en-US" sz="2000" b="1" dirty="0" err="1"/>
              <a:t>Hudyo</a:t>
            </a:r>
            <a:r>
              <a:rPr lang="en-US" sz="2000" b="1" dirty="0"/>
              <a:t> na </a:t>
            </a:r>
            <a:r>
              <a:rPr lang="en-US" sz="2000" b="1" dirty="0" err="1"/>
              <a:t>ipinagbili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kaaway</a:t>
            </a:r>
            <a:r>
              <a:rPr lang="en-US" sz="2000" b="1" dirty="0"/>
              <a:t>. Hindi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pwedeng</a:t>
            </a:r>
            <a:r>
              <a:rPr lang="en-US" sz="2000" b="1" dirty="0"/>
              <a:t> </a:t>
            </a:r>
            <a:r>
              <a:rPr lang="en-US" sz="2000" b="1" dirty="0" err="1"/>
              <a:t>sumama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pagkain</a:t>
            </a:r>
            <a:r>
              <a:rPr lang="en-US" sz="2000" b="1" dirty="0"/>
              <a:t> o </a:t>
            </a:r>
            <a:r>
              <a:rPr lang="en-US" sz="2000" b="1" dirty="0" err="1"/>
              <a:t>mahawakan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612" y="2762865"/>
            <a:ext cx="2873668" cy="368817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405401" y="5142432"/>
            <a:ext cx="67988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Pinabulaanan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sila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ni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Jesus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nang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lohikal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: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saan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mas mabuti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kaysa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dito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makakahanap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ako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ng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mga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makasalanang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ililigtas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? (Marcos 2:17).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Bukod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pa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rito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,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hinamon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niya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sila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na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suriin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ang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kanilang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sariling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damdamin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.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Kailangan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nilang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matutong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000" b="1" dirty="0" err="1">
                <a:effectLst>
                  <a:glow rad="127000">
                    <a:schemeClr val="bg1"/>
                  </a:glow>
                </a:effectLst>
              </a:rPr>
              <a:t>magmahal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" sz="2000" b="1" dirty="0">
                <a:effectLst>
                  <a:glow rad="127000">
                    <a:schemeClr val="bg1"/>
                  </a:glow>
                </a:effectLst>
              </a:rPr>
              <a:t>(Mt. 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789292" y="2916019"/>
            <a:ext cx="5283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Ngunit</a:t>
            </a:r>
            <a:r>
              <a:rPr lang="en-US" b="1" dirty="0"/>
              <a:t> </a:t>
            </a:r>
            <a:r>
              <a:rPr lang="en-US" b="1" dirty="0" err="1"/>
              <a:t>lumala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bagay. Si Jesus ay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</a:t>
            </a:r>
            <a:r>
              <a:rPr lang="en-US" b="1" dirty="0" err="1"/>
              <a:t>kumain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bahay</a:t>
            </a:r>
            <a:r>
              <a:rPr lang="en-US" b="1" dirty="0"/>
              <a:t> ng </a:t>
            </a:r>
            <a:r>
              <a:rPr lang="en-US" b="1" dirty="0" err="1"/>
              <a:t>maniningil</a:t>
            </a:r>
            <a:r>
              <a:rPr lang="en-US" b="1" dirty="0"/>
              <a:t> ng </a:t>
            </a:r>
            <a:r>
              <a:rPr lang="en-US" b="1" dirty="0" err="1"/>
              <a:t>buwis</a:t>
            </a:r>
            <a:r>
              <a:rPr lang="en-US" b="1" dirty="0"/>
              <a:t>, </a:t>
            </a:r>
            <a:r>
              <a:rPr lang="en-US" b="1" dirty="0" err="1"/>
              <a:t>pinalibutan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sarili</a:t>
            </a:r>
            <a:r>
              <a:rPr lang="en-US" b="1" dirty="0"/>
              <a:t> ng maraming </a:t>
            </a:r>
            <a:r>
              <a:rPr lang="en-US" b="1" dirty="0" err="1"/>
              <a:t>katulad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. (Marcos 2:15). Hindi </a:t>
            </a:r>
            <a:r>
              <a:rPr lang="en-US" b="1" dirty="0" err="1"/>
              <a:t>sinayang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kritiko</a:t>
            </a:r>
            <a:r>
              <a:rPr lang="en-US" b="1" dirty="0"/>
              <a:t> ang </a:t>
            </a:r>
            <a:r>
              <a:rPr lang="en-US" b="1" dirty="0" err="1"/>
              <a:t>pagkakataon</a:t>
            </a:r>
            <a:r>
              <a:rPr lang="en-US" b="1" dirty="0"/>
              <a:t>: “Ano </a:t>
            </a:r>
            <a:r>
              <a:rPr lang="en-US" b="1" dirty="0" err="1"/>
              <a:t>ito</a:t>
            </a:r>
            <a:r>
              <a:rPr lang="en-US" b="1" dirty="0"/>
              <a:t>, na </a:t>
            </a:r>
            <a:r>
              <a:rPr lang="en-US" b="1" dirty="0" err="1"/>
              <a:t>siya</a:t>
            </a:r>
            <a:r>
              <a:rPr lang="en-US" b="1" dirty="0"/>
              <a:t> ay </a:t>
            </a:r>
            <a:r>
              <a:rPr lang="en-US" b="1" dirty="0" err="1"/>
              <a:t>kumakain</a:t>
            </a:r>
            <a:r>
              <a:rPr lang="en-US" b="1" dirty="0"/>
              <a:t> at </a:t>
            </a:r>
            <a:r>
              <a:rPr lang="en-US" b="1" dirty="0" err="1"/>
              <a:t>umiinom</a:t>
            </a:r>
            <a:r>
              <a:rPr lang="en-US" b="1" dirty="0"/>
              <a:t> na </a:t>
            </a:r>
            <a:r>
              <a:rPr lang="en-US" b="1" dirty="0" err="1"/>
              <a:t>kasama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maniningil</a:t>
            </a:r>
            <a:r>
              <a:rPr lang="en-US" b="1" dirty="0"/>
              <a:t> ng </a:t>
            </a:r>
            <a:r>
              <a:rPr lang="en-US" b="1" dirty="0" err="1"/>
              <a:t>buwis</a:t>
            </a:r>
            <a:r>
              <a:rPr lang="en-US" b="1" dirty="0"/>
              <a:t> at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makasalanan</a:t>
            </a:r>
            <a:r>
              <a:rPr lang="en-US" b="1" dirty="0"/>
              <a:t>?” (Marcos </a:t>
            </a:r>
            <a:r>
              <a:rPr lang="en" b="1" dirty="0"/>
              <a:t>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121057" y="461492"/>
            <a:ext cx="11591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sinabi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Jesus,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Mangyayari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bagang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mangagayuno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abay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kasalan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samantalang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kasintahang-lalake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samantalang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kasintahang-lalake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ay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mangakapagaayuno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(Marcos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halip</a:t>
            </a:r>
            <a:r>
              <a:rPr lang="en-US" sz="2000" b="1" dirty="0"/>
              <a:t> na </a:t>
            </a:r>
            <a:r>
              <a:rPr lang="en-US" sz="2000" b="1" dirty="0" err="1"/>
              <a:t>matutong</a:t>
            </a:r>
            <a:r>
              <a:rPr lang="en-US" sz="2000" b="1" dirty="0"/>
              <a:t> </a:t>
            </a:r>
            <a:r>
              <a:rPr lang="en-US" sz="2000" b="1" dirty="0" err="1"/>
              <a:t>umibig</a:t>
            </a:r>
            <a:r>
              <a:rPr lang="en-US" sz="2000" b="1" dirty="0"/>
              <a:t>, </a:t>
            </a:r>
            <a:r>
              <a:rPr lang="en-US" sz="2000" b="1" dirty="0" err="1"/>
              <a:t>hinimok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Pariseo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Juan na </a:t>
            </a:r>
            <a:r>
              <a:rPr lang="en-US" sz="2000" b="1" dirty="0" err="1"/>
              <a:t>sumama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puna</a:t>
            </a:r>
            <a:r>
              <a:rPr lang="en-US" sz="2000" b="1" dirty="0"/>
              <a:t>: “</a:t>
            </a:r>
            <a:r>
              <a:rPr lang="en-US" sz="2000" b="1" dirty="0" err="1"/>
              <a:t>Paanong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Juan at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Pariseo</a:t>
            </a:r>
            <a:r>
              <a:rPr lang="en-US" sz="2000" b="1" dirty="0"/>
              <a:t> ay nag-</a:t>
            </a:r>
            <a:r>
              <a:rPr lang="en-US" sz="2000" b="1" dirty="0" err="1"/>
              <a:t>aayuno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iyo</a:t>
            </a:r>
            <a:r>
              <a:rPr lang="en-US" sz="2000" b="1" dirty="0"/>
              <a:t> ay </a:t>
            </a:r>
            <a:r>
              <a:rPr lang="en-US" sz="2000" b="1" dirty="0" err="1"/>
              <a:t>hindi</a:t>
            </a:r>
            <a:r>
              <a:rPr lang="en-US" sz="2000" b="1" dirty="0"/>
              <a:t>?” (Marcos </a:t>
            </a:r>
            <a:r>
              <a:rPr lang="en" sz="2000" b="1" dirty="0"/>
              <a:t>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97689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-8848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KONTROBERSYA SA PAGKAIN 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2700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" sz="2000" b="1" dirty="0"/>
              <a:t>                                             </a:t>
            </a:r>
            <a:r>
              <a:rPr lang="en-US" sz="2000" b="1" dirty="0"/>
              <a:t>Ang </a:t>
            </a:r>
            <a:r>
              <a:rPr lang="en-US" sz="2000" b="1" dirty="0" err="1"/>
              <a:t>tugon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ay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anyo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talinghaga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-9832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KONTROBERSYA SA SABADO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45634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Fariseo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bakit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ginagawa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araw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sabbath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matuwid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(Marcos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Pariseo</a:t>
            </a:r>
            <a:r>
              <a:rPr lang="en-US" sz="2000" b="1" dirty="0"/>
              <a:t> ay </a:t>
            </a:r>
            <a:r>
              <a:rPr lang="en-US" sz="2000" b="1" dirty="0" err="1"/>
              <a:t>nagtuturo</a:t>
            </a:r>
            <a:r>
              <a:rPr lang="en-US" sz="2000" b="1" dirty="0"/>
              <a:t> ng 39 na </a:t>
            </a:r>
            <a:r>
              <a:rPr lang="en-US" sz="2000" b="1" dirty="0" err="1"/>
              <a:t>anyo</a:t>
            </a:r>
            <a:r>
              <a:rPr lang="en-US" sz="2000" b="1" dirty="0"/>
              <a:t> ng </a:t>
            </a:r>
            <a:r>
              <a:rPr lang="en-US" sz="2000" b="1" dirty="0" err="1"/>
              <a:t>gawaing</a:t>
            </a:r>
            <a:r>
              <a:rPr lang="en-US" sz="2000" b="1" dirty="0"/>
              <a:t> </a:t>
            </a:r>
            <a:r>
              <a:rPr lang="en-US" sz="2000" b="1" dirty="0" err="1"/>
              <a:t>labag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Sabado na </a:t>
            </a:r>
            <a:r>
              <a:rPr lang="en-US" sz="2000" b="1" dirty="0" err="1"/>
              <a:t>kapahingahang</a:t>
            </a:r>
            <a:r>
              <a:rPr lang="en-US" sz="2000" b="1" dirty="0"/>
              <a:t> </a:t>
            </a:r>
            <a:r>
              <a:rPr lang="en-US" sz="2000" b="1" dirty="0" err="1"/>
              <a:t>itinakda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198498" y="3731664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Nang </a:t>
            </a:r>
            <a:r>
              <a:rPr lang="en-US" sz="2000" b="1" dirty="0" err="1"/>
              <a:t>maglaon</a:t>
            </a:r>
            <a:r>
              <a:rPr lang="en-US" sz="2000" b="1" dirty="0"/>
              <a:t>, </a:t>
            </a:r>
            <a:r>
              <a:rPr lang="en-US" sz="2000" b="1" dirty="0" err="1"/>
              <a:t>si</a:t>
            </a:r>
            <a:r>
              <a:rPr lang="en-US" sz="2000" b="1" dirty="0"/>
              <a:t> Jesus ay </a:t>
            </a:r>
            <a:r>
              <a:rPr lang="en-US" sz="2000" b="1" dirty="0" err="1"/>
              <a:t>gumawa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"</a:t>
            </a:r>
            <a:r>
              <a:rPr lang="en-US" sz="2000" b="1" dirty="0" err="1"/>
              <a:t>gawa</a:t>
            </a:r>
            <a:r>
              <a:rPr lang="en-US" sz="2000" b="1" dirty="0"/>
              <a:t>" na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kasama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39,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itinuring</a:t>
            </a:r>
            <a:r>
              <a:rPr lang="en-US" sz="2000" b="1" dirty="0"/>
              <a:t> din na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paglabag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Sabado: </a:t>
            </a:r>
            <a:r>
              <a:rPr lang="en-US" sz="2000" b="1" dirty="0" err="1"/>
              <a:t>pagpapagaling</a:t>
            </a:r>
            <a:r>
              <a:rPr lang="en-US" sz="2000" b="1" dirty="0"/>
              <a:t> (Marcos </a:t>
            </a:r>
            <a:r>
              <a:rPr lang="en" sz="2000" b="1" dirty="0"/>
              <a:t>3:1-3).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6" y="3880545"/>
            <a:ext cx="4901688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374" y="1117637"/>
            <a:ext cx="4783701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Tugon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Jesus: Hindi </a:t>
            </a:r>
            <a:r>
              <a:rPr lang="en-US" sz="2000" b="1" dirty="0" err="1"/>
              <a:t>nyo</a:t>
            </a:r>
            <a:r>
              <a:rPr lang="en-US" sz="2000" b="1" dirty="0"/>
              <a:t> ba </a:t>
            </a:r>
            <a:r>
              <a:rPr lang="en-US" sz="2000" b="1" dirty="0" err="1"/>
              <a:t>natatandaan</a:t>
            </a:r>
            <a:r>
              <a:rPr lang="en-US" sz="2000" b="1" dirty="0"/>
              <a:t> na </a:t>
            </a:r>
            <a:r>
              <a:rPr lang="en-US" sz="2000" b="1" dirty="0" err="1"/>
              <a:t>si</a:t>
            </a:r>
            <a:r>
              <a:rPr lang="en-US" sz="2000" b="1" dirty="0"/>
              <a:t> David, </a:t>
            </a:r>
            <a:r>
              <a:rPr lang="en-US" sz="2000" b="1" dirty="0" err="1"/>
              <a:t>noong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nagutom</a:t>
            </a:r>
            <a:r>
              <a:rPr lang="en-US" sz="2000" b="1" dirty="0"/>
              <a:t>, ay </a:t>
            </a:r>
            <a:r>
              <a:rPr lang="en-US" sz="2000" b="1" dirty="0" err="1"/>
              <a:t>kumain</a:t>
            </a:r>
            <a:r>
              <a:rPr lang="en-US" sz="2000" b="1" dirty="0"/>
              <a:t> ng </a:t>
            </a:r>
            <a:r>
              <a:rPr lang="en-US" sz="2000" b="1" dirty="0" err="1"/>
              <a:t>inihandog</a:t>
            </a:r>
            <a:r>
              <a:rPr lang="en-US" sz="2000" b="1" dirty="0"/>
              <a:t> na </a:t>
            </a:r>
            <a:r>
              <a:rPr lang="en-US" sz="2000" b="1" dirty="0" err="1"/>
              <a:t>tinapay</a:t>
            </a:r>
            <a:r>
              <a:rPr lang="en-US" sz="2000" b="1" dirty="0"/>
              <a:t>, na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pari</a:t>
            </a:r>
            <a:r>
              <a:rPr lang="en-US" sz="2000" b="1" dirty="0"/>
              <a:t> lang ang </a:t>
            </a:r>
            <a:r>
              <a:rPr lang="en-US" sz="2000" b="1" dirty="0" err="1"/>
              <a:t>makakakain</a:t>
            </a:r>
            <a:r>
              <a:rPr lang="en-US" sz="2000" b="1" dirty="0"/>
              <a:t>? (Marcos </a:t>
            </a:r>
            <a:r>
              <a:rPr lang="en" sz="2000" b="1" dirty="0"/>
              <a:t>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179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pagkuha</a:t>
            </a:r>
            <a:r>
              <a:rPr lang="en-US" sz="2000" b="1" dirty="0"/>
              <a:t> ng </a:t>
            </a:r>
            <a:r>
              <a:rPr lang="en-US" sz="2000" b="1" dirty="0" err="1"/>
              <a:t>butil</a:t>
            </a:r>
            <a:r>
              <a:rPr lang="en-US" sz="2000" b="1" dirty="0"/>
              <a:t> at </a:t>
            </a:r>
            <a:r>
              <a:rPr lang="en-US" sz="2000" b="1" dirty="0" err="1"/>
              <a:t>pag-alis</a:t>
            </a:r>
            <a:r>
              <a:rPr lang="en-US" sz="2000" b="1" dirty="0"/>
              <a:t> ng </a:t>
            </a:r>
            <a:r>
              <a:rPr lang="en-US" sz="2000" b="1" dirty="0" err="1"/>
              <a:t>balat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 para </a:t>
            </a:r>
            <a:r>
              <a:rPr lang="en-US" sz="2000" b="1" dirty="0" err="1"/>
              <a:t>kainin</a:t>
            </a:r>
            <a:r>
              <a:rPr lang="en-US" sz="2000" b="1" dirty="0"/>
              <a:t>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ay </a:t>
            </a:r>
            <a:r>
              <a:rPr lang="en-US" sz="2000" b="1" dirty="0" err="1"/>
              <a:t>gumawa</a:t>
            </a:r>
            <a:r>
              <a:rPr lang="en-US" sz="2000" b="1" dirty="0"/>
              <a:t> ng </a:t>
            </a:r>
            <a:r>
              <a:rPr lang="en-US" sz="2000" b="1" dirty="0" err="1"/>
              <a:t>tatlong</a:t>
            </a:r>
            <a:r>
              <a:rPr lang="en-US" sz="2000" b="1" dirty="0"/>
              <a:t> </a:t>
            </a:r>
            <a:r>
              <a:rPr lang="en-US" sz="2000" b="1" dirty="0" err="1"/>
              <a:t>ipinagbabawal</a:t>
            </a:r>
            <a:r>
              <a:rPr lang="en-US" sz="2000" b="1" dirty="0"/>
              <a:t> na </a:t>
            </a:r>
            <a:r>
              <a:rPr lang="en-US" sz="2000" b="1" dirty="0" err="1"/>
              <a:t>gawain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Sabado: </a:t>
            </a:r>
            <a:r>
              <a:rPr lang="en-US" sz="2000" b="1" dirty="0" err="1"/>
              <a:t>pag-aani</a:t>
            </a:r>
            <a:r>
              <a:rPr lang="en-US" sz="2000" b="1" dirty="0"/>
              <a:t>; </a:t>
            </a:r>
            <a:r>
              <a:rPr lang="en-US" sz="2000" b="1" dirty="0" err="1"/>
              <a:t>paggiik</a:t>
            </a:r>
            <a:r>
              <a:rPr lang="en-US" sz="2000" b="1" dirty="0"/>
              <a:t>; at </a:t>
            </a:r>
            <a:r>
              <a:rPr lang="en-US" sz="2000" b="1" dirty="0" err="1"/>
              <a:t>pagtahip</a:t>
            </a:r>
            <a:r>
              <a:rPr lang="en" sz="1600" dirty="0"/>
              <a:t>. (Mk. 2:23-24; Mt. 12:1-2).</a:t>
            </a:r>
            <a:endParaRPr lang="en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198498" y="6266037"/>
            <a:ext cx="6993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Nakakapagtaka</a:t>
            </a:r>
            <a:r>
              <a:rPr lang="en-US" b="1" dirty="0"/>
              <a:t>, ang </a:t>
            </a:r>
            <a:r>
              <a:rPr lang="en-US" b="1" dirty="0" err="1"/>
              <a:t>masigasig</a:t>
            </a:r>
            <a:r>
              <a:rPr lang="en-US" b="1" dirty="0"/>
              <a:t> na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tagapag-ingat</a:t>
            </a:r>
            <a:r>
              <a:rPr lang="en-US" b="1" dirty="0"/>
              <a:t> ng Sabado ay </a:t>
            </a:r>
            <a:r>
              <a:rPr lang="en-US" b="1" dirty="0" err="1"/>
              <a:t>nagbalak</a:t>
            </a:r>
            <a:r>
              <a:rPr lang="en-US" b="1" dirty="0"/>
              <a:t> </a:t>
            </a:r>
            <a:r>
              <a:rPr lang="en-US" b="1" dirty="0" err="1"/>
              <a:t>pumatay</a:t>
            </a:r>
            <a:r>
              <a:rPr lang="en-US" b="1" dirty="0"/>
              <a:t> (Marcos </a:t>
            </a:r>
            <a:r>
              <a:rPr lang="en" b="1" dirty="0"/>
              <a:t>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198498" y="5631340"/>
            <a:ext cx="6993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huli</a:t>
            </a:r>
            <a:r>
              <a:rPr lang="en-US" sz="2000" b="1" dirty="0"/>
              <a:t>, </a:t>
            </a:r>
            <a:r>
              <a:rPr lang="en-US" sz="2000" b="1" dirty="0" err="1"/>
              <a:t>si</a:t>
            </a:r>
            <a:r>
              <a:rPr lang="en-US" sz="2000" b="1" dirty="0"/>
              <a:t> Jesus ang </a:t>
            </a:r>
            <a:r>
              <a:rPr lang="en-US" sz="2000" b="1" dirty="0" err="1"/>
              <a:t>Panginoon</a:t>
            </a:r>
            <a:r>
              <a:rPr lang="en-US" sz="2000" b="1" dirty="0"/>
              <a:t> ng Sabado, at </a:t>
            </a:r>
            <a:r>
              <a:rPr lang="en-US" sz="2000" b="1" dirty="0" err="1"/>
              <a:t>ibinigay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ikabubuti</a:t>
            </a:r>
            <a:r>
              <a:rPr lang="en-US" sz="2000" b="1" dirty="0"/>
              <a:t> (Marcos </a:t>
            </a:r>
            <a:r>
              <a:rPr lang="en" sz="2000" b="1" dirty="0"/>
              <a:t>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198500" y="4693270"/>
            <a:ext cx="6831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tugon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Jesus: “Alin ang </a:t>
            </a:r>
            <a:r>
              <a:rPr lang="en-US" sz="2000" b="1" dirty="0" err="1"/>
              <a:t>matuwid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Sabado: ang </a:t>
            </a:r>
            <a:r>
              <a:rPr lang="en-US" sz="2000" b="1" dirty="0" err="1"/>
              <a:t>paggawa</a:t>
            </a:r>
            <a:r>
              <a:rPr lang="en-US" sz="2000" b="1" dirty="0"/>
              <a:t> ng mabuti o </a:t>
            </a:r>
            <a:r>
              <a:rPr lang="en-US" sz="2000" b="1" dirty="0" err="1"/>
              <a:t>masama</a:t>
            </a:r>
            <a:r>
              <a:rPr lang="en-US" sz="2000" b="1" dirty="0"/>
              <a:t>, ang </a:t>
            </a:r>
            <a:r>
              <a:rPr lang="en-US" sz="2000" b="1" dirty="0" err="1"/>
              <a:t>magligtas</a:t>
            </a:r>
            <a:r>
              <a:rPr lang="en-US" sz="2000" b="1" dirty="0"/>
              <a:t> ng </a:t>
            </a:r>
            <a:r>
              <a:rPr lang="en-US" sz="2000" b="1" dirty="0" err="1"/>
              <a:t>buhay</a:t>
            </a:r>
            <a:r>
              <a:rPr lang="en-US" sz="2000" b="1" dirty="0"/>
              <a:t> o ang </a:t>
            </a:r>
            <a:r>
              <a:rPr lang="en-US" sz="2000" b="1" dirty="0" err="1"/>
              <a:t>pumatay</a:t>
            </a:r>
            <a:r>
              <a:rPr lang="en-US" sz="2000" b="1" dirty="0"/>
              <a:t>?” (Marcos </a:t>
            </a:r>
            <a:r>
              <a:rPr lang="en" sz="2000" b="1" dirty="0"/>
              <a:t>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823913" y="2136338"/>
            <a:ext cx="771048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n-NO" sz="5400" b="1" dirty="0">
                <a:ln/>
                <a:solidFill>
                  <a:srgbClr val="9E2909"/>
                </a:solidFill>
              </a:rPr>
              <a:t>MGA KONTROBERSYAL NA TANONG TUNGKOL KAY JESUS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 ANONG KAPANGYARIHAN GUMAGAWA SIYA NG MGA HIMALA</a:t>
            </a:r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600073" y="624652"/>
            <a:ext cx="10801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eskriba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nagsibaba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Jerusalem, Nasa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Beelzebub, at, Sa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pamamagitan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prinsipe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demonio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nagpapalabas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demonio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Hinahanap sya ng kanyang pamilya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Paratang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ng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mga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Pariseo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Hinahanap sya ng kanyang pamilya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44936"/>
            <a:ext cx="59436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Muli, </a:t>
            </a:r>
            <a:r>
              <a:rPr lang="en-US" sz="1900" b="1" dirty="0" err="1"/>
              <a:t>gumamit</a:t>
            </a:r>
            <a:r>
              <a:rPr lang="en-US" sz="1900" b="1" dirty="0"/>
              <a:t> </a:t>
            </a:r>
            <a:r>
              <a:rPr lang="en-US" sz="1900" b="1" dirty="0" err="1"/>
              <a:t>si</a:t>
            </a:r>
            <a:r>
              <a:rPr lang="en-US" sz="1900" b="1" dirty="0"/>
              <a:t> Jesus ng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talinghaga</a:t>
            </a:r>
            <a:r>
              <a:rPr lang="en-US" sz="1900" b="1" dirty="0"/>
              <a:t> </a:t>
            </a:r>
            <a:r>
              <a:rPr lang="en-US" sz="1900" b="1" dirty="0" err="1"/>
              <a:t>upang</a:t>
            </a:r>
            <a:r>
              <a:rPr lang="en-US" sz="1900" b="1" dirty="0"/>
              <a:t> </a:t>
            </a:r>
            <a:r>
              <a:rPr lang="en-US" sz="1900" b="1" dirty="0" err="1"/>
              <a:t>ipakita</a:t>
            </a:r>
            <a:r>
              <a:rPr lang="en-US" sz="1900" b="1" dirty="0"/>
              <a:t> ang </a:t>
            </a:r>
            <a:r>
              <a:rPr lang="en-US" sz="1900" b="1" dirty="0" err="1"/>
              <a:t>kahangalan</a:t>
            </a:r>
            <a:r>
              <a:rPr lang="en-US" sz="1900" b="1" dirty="0"/>
              <a:t> 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akusasyon</a:t>
            </a:r>
            <a:r>
              <a:rPr lang="en-US" sz="1900" b="1" dirty="0"/>
              <a:t> </a:t>
            </a:r>
            <a:r>
              <a:rPr lang="en-US" sz="1900" b="1" dirty="0" err="1"/>
              <a:t>laban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kanya (Marcos 3:23-27). </a:t>
            </a:r>
            <a:r>
              <a:rPr lang="en-US" sz="1900" b="1" dirty="0" err="1"/>
              <a:t>Pumasok</a:t>
            </a:r>
            <a:r>
              <a:rPr lang="en-US" sz="1900" b="1" dirty="0"/>
              <a:t> </a:t>
            </a:r>
            <a:r>
              <a:rPr lang="en-US" sz="1900" b="1" dirty="0" err="1"/>
              <a:t>si</a:t>
            </a:r>
            <a:r>
              <a:rPr lang="en-US" sz="1900" b="1" dirty="0"/>
              <a:t> Jesus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bahay</a:t>
            </a:r>
            <a:r>
              <a:rPr lang="en-US" sz="1900" b="1" dirty="0"/>
              <a:t> ng </a:t>
            </a:r>
            <a:r>
              <a:rPr lang="en-US" sz="1900" b="1" dirty="0" err="1"/>
              <a:t>malakas</a:t>
            </a:r>
            <a:r>
              <a:rPr lang="en-US" sz="1900" b="1" dirty="0"/>
              <a:t> na </a:t>
            </a:r>
            <a:r>
              <a:rPr lang="en-US" sz="1900" b="1" dirty="0" err="1"/>
              <a:t>tao</a:t>
            </a:r>
            <a:r>
              <a:rPr lang="en-US" sz="1900" b="1" dirty="0"/>
              <a:t> (Satanas), </a:t>
            </a:r>
            <a:r>
              <a:rPr lang="en-US" sz="1900" b="1" dirty="0" err="1"/>
              <a:t>ginapos</a:t>
            </a:r>
            <a:r>
              <a:rPr lang="en-US" sz="1900" b="1" dirty="0"/>
              <a:t> </a:t>
            </a:r>
            <a:r>
              <a:rPr lang="en-US" sz="1900" b="1" dirty="0" err="1"/>
              <a:t>siya</a:t>
            </a:r>
            <a:r>
              <a:rPr lang="en-US" sz="1900" b="1" dirty="0"/>
              <a:t>, at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gayon</a:t>
            </a:r>
            <a:r>
              <a:rPr lang="en-US" sz="1900" b="1" dirty="0"/>
              <a:t> ay </a:t>
            </a:r>
            <a:r>
              <a:rPr lang="en-US" sz="1900" b="1" dirty="0" err="1"/>
              <a:t>makuha</a:t>
            </a:r>
            <a:r>
              <a:rPr lang="en-US" sz="1900" b="1" dirty="0"/>
              <a:t> ang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ari-arian</a:t>
            </a:r>
            <a:r>
              <a:rPr lang="en-US" sz="1900" b="1" dirty="0"/>
              <a:t> (</a:t>
            </a:r>
            <a:r>
              <a:rPr lang="en-US" sz="1900" b="1" dirty="0" err="1"/>
              <a:t>palayain</a:t>
            </a:r>
            <a:r>
              <a:rPr lang="en-US" sz="1900" b="1" dirty="0"/>
              <a:t> ang </a:t>
            </a:r>
            <a:r>
              <a:rPr lang="en-US" sz="1900" b="1" dirty="0" err="1"/>
              <a:t>inaalihan</a:t>
            </a:r>
            <a:r>
              <a:rPr lang="en-US" sz="1900" b="1" dirty="0"/>
              <a:t> ng </a:t>
            </a:r>
            <a:r>
              <a:rPr lang="en-US" sz="1900" b="1" dirty="0" err="1"/>
              <a:t>demonyo</a:t>
            </a:r>
            <a:r>
              <a:rPr lang="en" sz="1900" b="1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37535" y="2926254"/>
            <a:ext cx="815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kasong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ang </a:t>
            </a:r>
            <a:r>
              <a:rPr lang="en-US" sz="2000" b="1" dirty="0" err="1"/>
              <a:t>mahalagang</a:t>
            </a:r>
            <a:r>
              <a:rPr lang="en-US" sz="2000" b="1" dirty="0"/>
              <a:t> </a:t>
            </a:r>
            <a:r>
              <a:rPr lang="en-US" sz="2000" b="1" dirty="0" err="1"/>
              <a:t>kuwento</a:t>
            </a:r>
            <a:r>
              <a:rPr lang="en-US" sz="2000" b="1" dirty="0"/>
              <a:t> ay ang </a:t>
            </a:r>
            <a:r>
              <a:rPr lang="en-US" sz="2000" b="1" dirty="0" err="1"/>
              <a:t>akusasyon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eskriba</a:t>
            </a:r>
            <a:r>
              <a:rPr lang="en-US" sz="2000" b="1" dirty="0"/>
              <a:t> kung </a:t>
            </a:r>
            <a:r>
              <a:rPr lang="en-US" sz="2000" b="1" dirty="0" err="1"/>
              <a:t>anong</a:t>
            </a:r>
            <a:r>
              <a:rPr lang="en-US" sz="2000" b="1" dirty="0"/>
              <a:t> </a:t>
            </a:r>
            <a:r>
              <a:rPr lang="en-US" sz="2000" b="1" dirty="0" err="1"/>
              <a:t>kapangyarihan</a:t>
            </a:r>
            <a:r>
              <a:rPr lang="en-US" sz="2000" b="1" dirty="0"/>
              <a:t> ang </a:t>
            </a:r>
            <a:r>
              <a:rPr lang="en-US" sz="2000" b="1" dirty="0" err="1"/>
              <a:t>nagbigay-daan</a:t>
            </a:r>
            <a:r>
              <a:rPr lang="en-US" sz="2000" b="1" dirty="0"/>
              <a:t> kay Jesus na </a:t>
            </a:r>
            <a:r>
              <a:rPr lang="en-US" sz="2000" b="1" dirty="0" err="1"/>
              <a:t>magpalayas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demonyo</a:t>
            </a:r>
            <a:r>
              <a:rPr lang="en-US" sz="2000" b="1" dirty="0"/>
              <a:t> (Marcos </a:t>
            </a:r>
            <a:r>
              <a:rPr lang="en" sz="2000" b="1" dirty="0"/>
              <a:t>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7476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Nagbibigay</a:t>
            </a:r>
            <a:r>
              <a:rPr lang="en-US" sz="2000" b="1" dirty="0"/>
              <a:t> din </a:t>
            </a:r>
            <a:r>
              <a:rPr lang="en-US" sz="2000" b="1" dirty="0" err="1"/>
              <a:t>ito</a:t>
            </a:r>
            <a:r>
              <a:rPr lang="en-US" sz="2000" b="1" dirty="0"/>
              <a:t> ng </a:t>
            </a:r>
            <a:r>
              <a:rPr lang="en-US" sz="2000" b="1" dirty="0" err="1"/>
              <a:t>babala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panganib</a:t>
            </a:r>
            <a:r>
              <a:rPr lang="en-US" sz="2000" b="1" dirty="0"/>
              <a:t> ng </a:t>
            </a:r>
            <a:r>
              <a:rPr lang="en-US" sz="2000" b="1" dirty="0" err="1"/>
              <a:t>pag-uugnay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gawain</a:t>
            </a:r>
            <a:r>
              <a:rPr lang="en-US" sz="2000" b="1" dirty="0"/>
              <a:t> ng Banal na Espiritu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diyablo</a:t>
            </a:r>
            <a:r>
              <a:rPr lang="en-US" sz="2000" b="1" dirty="0"/>
              <a:t> (Marcos </a:t>
            </a:r>
            <a:r>
              <a:rPr lang="en" sz="2000" b="1" dirty="0"/>
              <a:t>3:28-30).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37535" y="1360136"/>
            <a:ext cx="877216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Sinimulan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ni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Marcos ang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isang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kuwento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tungkol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pamilya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ni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Jesus,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ngunit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pinutol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ito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upang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magsalaysay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ng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isang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kontrobersya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mga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Pariseo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.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Mamaya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,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babalik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siya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unang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kwento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. Ang pattern na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ito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ay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ginamit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ni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Marcos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ilang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mga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pagkakataon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upang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pag-isahin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ang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dalawang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magkatulad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na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kuwento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, na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itinatampok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ang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sentro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bilang</a:t>
            </a:r>
            <a:r>
              <a:rPr lang="en-US" sz="19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950" b="1" dirty="0" err="1">
                <a:effectLst>
                  <a:glow rad="127000">
                    <a:schemeClr val="bg1"/>
                  </a:glow>
                </a:effectLst>
              </a:rPr>
              <a:t>pinakamahalaga</a:t>
            </a:r>
            <a:r>
              <a:rPr lang="en" sz="1950" b="1" dirty="0">
                <a:effectLst>
                  <a:glow rad="127000">
                    <a:schemeClr val="bg1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5" grpId="0"/>
      <p:bldP spid="17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1684</Words>
  <Application>Microsoft Office PowerPoint</Application>
  <PresentationFormat>Panorámica</PresentationFormat>
  <Paragraphs>66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110</cp:revision>
  <dcterms:created xsi:type="dcterms:W3CDTF">2024-06-22T14:42:36Z</dcterms:created>
  <dcterms:modified xsi:type="dcterms:W3CDTF">2024-07-18T07:00:13Z</dcterms:modified>
</cp:coreProperties>
</file>