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daanan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Sa </a:t>
          </a:r>
          <a:r>
            <a:rPr lang="en-US" sz="2000" b="1" dirty="0" err="1"/>
            <a:t>ilang</a:t>
          </a:r>
          <a:r>
            <a:rPr lang="en-US" sz="2000" b="1" dirty="0"/>
            <a:t> </a:t>
          </a:r>
          <a:r>
            <a:rPr lang="en-US" sz="2000" b="1" dirty="0" err="1"/>
            <a:t>araw</a:t>
          </a:r>
          <a:r>
            <a:rPr lang="en-US" sz="2000" b="1" dirty="0"/>
            <a:t>, ang </a:t>
          </a:r>
          <a:r>
            <a:rPr lang="en-US" sz="2000" b="1" dirty="0" err="1"/>
            <a:t>binhi</a:t>
          </a:r>
          <a:r>
            <a:rPr lang="en-US" sz="2000" b="1" dirty="0"/>
            <a:t> ay </a:t>
          </a:r>
          <a:r>
            <a:rPr lang="en-US" sz="2000" b="1" dirty="0" err="1"/>
            <a:t>namatay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(Mar.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pagitan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b="1" dirty="0"/>
            <a:t>Sa </a:t>
          </a:r>
          <a:r>
            <a:rPr lang="en-US" sz="2000" b="1" dirty="0" err="1"/>
            <a:t>ilang</a:t>
          </a:r>
          <a:r>
            <a:rPr lang="en-US" sz="2000" b="1" dirty="0"/>
            <a:t> </a:t>
          </a:r>
          <a:r>
            <a:rPr lang="en-US" sz="2000" b="1" dirty="0" err="1"/>
            <a:t>linggo</a:t>
          </a:r>
          <a:r>
            <a:rPr lang="en-US" sz="2000" b="1" dirty="0"/>
            <a:t>, ang </a:t>
          </a:r>
          <a:r>
            <a:rPr lang="en-US" sz="2000" b="1" dirty="0" err="1"/>
            <a:t>binhi</a:t>
          </a:r>
          <a:r>
            <a:rPr lang="en-US" sz="2000" b="1" dirty="0"/>
            <a:t> ay </a:t>
          </a:r>
          <a:r>
            <a:rPr lang="en-US" sz="2000" b="1" dirty="0" err="1"/>
            <a:t>namatay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(Mar.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gitna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tinikan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US" sz="2000" b="1" dirty="0"/>
            <a:t>Sa </a:t>
          </a:r>
          <a:r>
            <a:rPr lang="en-US" sz="2000" b="1" dirty="0" err="1"/>
            <a:t>ilang</a:t>
          </a:r>
          <a:r>
            <a:rPr lang="en-US" sz="2000" b="1" dirty="0"/>
            <a:t> </a:t>
          </a:r>
          <a:r>
            <a:rPr lang="en-US" sz="2000" b="1" dirty="0" err="1"/>
            <a:t>buwan</a:t>
          </a:r>
          <a:r>
            <a:rPr lang="en-US" sz="2000" b="1" dirty="0"/>
            <a:t>, ang </a:t>
          </a:r>
          <a:r>
            <a:rPr lang="en-US" sz="2000" b="1" dirty="0" err="1"/>
            <a:t>binhi</a:t>
          </a:r>
          <a:r>
            <a:rPr lang="en-US" sz="2000" b="1" dirty="0"/>
            <a:t> ay </a:t>
          </a:r>
          <a:r>
            <a:rPr lang="en-US" sz="2000" b="1" dirty="0" err="1"/>
            <a:t>namatay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(Mar.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mabuting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lupain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2000" b="1" u="none" dirty="0"/>
            <a:t>Sa </a:t>
          </a:r>
          <a:r>
            <a:rPr lang="en-US" sz="2000" b="1" u="none" dirty="0" err="1"/>
            <a:t>katapusan</a:t>
          </a:r>
          <a:r>
            <a:rPr lang="en-US" sz="2000" b="1" u="none" dirty="0"/>
            <a:t> ng </a:t>
          </a:r>
          <a:r>
            <a:rPr lang="en-US" sz="2000" b="1" u="none" dirty="0" err="1"/>
            <a:t>panahon</a:t>
          </a:r>
          <a:r>
            <a:rPr lang="en-US" sz="2000" b="1" u="none" dirty="0"/>
            <a:t>, ang </a:t>
          </a:r>
          <a:r>
            <a:rPr lang="en-US" sz="2000" b="1" u="none" dirty="0" err="1"/>
            <a:t>binhi</a:t>
          </a:r>
          <a:r>
            <a:rPr lang="en-US" sz="2000" b="1" u="none" dirty="0"/>
            <a:t> ay </a:t>
          </a:r>
          <a:r>
            <a:rPr lang="en-US" sz="2000" b="1" u="none" dirty="0" err="1"/>
            <a:t>namunga</a:t>
          </a:r>
          <a:r>
            <a:rPr lang="en" sz="2000" b="1" u="none" dirty="0"/>
            <a:t> (Mar.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daanan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/>
            <a:t>Wala </a:t>
          </a:r>
          <a:r>
            <a:rPr lang="en-US" sz="2000" b="1" dirty="0" err="1"/>
            <a:t>silang</a:t>
          </a:r>
          <a:r>
            <a:rPr lang="en-US" sz="2000" b="1" dirty="0"/>
            <a:t> </a:t>
          </a:r>
          <a:r>
            <a:rPr lang="en-US" sz="2000" b="1" dirty="0" err="1"/>
            <a:t>interes</a:t>
          </a:r>
          <a:r>
            <a:rPr lang="en-US" sz="2000" b="1" dirty="0"/>
            <a:t>, at </a:t>
          </a:r>
          <a:r>
            <a:rPr lang="en-US" sz="2000" b="1" dirty="0" err="1"/>
            <a:t>iniligaw</a:t>
          </a:r>
          <a:r>
            <a:rPr lang="en-US" sz="2000" b="1" dirty="0"/>
            <a:t> </a:t>
          </a:r>
          <a:r>
            <a:rPr lang="en-US" sz="2000" b="1" dirty="0" err="1"/>
            <a:t>sila</a:t>
          </a:r>
          <a:r>
            <a:rPr lang="en-US" sz="2000" b="1" dirty="0"/>
            <a:t> </a:t>
          </a:r>
          <a:r>
            <a:rPr lang="en-US" sz="2000" b="1" dirty="0" err="1"/>
            <a:t>ni</a:t>
          </a:r>
          <a:r>
            <a:rPr lang="en-US" sz="2000" b="1" dirty="0"/>
            <a:t> Satanas</a:t>
          </a:r>
          <a:r>
            <a:rPr lang="en" sz="2000" b="1" dirty="0"/>
            <a:t>  (Marcos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pagitan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v-SE" sz="2000" b="1" dirty="0"/>
            <a:t>Tinanggap nila ang salita, ngunit hindi tinitiis ang mga pagsubok </a:t>
          </a:r>
          <a:r>
            <a:rPr lang="sv-SE" sz="1600" b="1" dirty="0"/>
            <a:t>(Mar.</a:t>
          </a:r>
          <a:r>
            <a:rPr lang="en" sz="1600" b="1" dirty="0"/>
            <a:t>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gitna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tinikan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-US" sz="2000" b="1" dirty="0" err="1"/>
            <a:t>Tinanggap</a:t>
          </a:r>
          <a:r>
            <a:rPr lang="en-US" sz="2000" b="1" dirty="0"/>
            <a:t> </a:t>
          </a:r>
          <a:r>
            <a:rPr lang="en-US" sz="2000" b="1" dirty="0" err="1"/>
            <a:t>nila</a:t>
          </a:r>
          <a:r>
            <a:rPr lang="en-US" sz="2000" b="1" dirty="0"/>
            <a:t> ang </a:t>
          </a:r>
          <a:r>
            <a:rPr lang="en-US" sz="2000" b="1" dirty="0" err="1"/>
            <a:t>salita</a:t>
          </a:r>
          <a:r>
            <a:rPr lang="en-US" sz="2000" b="1" dirty="0"/>
            <a:t>, </a:t>
          </a:r>
          <a:r>
            <a:rPr lang="en-US" sz="2000" b="1" dirty="0" err="1"/>
            <a:t>ngunit</a:t>
          </a:r>
          <a:r>
            <a:rPr lang="en-US" sz="2000" b="1" dirty="0"/>
            <a:t> </a:t>
          </a:r>
          <a:r>
            <a:rPr lang="en-US" sz="2000" b="1" dirty="0" err="1"/>
            <a:t>naging</a:t>
          </a:r>
          <a:r>
            <a:rPr lang="en-US" sz="2000" b="1" dirty="0"/>
            <a:t> </a:t>
          </a:r>
          <a:r>
            <a:rPr lang="en-US" sz="2000" b="1" dirty="0" err="1"/>
            <a:t>komportable</a:t>
          </a:r>
          <a:r>
            <a:rPr lang="en-US" sz="2000" b="1" dirty="0"/>
            <a:t> </a:t>
          </a:r>
          <a:r>
            <a:rPr lang="en-US" sz="2000" b="1" dirty="0" err="1"/>
            <a:t>sila</a:t>
          </a:r>
          <a:r>
            <a:rPr lang="en-US" sz="2000" b="1" dirty="0"/>
            <a:t> </a:t>
          </a:r>
          <a:r>
            <a:rPr lang="en-US" sz="1200" b="1" dirty="0"/>
            <a:t>(Mar.</a:t>
          </a:r>
          <a:r>
            <a:rPr lang="en" sz="1200" b="1" dirty="0"/>
            <a:t> 4:18-19)</a:t>
          </a:r>
          <a:endParaRPr lang="en" sz="20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mabuting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lupain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US" sz="1800" b="1" dirty="0" err="1"/>
            <a:t>Lumalaban</a:t>
          </a:r>
          <a:r>
            <a:rPr lang="en-US" sz="1800" b="1" dirty="0"/>
            <a:t> </a:t>
          </a:r>
          <a:r>
            <a:rPr lang="en-US" sz="1800" b="1" dirty="0" err="1"/>
            <a:t>sila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pagsubok</a:t>
          </a:r>
          <a:r>
            <a:rPr lang="en-US" sz="1800" b="1" dirty="0"/>
            <a:t> at </a:t>
          </a:r>
          <a:r>
            <a:rPr lang="en-US" sz="1800" b="1" dirty="0" err="1"/>
            <a:t>hindi</a:t>
          </a:r>
          <a:r>
            <a:rPr lang="en-US" sz="1800" b="1" dirty="0"/>
            <a:t> </a:t>
          </a:r>
          <a:r>
            <a:rPr lang="en-US" sz="1800" b="1" dirty="0" err="1"/>
            <a:t>huminto</a:t>
          </a:r>
          <a:r>
            <a:rPr lang="en-US" sz="1800" b="1" dirty="0"/>
            <a:t>. </a:t>
          </a:r>
          <a:r>
            <a:rPr lang="en-US" sz="1800" b="1" dirty="0" err="1"/>
            <a:t>Namunga</a:t>
          </a:r>
          <a:r>
            <a:rPr lang="en-US" sz="1800" b="1" dirty="0"/>
            <a:t> </a:t>
          </a:r>
          <a:r>
            <a:rPr lang="en-US" sz="1800" b="1" dirty="0" err="1"/>
            <a:t>sila</a:t>
          </a:r>
          <a:r>
            <a:rPr lang="en-US" sz="1800" b="1" dirty="0"/>
            <a:t> </a:t>
          </a:r>
          <a:r>
            <a:rPr lang="en-US" sz="1400" b="1" dirty="0"/>
            <a:t>(Mar.</a:t>
          </a:r>
          <a:r>
            <a:rPr lang="en" sz="1400" b="1" dirty="0"/>
            <a:t> 4:20)</a:t>
          </a:r>
          <a:endParaRPr lang="en" sz="1800" b="1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Damo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Butil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Sa </a:t>
          </a:r>
          <a:r>
            <a:rPr lang="en-US" sz="2000" b="1" kern="1200" dirty="0" err="1"/>
            <a:t>ilang</a:t>
          </a:r>
          <a:r>
            <a:rPr lang="en-US" sz="2000" b="1" kern="1200" dirty="0"/>
            <a:t> </a:t>
          </a:r>
          <a:r>
            <a:rPr lang="en-US" sz="2000" b="1" kern="1200" dirty="0" err="1"/>
            <a:t>buwan</a:t>
          </a:r>
          <a:r>
            <a:rPr lang="en-US" sz="2000" b="1" kern="1200" dirty="0"/>
            <a:t>, ang </a:t>
          </a:r>
          <a:r>
            <a:rPr lang="en-US" sz="2000" b="1" kern="1200" dirty="0" err="1"/>
            <a:t>binhi</a:t>
          </a:r>
          <a:r>
            <a:rPr lang="en-US" sz="2000" b="1" kern="1200" dirty="0"/>
            <a:t> ay </a:t>
          </a:r>
          <a:r>
            <a:rPr lang="en-US" sz="2000" b="1" kern="1200" dirty="0" err="1"/>
            <a:t>namatay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(Mar.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u="none" kern="1200" dirty="0"/>
            <a:t>Sa </a:t>
          </a:r>
          <a:r>
            <a:rPr lang="en-US" sz="2000" b="1" u="none" kern="1200" dirty="0" err="1"/>
            <a:t>katapusan</a:t>
          </a:r>
          <a:r>
            <a:rPr lang="en-US" sz="2000" b="1" u="none" kern="1200" dirty="0"/>
            <a:t> ng </a:t>
          </a:r>
          <a:r>
            <a:rPr lang="en-US" sz="2000" b="1" u="none" kern="1200" dirty="0" err="1"/>
            <a:t>panahon</a:t>
          </a:r>
          <a:r>
            <a:rPr lang="en-US" sz="2000" b="1" u="none" kern="1200" dirty="0"/>
            <a:t>, ang </a:t>
          </a:r>
          <a:r>
            <a:rPr lang="en-US" sz="2000" b="1" u="none" kern="1200" dirty="0" err="1"/>
            <a:t>binhi</a:t>
          </a:r>
          <a:r>
            <a:rPr lang="en-US" sz="2000" b="1" u="none" kern="1200" dirty="0"/>
            <a:t> ay </a:t>
          </a:r>
          <a:r>
            <a:rPr lang="en-US" sz="2000" b="1" u="none" kern="1200" dirty="0" err="1"/>
            <a:t>namunga</a:t>
          </a:r>
          <a:r>
            <a:rPr lang="en" sz="2000" b="1" u="none" kern="1200" dirty="0"/>
            <a:t> (Mar.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Sa </a:t>
          </a:r>
          <a:r>
            <a:rPr lang="en-US" sz="2000" b="1" kern="1200" dirty="0" err="1"/>
            <a:t>ilang</a:t>
          </a:r>
          <a:r>
            <a:rPr lang="en-US" sz="2000" b="1" kern="1200" dirty="0"/>
            <a:t> </a:t>
          </a:r>
          <a:r>
            <a:rPr lang="en-US" sz="2000" b="1" kern="1200" dirty="0" err="1"/>
            <a:t>linggo</a:t>
          </a:r>
          <a:r>
            <a:rPr lang="en-US" sz="2000" b="1" kern="1200" dirty="0"/>
            <a:t>, ang </a:t>
          </a:r>
          <a:r>
            <a:rPr lang="en-US" sz="2000" b="1" kern="1200" dirty="0" err="1"/>
            <a:t>binhi</a:t>
          </a:r>
          <a:r>
            <a:rPr lang="en-US" sz="2000" b="1" kern="1200" dirty="0"/>
            <a:t> ay </a:t>
          </a:r>
          <a:r>
            <a:rPr lang="en-US" sz="2000" b="1" kern="1200" dirty="0" err="1"/>
            <a:t>namatay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(Mar.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Sa </a:t>
          </a:r>
          <a:r>
            <a:rPr lang="en-US" sz="2000" b="1" kern="1200" dirty="0" err="1"/>
            <a:t>ilang</a:t>
          </a:r>
          <a:r>
            <a:rPr lang="en-US" sz="2000" b="1" kern="1200" dirty="0"/>
            <a:t> </a:t>
          </a:r>
          <a:r>
            <a:rPr lang="en-US" sz="2000" b="1" kern="1200" dirty="0" err="1"/>
            <a:t>araw</a:t>
          </a:r>
          <a:r>
            <a:rPr lang="en-US" sz="2000" b="1" kern="1200" dirty="0"/>
            <a:t>, ang </a:t>
          </a:r>
          <a:r>
            <a:rPr lang="en-US" sz="2000" b="1" kern="1200" dirty="0" err="1"/>
            <a:t>binhi</a:t>
          </a:r>
          <a:r>
            <a:rPr lang="en-US" sz="2000" b="1" kern="1200" dirty="0"/>
            <a:t> ay </a:t>
          </a:r>
          <a:r>
            <a:rPr lang="en-US" sz="2000" b="1" kern="1200" dirty="0" err="1"/>
            <a:t>namatay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(Mar.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daanan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pagitan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tinikan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mabuting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lupain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Tinanggap</a:t>
          </a:r>
          <a:r>
            <a:rPr lang="en-US" sz="2000" b="1" kern="1200" dirty="0"/>
            <a:t> </a:t>
          </a:r>
          <a:r>
            <a:rPr lang="en-US" sz="2000" b="1" kern="1200" dirty="0" err="1"/>
            <a:t>nila</a:t>
          </a:r>
          <a:r>
            <a:rPr lang="en-US" sz="2000" b="1" kern="1200" dirty="0"/>
            <a:t> ang </a:t>
          </a:r>
          <a:r>
            <a:rPr lang="en-US" sz="2000" b="1" kern="1200" dirty="0" err="1"/>
            <a:t>salita</a:t>
          </a:r>
          <a:r>
            <a:rPr lang="en-US" sz="2000" b="1" kern="1200" dirty="0"/>
            <a:t>, </a:t>
          </a:r>
          <a:r>
            <a:rPr lang="en-US" sz="2000" b="1" kern="1200" dirty="0" err="1"/>
            <a:t>ngunit</a:t>
          </a:r>
          <a:r>
            <a:rPr lang="en-US" sz="2000" b="1" kern="1200" dirty="0"/>
            <a:t> </a:t>
          </a:r>
          <a:r>
            <a:rPr lang="en-US" sz="2000" b="1" kern="1200" dirty="0" err="1"/>
            <a:t>naging</a:t>
          </a:r>
          <a:r>
            <a:rPr lang="en-US" sz="2000" b="1" kern="1200" dirty="0"/>
            <a:t> </a:t>
          </a:r>
          <a:r>
            <a:rPr lang="en-US" sz="2000" b="1" kern="1200" dirty="0" err="1"/>
            <a:t>komportable</a:t>
          </a:r>
          <a:r>
            <a:rPr lang="en-US" sz="2000" b="1" kern="1200" dirty="0"/>
            <a:t> </a:t>
          </a:r>
          <a:r>
            <a:rPr lang="en-US" sz="2000" b="1" kern="1200" dirty="0" err="1"/>
            <a:t>sila</a:t>
          </a:r>
          <a:r>
            <a:rPr lang="en-US" sz="2000" b="1" kern="1200" dirty="0"/>
            <a:t> </a:t>
          </a:r>
          <a:r>
            <a:rPr lang="en-US" sz="1200" b="1" kern="1200" dirty="0"/>
            <a:t>(Mar.</a:t>
          </a:r>
          <a:r>
            <a:rPr lang="en" sz="1200" b="1" kern="1200" dirty="0"/>
            <a:t> 4:18-19)</a:t>
          </a:r>
          <a:endParaRPr lang="en" sz="2000" b="1" kern="1200" dirty="0"/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Lumalaban</a:t>
          </a:r>
          <a:r>
            <a:rPr lang="en-US" sz="1800" b="1" kern="1200" dirty="0"/>
            <a:t> </a:t>
          </a:r>
          <a:r>
            <a:rPr lang="en-US" sz="1800" b="1" kern="1200" dirty="0" err="1"/>
            <a:t>sila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pagsubok</a:t>
          </a:r>
          <a:r>
            <a:rPr lang="en-US" sz="1800" b="1" kern="1200" dirty="0"/>
            <a:t> at </a:t>
          </a:r>
          <a:r>
            <a:rPr lang="en-US" sz="1800" b="1" kern="1200" dirty="0" err="1"/>
            <a:t>hindi</a:t>
          </a:r>
          <a:r>
            <a:rPr lang="en-US" sz="1800" b="1" kern="1200" dirty="0"/>
            <a:t> </a:t>
          </a:r>
          <a:r>
            <a:rPr lang="en-US" sz="1800" b="1" kern="1200" dirty="0" err="1"/>
            <a:t>huminto</a:t>
          </a:r>
          <a:r>
            <a:rPr lang="en-US" sz="1800" b="1" kern="1200" dirty="0"/>
            <a:t>. </a:t>
          </a:r>
          <a:r>
            <a:rPr lang="en-US" sz="1800" b="1" kern="1200" dirty="0" err="1"/>
            <a:t>Namunga</a:t>
          </a:r>
          <a:r>
            <a:rPr lang="en-US" sz="1800" b="1" kern="1200" dirty="0"/>
            <a:t> </a:t>
          </a:r>
          <a:r>
            <a:rPr lang="en-US" sz="1800" b="1" kern="1200" dirty="0" err="1"/>
            <a:t>sila</a:t>
          </a:r>
          <a:r>
            <a:rPr lang="en-US" sz="1800" b="1" kern="1200" dirty="0"/>
            <a:t> </a:t>
          </a:r>
          <a:r>
            <a:rPr lang="en-US" sz="1400" b="1" kern="1200" dirty="0"/>
            <a:t>(Mar.</a:t>
          </a:r>
          <a:r>
            <a:rPr lang="en" sz="1400" b="1" kern="1200" dirty="0"/>
            <a:t> 4:20)</a:t>
          </a:r>
          <a:endParaRPr lang="en" sz="1800" b="1" kern="1200" dirty="0"/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b="1" kern="1200" dirty="0"/>
            <a:t>Tinanggap nila ang salita, ngunit hindi tinitiis ang mga pagsubok </a:t>
          </a:r>
          <a:r>
            <a:rPr lang="sv-SE" sz="1600" b="1" kern="1200" dirty="0"/>
            <a:t>(Mar.</a:t>
          </a:r>
          <a:r>
            <a:rPr lang="en" sz="1600" b="1" kern="1200" dirty="0"/>
            <a:t> 4:16-17)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Wala </a:t>
          </a:r>
          <a:r>
            <a:rPr lang="en-US" sz="2000" b="1" kern="1200" dirty="0" err="1"/>
            <a:t>silang</a:t>
          </a:r>
          <a:r>
            <a:rPr lang="en-US" sz="2000" b="1" kern="1200" dirty="0"/>
            <a:t> </a:t>
          </a:r>
          <a:r>
            <a:rPr lang="en-US" sz="2000" b="1" kern="1200" dirty="0" err="1"/>
            <a:t>interes</a:t>
          </a:r>
          <a:r>
            <a:rPr lang="en-US" sz="2000" b="1" kern="1200" dirty="0"/>
            <a:t>, at </a:t>
          </a:r>
          <a:r>
            <a:rPr lang="en-US" sz="2000" b="1" kern="1200" dirty="0" err="1"/>
            <a:t>iniligaw</a:t>
          </a:r>
          <a:r>
            <a:rPr lang="en-US" sz="2000" b="1" kern="1200" dirty="0"/>
            <a:t> </a:t>
          </a:r>
          <a:r>
            <a:rPr lang="en-US" sz="2000" b="1" kern="1200" dirty="0" err="1"/>
            <a:t>sila</a:t>
          </a:r>
          <a:r>
            <a:rPr lang="en-US" sz="2000" b="1" kern="1200" dirty="0"/>
            <a:t> </a:t>
          </a:r>
          <a:r>
            <a:rPr lang="en-US" sz="2000" b="1" kern="1200" dirty="0" err="1"/>
            <a:t>ni</a:t>
          </a:r>
          <a:r>
            <a:rPr lang="en-US" sz="2000" b="1" kern="1200" dirty="0"/>
            <a:t> Satanas</a:t>
          </a:r>
          <a:r>
            <a:rPr lang="en" sz="2000" b="1" kern="1200" dirty="0"/>
            <a:t>  (Marcos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daanan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pagitan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tinikan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mabuting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lupain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Damo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Butil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87923" y="2739777"/>
            <a:ext cx="545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MGA TALINGHAGA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850140" y="6378943"/>
            <a:ext cx="298376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Aralin</a:t>
            </a:r>
            <a:r>
              <a:rPr lang="en-US" sz="1600" b="1" dirty="0"/>
              <a:t> 4 para </a:t>
            </a:r>
            <a:r>
              <a:rPr lang="en-US" sz="1600" b="1" dirty="0" err="1"/>
              <a:t>sa</a:t>
            </a:r>
            <a:r>
              <a:rPr lang="en-US" sz="1600" b="1" dirty="0"/>
              <a:t> Hulyo 27, 2024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PAGLAGO AT MUSTASA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661028"/>
            <a:ext cx="58674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Ganyan 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kaharian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Dios, na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naghahasik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Naaalala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siklo</a:t>
            </a:r>
            <a:r>
              <a:rPr lang="en-US" sz="2000" b="1" dirty="0"/>
              <a:t> ng </a:t>
            </a:r>
            <a:r>
              <a:rPr lang="en-US" sz="2000" b="1" dirty="0" err="1"/>
              <a:t>paglaki</a:t>
            </a:r>
            <a:r>
              <a:rPr lang="en-US" sz="2000" b="1" dirty="0"/>
              <a:t> ng </a:t>
            </a:r>
            <a:r>
              <a:rPr lang="en-US" sz="2000" b="1" dirty="0" err="1"/>
              <a:t>butil</a:t>
            </a:r>
            <a:r>
              <a:rPr lang="en-US" sz="2000" b="1" dirty="0"/>
              <a:t> (Marcos</a:t>
            </a:r>
            <a:r>
              <a:rPr lang="en" sz="2000" b="1" dirty="0"/>
              <a:t>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755376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Ito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proseso</a:t>
            </a:r>
            <a:r>
              <a:rPr lang="en-US" sz="2000" b="1" dirty="0"/>
              <a:t> na </a:t>
            </a:r>
            <a:r>
              <a:rPr lang="en-US" sz="2000" b="1" dirty="0" err="1"/>
              <a:t>nakasalalay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(Marcos</a:t>
            </a:r>
            <a:r>
              <a:rPr lang="en" sz="2000" b="1" dirty="0"/>
              <a:t>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651196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Ito'y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tulad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butil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binhi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mostasa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pagkahasik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bagama't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pinakamaliit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lahat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binhi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4:31)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1" y="2694493"/>
            <a:ext cx="33041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 err="1"/>
              <a:t>Pagkatapos</a:t>
            </a:r>
            <a:r>
              <a:rPr lang="en-US" sz="1850" b="1" dirty="0"/>
              <a:t> ng 50 </a:t>
            </a:r>
            <a:r>
              <a:rPr lang="en-US" sz="1850" b="1" dirty="0" err="1"/>
              <a:t>araw</a:t>
            </a:r>
            <a:r>
              <a:rPr lang="en-US" sz="1850" b="1" dirty="0"/>
              <a:t> ng </a:t>
            </a:r>
            <a:r>
              <a:rPr lang="en-US" sz="1850" b="1" dirty="0" err="1"/>
              <a:t>paghahasik</a:t>
            </a:r>
            <a:r>
              <a:rPr lang="en-US" sz="1850" b="1" dirty="0"/>
              <a:t>, ang </a:t>
            </a:r>
            <a:r>
              <a:rPr lang="en-US" sz="1850" b="1" dirty="0" err="1"/>
              <a:t>mustasa</a:t>
            </a:r>
            <a:r>
              <a:rPr lang="en-US" sz="1850" b="1" dirty="0"/>
              <a:t> ay </a:t>
            </a:r>
            <a:r>
              <a:rPr lang="en-US" sz="1850" b="1" dirty="0" err="1"/>
              <a:t>umabot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30-40 cm ang </a:t>
            </a:r>
            <a:r>
              <a:rPr lang="en-US" sz="1850" b="1" dirty="0" err="1"/>
              <a:t>taas</a:t>
            </a:r>
            <a:r>
              <a:rPr lang="en-US" sz="1850" b="1" dirty="0"/>
              <a:t>, at may </a:t>
            </a:r>
            <a:r>
              <a:rPr lang="en-US" sz="1850" b="1" dirty="0" err="1"/>
              <a:t>kakayahang</a:t>
            </a:r>
            <a:r>
              <a:rPr lang="en-US" sz="1850" b="1" dirty="0"/>
              <a:t> </a:t>
            </a:r>
            <a:r>
              <a:rPr lang="en-US" sz="1850" b="1" dirty="0" err="1"/>
              <a:t>gumawa</a:t>
            </a:r>
            <a:r>
              <a:rPr lang="en-US" sz="1850" b="1" dirty="0"/>
              <a:t> ng </a:t>
            </a:r>
            <a:r>
              <a:rPr lang="en-US" sz="1850" b="1" dirty="0" err="1"/>
              <a:t>maaani</a:t>
            </a:r>
            <a:r>
              <a:rPr lang="en-US" sz="1850" b="1" dirty="0"/>
              <a:t> na </a:t>
            </a:r>
            <a:r>
              <a:rPr lang="en-US" sz="1850" b="1" dirty="0" err="1"/>
              <a:t>prutas</a:t>
            </a:r>
            <a:r>
              <a:rPr lang="en-US" sz="1850" b="1" dirty="0"/>
              <a:t>. </a:t>
            </a:r>
            <a:r>
              <a:rPr lang="en-US" sz="1850" b="1" dirty="0" err="1"/>
              <a:t>Maaari</a:t>
            </a:r>
            <a:r>
              <a:rPr lang="en-US" sz="1850" b="1" dirty="0"/>
              <a:t> </a:t>
            </a:r>
            <a:r>
              <a:rPr lang="en-US" sz="1850" b="1" dirty="0" err="1"/>
              <a:t>itong</a:t>
            </a:r>
            <a:r>
              <a:rPr lang="en-US" sz="1850" b="1" dirty="0"/>
              <a:t> </a:t>
            </a:r>
            <a:r>
              <a:rPr lang="en-US" sz="1850" b="1" dirty="0" err="1"/>
              <a:t>lumaki</a:t>
            </a:r>
            <a:r>
              <a:rPr lang="en-US" sz="1850" b="1" dirty="0"/>
              <a:t> </a:t>
            </a:r>
            <a:r>
              <a:rPr lang="en-US" sz="1850" b="1" dirty="0" err="1"/>
              <a:t>hanggang</a:t>
            </a:r>
            <a:r>
              <a:rPr lang="en-US" sz="1850" b="1" dirty="0"/>
              <a:t> 7 metro ang </a:t>
            </a:r>
            <a:r>
              <a:rPr lang="en-US" sz="1850" b="1" dirty="0" err="1"/>
              <a:t>taas</a:t>
            </a:r>
            <a:r>
              <a:rPr lang="en" sz="1850" b="1" dirty="0"/>
              <a:t> (23 talampakan).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Ito ang </a:t>
            </a:r>
            <a:r>
              <a:rPr lang="en-US" sz="2000" b="1" dirty="0" err="1"/>
              <a:t>binhi</a:t>
            </a:r>
            <a:r>
              <a:rPr lang="en-US" sz="2000" b="1" dirty="0"/>
              <a:t> ng </a:t>
            </a:r>
            <a:r>
              <a:rPr lang="en-US" sz="2000" b="1" dirty="0" err="1"/>
              <a:t>ebanghelyo</a:t>
            </a:r>
            <a:r>
              <a:rPr lang="en-US" sz="2000" b="1" dirty="0"/>
              <a:t> na </a:t>
            </a:r>
            <a:r>
              <a:rPr lang="en-US" sz="2000" b="1" dirty="0" err="1"/>
              <a:t>itinanim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matabang</a:t>
            </a:r>
            <a:r>
              <a:rPr lang="en-US" sz="2000" b="1" dirty="0"/>
              <a:t> </a:t>
            </a:r>
            <a:r>
              <a:rPr lang="en-US" sz="2000" b="1" dirty="0" err="1"/>
              <a:t>lupa</a:t>
            </a:r>
            <a:r>
              <a:rPr lang="en-US" sz="2000" b="1" dirty="0"/>
              <a:t> ng </a:t>
            </a:r>
            <a:r>
              <a:rPr lang="en-US" sz="2000" b="1" dirty="0" err="1"/>
              <a:t>mananampalataya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Mangyari</a:t>
            </a:r>
            <a:r>
              <a:rPr lang="en-US" sz="2000" b="1" dirty="0"/>
              <a:t> na, </a:t>
            </a:r>
            <a:r>
              <a:rPr lang="en-US" sz="2000" b="1" dirty="0" err="1"/>
              <a:t>maliit</a:t>
            </a:r>
            <a:r>
              <a:rPr lang="en-US" sz="2000" b="1" dirty="0"/>
              <a:t> ang </a:t>
            </a:r>
            <a:r>
              <a:rPr lang="en-US" sz="2000" b="1" dirty="0" err="1"/>
              <a:t>simula</a:t>
            </a:r>
            <a:r>
              <a:rPr lang="en-US" sz="2000" b="1" dirty="0"/>
              <a:t>: 120 </a:t>
            </a:r>
            <a:r>
              <a:rPr lang="en-US" sz="2000" b="1" dirty="0" err="1"/>
              <a:t>taong</a:t>
            </a:r>
            <a:r>
              <a:rPr lang="en-US" sz="2000" b="1" dirty="0"/>
              <a:t> “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pinag-aralan</a:t>
            </a:r>
            <a:r>
              <a:rPr lang="en-US" sz="2000" b="1" dirty="0"/>
              <a:t>” na </a:t>
            </a:r>
            <a:r>
              <a:rPr lang="en-US" sz="2000" b="1" dirty="0" err="1"/>
              <a:t>nakatago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silid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Jerusalem</a:t>
            </a:r>
            <a:r>
              <a:rPr lang="en" sz="2000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Kaharian</a:t>
            </a:r>
            <a:r>
              <a:rPr lang="en-US" sz="2000" b="1" dirty="0"/>
              <a:t> ng </a:t>
            </a:r>
            <a:r>
              <a:rPr lang="en-US" sz="2000" b="1" dirty="0" err="1"/>
              <a:t>Langit</a:t>
            </a:r>
            <a:r>
              <a:rPr lang="en-US" sz="2000" b="1" dirty="0"/>
              <a:t> ay </a:t>
            </a:r>
            <a:r>
              <a:rPr lang="en-US" sz="2000" b="1" dirty="0" err="1"/>
              <a:t>maihahambing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maliit</a:t>
            </a:r>
            <a:r>
              <a:rPr lang="en-US" sz="2000" b="1" dirty="0"/>
              <a:t> na </a:t>
            </a:r>
            <a:r>
              <a:rPr lang="en-US" sz="2000" b="1" dirty="0" err="1"/>
              <a:t>buto</a:t>
            </a:r>
            <a:r>
              <a:rPr lang="en-US" sz="2000" b="1" dirty="0"/>
              <a:t> ng </a:t>
            </a:r>
            <a:r>
              <a:rPr lang="en-US" sz="2000" b="1" dirty="0" err="1"/>
              <a:t>mustasa</a:t>
            </a:r>
            <a:r>
              <a:rPr lang="en-US" sz="2000" b="1" dirty="0"/>
              <a:t> (Marcos</a:t>
            </a:r>
            <a:r>
              <a:rPr lang="en" sz="2000" b="1" dirty="0"/>
              <a:t>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Ngunit</a:t>
            </a:r>
            <a:r>
              <a:rPr lang="en-US" sz="2000" b="1" dirty="0"/>
              <a:t> ang </a:t>
            </a:r>
            <a:r>
              <a:rPr lang="en-US" sz="2000" b="1" dirty="0" err="1"/>
              <a:t>paglawak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-US" sz="2000" b="1" dirty="0"/>
              <a:t> ay </a:t>
            </a:r>
            <a:r>
              <a:rPr lang="en-US" sz="2000" b="1" dirty="0" err="1"/>
              <a:t>umabot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-US" sz="2000" b="1" dirty="0"/>
              <a:t>, na </a:t>
            </a:r>
            <a:r>
              <a:rPr lang="en-US" sz="2000" b="1" dirty="0" err="1"/>
              <a:t>naging</a:t>
            </a:r>
            <a:r>
              <a:rPr lang="en-US" sz="2000" b="1" dirty="0"/>
              <a:t> </a:t>
            </a:r>
            <a:r>
              <a:rPr lang="en-US" sz="2000" b="1" dirty="0" err="1"/>
              <a:t>relihiyon</a:t>
            </a:r>
            <a:r>
              <a:rPr lang="en-US" sz="2000" b="1" dirty="0"/>
              <a:t> na may </a:t>
            </a:r>
            <a:r>
              <a:rPr lang="en-US" sz="2000" b="1" dirty="0" err="1"/>
              <a:t>pinakamalaking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mananampalataya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pagkilos</a:t>
            </a:r>
            <a:r>
              <a:rPr lang="en-US" b="1" dirty="0"/>
              <a:t> ng Banal na Espiritu ay </a:t>
            </a:r>
            <a:r>
              <a:rPr lang="en-US" b="1" dirty="0" err="1"/>
              <a:t>lalo</a:t>
            </a:r>
            <a:r>
              <a:rPr lang="en-US" b="1" dirty="0"/>
              <a:t> </a:t>
            </a:r>
            <a:r>
              <a:rPr lang="en-US" b="1" dirty="0" err="1"/>
              <a:t>tayong</a:t>
            </a:r>
            <a:r>
              <a:rPr lang="en-US" b="1" dirty="0"/>
              <a:t> </a:t>
            </a:r>
            <a:r>
              <a:rPr lang="en-US" b="1" dirty="0" err="1"/>
              <a:t>lumalago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katotohanan</a:t>
            </a:r>
            <a:r>
              <a:rPr lang="en-US" b="1" dirty="0"/>
              <a:t>... </a:t>
            </a:r>
            <a:r>
              <a:rPr lang="en-US" b="1" dirty="0" err="1"/>
              <a:t>hanggang</a:t>
            </a:r>
            <a:r>
              <a:rPr lang="en-US" b="1" dirty="0"/>
              <a:t> </a:t>
            </a:r>
            <a:r>
              <a:rPr lang="en-US" b="1" dirty="0" err="1"/>
              <a:t>dumating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Jesus (Marcos</a:t>
            </a:r>
            <a:r>
              <a:rPr lang="en" b="1" dirty="0"/>
              <a:t> 4:29; Mt.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081632" y="597418"/>
            <a:ext cx="9832174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“Sa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talinghaga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at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paghahambing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ay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natagpuan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pinakamahusay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paraan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pagpapahayag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banal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katotohanan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. Sa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simpleng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pananalita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gamit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larawan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at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ilustrasyon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iginuhit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mula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natural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mundo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binuksan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espirituwal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katotohanan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nakikinig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Kanya, at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nagbigay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pagpapahayag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mahahalagang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alituntuning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sana ay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wala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kanilang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isipan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at halos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hindi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nag-iwan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bakas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kung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hindi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inugnay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Kanyang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salita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may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nakakaganyak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eksena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buhay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karanasan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o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kalikasan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. Sa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ganitong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paraan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tinawag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kanilang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interes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pinukaw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pagsisiyasat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at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lubusan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makuha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kanilang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atensyon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tiyak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ikinintal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Niya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kanila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patotoo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katotohanan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. Sa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ganitong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paraan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Siya ay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nakapagbigay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sapat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impresyon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puso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upang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pagkatapos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Kanyang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tagapakinig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ay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matingnan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bagay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Kanyang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iniugnay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Kanyang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aralin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, at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maalala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ang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mga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salita</a:t>
            </a:r>
            <a:r>
              <a:rPr lang="en-US" sz="2300" b="1" dirty="0">
                <a:solidFill>
                  <a:srgbClr val="354800"/>
                </a:solidFill>
                <a:latin typeface="Constantia" panose="02030602050306030303" pitchFamily="18" charset="0"/>
              </a:rPr>
              <a:t> ng banal na </a:t>
            </a:r>
            <a:r>
              <a:rPr lang="en-US" sz="23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Guro</a:t>
            </a:r>
            <a:r>
              <a:rPr lang="en" sz="2300" b="1">
                <a:solidFill>
                  <a:srgbClr val="354800"/>
                </a:solidFill>
                <a:latin typeface="Constantia" panose="02030602050306030303" pitchFamily="18" charset="0"/>
              </a:rPr>
              <a:t>.”</a:t>
            </a:r>
            <a:endParaRPr lang="en" sz="23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8681" y="489734"/>
            <a:ext cx="5223591" cy="58785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sinabi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kanila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Ingatan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ninyo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kung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pinakikinggan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panukat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isinusukat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kayo'y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susukatin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at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higit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ang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inyo'y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ibibigay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Sapagka't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mayroon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ay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bibigyan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pa; at ang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wala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pati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ay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aalisin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kaniya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(Marcos 4:24,25)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025514" y="3717451"/>
            <a:ext cx="7166486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dahilan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pagkakaroon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mga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talinghaga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Mar.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talinghaga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ng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manghahasik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manghahasik</a:t>
            </a:r>
            <a:r>
              <a:rPr lang="en-US" sz="2000" b="1" dirty="0"/>
              <a:t> ay </a:t>
            </a:r>
            <a:r>
              <a:rPr lang="en-US" sz="2000" b="1" dirty="0" err="1"/>
              <a:t>lumabas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maghasik</a:t>
            </a:r>
            <a:r>
              <a:rPr lang="en" sz="2000" b="1" dirty="0"/>
              <a:t>… </a:t>
            </a:r>
            <a:r>
              <a:rPr lang="en" sz="1400" b="1" dirty="0"/>
              <a:t>Mar. 4:1-9.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pagpapaliwanag</a:t>
            </a:r>
            <a:r>
              <a:rPr lang="en-US" sz="2000" b="1" dirty="0"/>
              <a:t> ng </a:t>
            </a:r>
            <a:r>
              <a:rPr lang="en-US" sz="2000" b="1" dirty="0" err="1"/>
              <a:t>talinghaga</a:t>
            </a:r>
            <a:r>
              <a:rPr lang="en" sz="2000" b="1" dirty="0"/>
              <a:t>. Marcos 4:13-20.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9A0000"/>
                </a:solidFill>
              </a:rPr>
              <a:t>Iba pang </a:t>
            </a:r>
            <a:r>
              <a:rPr lang="en-US" sz="2000" b="1" dirty="0" err="1">
                <a:solidFill>
                  <a:srgbClr val="9A0000"/>
                </a:solidFill>
              </a:rPr>
              <a:t>talinghaga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Ang lampara at ang </a:t>
            </a:r>
            <a:r>
              <a:rPr lang="en-US" sz="2000" b="1" dirty="0" err="1"/>
              <a:t>sukat</a:t>
            </a:r>
            <a:r>
              <a:rPr lang="en" sz="2000" b="1" dirty="0"/>
              <a:t>. Marcos 4:21-25.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Paglago</a:t>
            </a:r>
            <a:r>
              <a:rPr lang="en-US" sz="2000" b="1" dirty="0"/>
              <a:t> at </a:t>
            </a:r>
            <a:r>
              <a:rPr lang="en-US" sz="2000" b="1" dirty="0" err="1"/>
              <a:t>mustasa</a:t>
            </a:r>
            <a:r>
              <a:rPr lang="en" sz="2000" b="1" dirty="0"/>
              <a:t>. Marcos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226142" y="152638"/>
            <a:ext cx="67449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talinghaga</a:t>
            </a:r>
            <a:r>
              <a:rPr lang="en-US" sz="1900" b="1" dirty="0"/>
              <a:t> ay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pagsasalaysay</a:t>
            </a:r>
            <a:r>
              <a:rPr lang="en-US" sz="1900" b="1" dirty="0"/>
              <a:t> ng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kathang-isip</a:t>
            </a:r>
            <a:r>
              <a:rPr lang="en-US" sz="1900" b="1" dirty="0"/>
              <a:t> na </a:t>
            </a:r>
            <a:r>
              <a:rPr lang="en-US" sz="1900" b="1" dirty="0" err="1"/>
              <a:t>pangyayari</a:t>
            </a:r>
            <a:r>
              <a:rPr lang="en-US" sz="1900" b="1" dirty="0"/>
              <a:t> (</a:t>
            </a:r>
            <a:r>
              <a:rPr lang="en-US" sz="1900" b="1" dirty="0" err="1"/>
              <a:t>batay</a:t>
            </a:r>
            <a:r>
              <a:rPr lang="en-US" sz="1900" b="1" dirty="0"/>
              <a:t> o </a:t>
            </a:r>
            <a:r>
              <a:rPr lang="en-US" sz="1900" b="1" dirty="0" err="1"/>
              <a:t>hindi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totoong</a:t>
            </a:r>
            <a:r>
              <a:rPr lang="en-US" sz="1900" b="1" dirty="0"/>
              <a:t> </a:t>
            </a:r>
            <a:r>
              <a:rPr lang="en-US" sz="1900" b="1" dirty="0" err="1"/>
              <a:t>pangyayari</a:t>
            </a:r>
            <a:r>
              <a:rPr lang="en-US" sz="1900" b="1" dirty="0"/>
              <a:t>) kung </a:t>
            </a:r>
            <a:r>
              <a:rPr lang="en-US" sz="1900" b="1" dirty="0" err="1"/>
              <a:t>saan</a:t>
            </a:r>
            <a:r>
              <a:rPr lang="en-US" sz="1900" b="1" dirty="0"/>
              <a:t> ang </a:t>
            </a:r>
            <a:r>
              <a:rPr lang="en-US" sz="1900" b="1" dirty="0" err="1"/>
              <a:t>isang</a:t>
            </a:r>
            <a:r>
              <a:rPr lang="en-US" sz="1900" b="1" dirty="0"/>
              <a:t> </a:t>
            </a:r>
            <a:r>
              <a:rPr lang="en-US" sz="1900" b="1" dirty="0" err="1"/>
              <a:t>mahalagang</a:t>
            </a:r>
            <a:r>
              <a:rPr lang="en-US" sz="1900" b="1" dirty="0"/>
              <a:t> </a:t>
            </a:r>
            <a:r>
              <a:rPr lang="en-US" sz="1900" b="1" dirty="0" err="1"/>
              <a:t>katotohanan</a:t>
            </a:r>
            <a:r>
              <a:rPr lang="en-US" sz="1900" b="1" dirty="0"/>
              <a:t> o </a:t>
            </a:r>
            <a:r>
              <a:rPr lang="en-US" sz="1900" b="1" dirty="0" err="1"/>
              <a:t>aral</a:t>
            </a:r>
            <a:r>
              <a:rPr lang="en-US" sz="1900" b="1" dirty="0"/>
              <a:t> ay </a:t>
            </a:r>
            <a:r>
              <a:rPr lang="en-US" sz="1900" b="1" dirty="0" err="1"/>
              <a:t>kinukuha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pamamagitan</a:t>
            </a:r>
            <a:r>
              <a:rPr lang="en-US" sz="1900" b="1" dirty="0"/>
              <a:t> ng </a:t>
            </a:r>
            <a:r>
              <a:rPr lang="en-US" sz="1900" b="1" dirty="0" err="1"/>
              <a:t>paghahambing</a:t>
            </a:r>
            <a:r>
              <a:rPr lang="en-US" sz="1900" b="1" dirty="0"/>
              <a:t> o </a:t>
            </a:r>
            <a:r>
              <a:rPr lang="en-US" sz="1900" b="1" dirty="0" err="1"/>
              <a:t>pagkakatulad</a:t>
            </a:r>
            <a:r>
              <a:rPr lang="en" sz="1900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7099583" y="58217"/>
            <a:ext cx="5028811" cy="3085033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3556821"/>
            <a:ext cx="4277954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0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0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0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12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12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12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12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226142" y="2808971"/>
            <a:ext cx="69022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Pag </a:t>
            </a:r>
            <a:r>
              <a:rPr lang="en-US" sz="1900" b="1" dirty="0" err="1"/>
              <a:t>umuwi</a:t>
            </a:r>
            <a:r>
              <a:rPr lang="en-US" sz="1900" b="1" dirty="0"/>
              <a:t> na ang </a:t>
            </a:r>
            <a:r>
              <a:rPr lang="en-US" sz="1900" b="1" dirty="0" err="1"/>
              <a:t>kaniyang</a:t>
            </a:r>
            <a:r>
              <a:rPr lang="en-US" sz="1900" b="1" dirty="0"/>
              <a:t>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tagapakinig</a:t>
            </a:r>
            <a:r>
              <a:rPr lang="en-US" sz="1900" b="1" dirty="0"/>
              <a:t>, </a:t>
            </a:r>
            <a:r>
              <a:rPr lang="en-US" sz="1900" b="1" dirty="0" err="1"/>
              <a:t>ibinabahagi</a:t>
            </a:r>
            <a:r>
              <a:rPr lang="en-US" sz="1900" b="1" dirty="0"/>
              <a:t> </a:t>
            </a:r>
            <a:r>
              <a:rPr lang="en-US" sz="1900" b="1" dirty="0" err="1"/>
              <a:t>nila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pamilya</a:t>
            </a:r>
            <a:r>
              <a:rPr lang="en-US" sz="1900" b="1" dirty="0"/>
              <a:t> at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kaibigan</a:t>
            </a:r>
            <a:r>
              <a:rPr lang="en-US" sz="1900" b="1" dirty="0"/>
              <a:t> ang </a:t>
            </a:r>
            <a:r>
              <a:rPr lang="en-US" sz="1900" b="1" dirty="0" err="1"/>
              <a:t>kanilang</a:t>
            </a:r>
            <a:r>
              <a:rPr lang="en-US" sz="1900" b="1" dirty="0"/>
              <a:t> </a:t>
            </a:r>
            <a:r>
              <a:rPr lang="en-US" sz="1900" b="1" dirty="0" err="1"/>
              <a:t>natutunan</a:t>
            </a:r>
            <a:r>
              <a:rPr lang="en" sz="19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205559" y="1478555"/>
            <a:ext cx="70211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Ito ang </a:t>
            </a:r>
            <a:r>
              <a:rPr lang="en-US" sz="2000" b="1" dirty="0" err="1"/>
              <a:t>sistema</a:t>
            </a:r>
            <a:r>
              <a:rPr lang="en-US" sz="2000" b="1" dirty="0"/>
              <a:t> na </a:t>
            </a:r>
            <a:r>
              <a:rPr lang="en-US" sz="2000" b="1" dirty="0" err="1"/>
              <a:t>pangunahing</a:t>
            </a:r>
            <a:r>
              <a:rPr lang="en-US" sz="2000" b="1" dirty="0"/>
              <a:t> </a:t>
            </a:r>
            <a:r>
              <a:rPr lang="en-US" sz="2000" b="1" dirty="0" err="1"/>
              <a:t>ginamit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turo</a:t>
            </a:r>
            <a:r>
              <a:rPr lang="en-US" sz="2000" b="1" dirty="0"/>
              <a:t> (Marcos 4:34).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talinghaga</a:t>
            </a:r>
            <a:r>
              <a:rPr lang="en-US" sz="2000" b="1" dirty="0"/>
              <a:t> ay </a:t>
            </a:r>
            <a:r>
              <a:rPr lang="en-US" sz="2000" b="1" dirty="0" err="1"/>
              <a:t>karaniwang</a:t>
            </a:r>
            <a:r>
              <a:rPr lang="en-US" sz="2000" b="1" dirty="0"/>
              <a:t> </a:t>
            </a:r>
            <a:r>
              <a:rPr lang="en-US" sz="2000" b="1" dirty="0" err="1"/>
              <a:t>kinuha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pang-</a:t>
            </a:r>
            <a:r>
              <a:rPr lang="en-US" sz="2000" b="1" dirty="0" err="1"/>
              <a:t>araw</a:t>
            </a:r>
            <a:r>
              <a:rPr lang="en-US" sz="2000" b="1" dirty="0"/>
              <a:t>-</a:t>
            </a:r>
            <a:r>
              <a:rPr lang="en-US" sz="2000" b="1" dirty="0" err="1"/>
              <a:t>araw</a:t>
            </a:r>
            <a:r>
              <a:rPr lang="en-US" sz="2000" b="1" dirty="0"/>
              <a:t> na </a:t>
            </a:r>
            <a:r>
              <a:rPr lang="en-US" sz="2000" b="1" dirty="0" err="1"/>
              <a:t>buhay</a:t>
            </a:r>
            <a:r>
              <a:rPr lang="en-US" sz="2000" b="1" dirty="0"/>
              <a:t> at, kaya, </a:t>
            </a:r>
            <a:r>
              <a:rPr lang="en-US" sz="2000" b="1" dirty="0" err="1"/>
              <a:t>madaling</a:t>
            </a:r>
            <a:r>
              <a:rPr lang="en-US" sz="2000" b="1" dirty="0"/>
              <a:t> </a:t>
            </a:r>
            <a:r>
              <a:rPr lang="en-US" sz="2000" b="1" dirty="0" err="1"/>
              <a:t>tandaan</a:t>
            </a:r>
            <a:r>
              <a:rPr lang="en-US" sz="2000" b="1" dirty="0"/>
              <a:t> at </a:t>
            </a:r>
            <a:r>
              <a:rPr lang="en-US" sz="2000" b="1" dirty="0" err="1"/>
              <a:t>maisakabuhayan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ANG DAHILAN NG PAG-IRAL NG MGA TALINGHAGA</a:t>
            </a:r>
            <a:endParaRPr lang="en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58993" y="569955"/>
            <a:ext cx="11562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magsitingin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mangakakita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mamalas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at kung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mangakinig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mangakarinig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mangakaunawa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baka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sakaling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mangagbalikloob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patawarin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21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pangangaral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ay </a:t>
            </a:r>
            <a:r>
              <a:rPr lang="en-US" b="1" dirty="0" err="1"/>
              <a:t>umiikot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Kaharian</a:t>
            </a:r>
            <a:r>
              <a:rPr lang="en-US" b="1" dirty="0"/>
              <a:t> ng </a:t>
            </a:r>
            <a:r>
              <a:rPr lang="en-US" b="1" dirty="0" err="1"/>
              <a:t>Langit</a:t>
            </a:r>
            <a:r>
              <a:rPr lang="en-US" b="1" dirty="0"/>
              <a:t> (Marcos 1:14-15). </a:t>
            </a:r>
            <a:r>
              <a:rPr lang="en-US" b="1" dirty="0" err="1"/>
              <a:t>Marami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talinghaga</a:t>
            </a:r>
            <a:r>
              <a:rPr lang="en-US" b="1" dirty="0"/>
              <a:t> ay </a:t>
            </a:r>
            <a:r>
              <a:rPr lang="en-US" b="1" dirty="0" err="1"/>
              <a:t>ipinahayag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ipaliwanag</a:t>
            </a:r>
            <a:r>
              <a:rPr lang="en-US" b="1" dirty="0"/>
              <a:t> ang </a:t>
            </a:r>
            <a:r>
              <a:rPr lang="en-US" b="1" dirty="0" err="1"/>
              <a:t>likas</a:t>
            </a:r>
            <a:r>
              <a:rPr lang="en-US" b="1" dirty="0"/>
              <a:t> ng </a:t>
            </a:r>
            <a:r>
              <a:rPr lang="en-US" b="1" dirty="0" err="1"/>
              <a:t>nasabing</a:t>
            </a:r>
            <a:r>
              <a:rPr lang="en-US" b="1" dirty="0"/>
              <a:t> </a:t>
            </a:r>
            <a:r>
              <a:rPr lang="en-US" b="1" dirty="0" err="1"/>
              <a:t>Kaharian</a:t>
            </a:r>
            <a:r>
              <a:rPr lang="en-US" b="1" dirty="0"/>
              <a:t> (Marcos</a:t>
            </a:r>
            <a:r>
              <a:rPr lang="en" b="1" dirty="0"/>
              <a:t>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58993" y="5144835"/>
            <a:ext cx="550544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nagugutom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Salita</a:t>
            </a:r>
            <a:r>
              <a:rPr lang="en-US" sz="1900" b="1" dirty="0"/>
              <a:t> ng </a:t>
            </a:r>
            <a:r>
              <a:rPr lang="en-US" sz="1900" b="1" dirty="0" err="1"/>
              <a:t>Diyos</a:t>
            </a:r>
            <a:r>
              <a:rPr lang="en-US" sz="1900" b="1" dirty="0"/>
              <a:t> ay </a:t>
            </a:r>
            <a:r>
              <a:rPr lang="en-US" sz="1900" b="1" dirty="0" err="1"/>
              <a:t>maririnig</a:t>
            </a:r>
            <a:r>
              <a:rPr lang="en-US" sz="1900" b="1" dirty="0"/>
              <a:t> ang </a:t>
            </a:r>
            <a:r>
              <a:rPr lang="en-US" sz="1900" b="1" dirty="0" err="1"/>
              <a:t>katotohanan</a:t>
            </a:r>
            <a:r>
              <a:rPr lang="en-US" sz="1900" b="1" dirty="0"/>
              <a:t> at </a:t>
            </a:r>
            <a:r>
              <a:rPr lang="en-US" sz="1900" b="1" dirty="0" err="1"/>
              <a:t>magsasaya</a:t>
            </a:r>
            <a:r>
              <a:rPr lang="en-US" sz="1900" b="1" dirty="0"/>
              <a:t>. </a:t>
            </a:r>
            <a:r>
              <a:rPr lang="en-US" sz="1900" b="1" dirty="0" err="1"/>
              <a:t>Ngunit</a:t>
            </a:r>
            <a:r>
              <a:rPr lang="en-US" sz="1900" b="1" dirty="0"/>
              <a:t> ang </a:t>
            </a:r>
            <a:r>
              <a:rPr lang="en-US" sz="1900" b="1" dirty="0" err="1"/>
              <a:t>mga</a:t>
            </a:r>
            <a:r>
              <a:rPr lang="en-US" sz="1900" b="1" dirty="0"/>
              <a:t> </a:t>
            </a:r>
            <a:r>
              <a:rPr lang="en-US" sz="1900" b="1" dirty="0" err="1"/>
              <a:t>ayaw</a:t>
            </a:r>
            <a:r>
              <a:rPr lang="en-US" sz="1900" b="1" dirty="0"/>
              <a:t> </a:t>
            </a:r>
            <a:r>
              <a:rPr lang="en-US" sz="1900" b="1" dirty="0" err="1"/>
              <a:t>makarinig</a:t>
            </a:r>
            <a:r>
              <a:rPr lang="en-US" sz="1900" b="1" dirty="0"/>
              <a:t>, </a:t>
            </a:r>
            <a:r>
              <a:rPr lang="en-US" sz="1900" b="1" dirty="0" err="1"/>
              <a:t>gaano</a:t>
            </a:r>
            <a:r>
              <a:rPr lang="en-US" sz="1900" b="1" dirty="0"/>
              <a:t> man </a:t>
            </a:r>
            <a:r>
              <a:rPr lang="en-US" sz="1900" b="1" dirty="0" err="1"/>
              <a:t>kasimple</a:t>
            </a:r>
            <a:r>
              <a:rPr lang="en-US" sz="1900" b="1" dirty="0"/>
              <a:t> </a:t>
            </a:r>
            <a:r>
              <a:rPr lang="en-US" sz="1900" b="1" dirty="0" err="1"/>
              <a:t>iniharap</a:t>
            </a:r>
            <a:r>
              <a:rPr lang="en-US" sz="1900" b="1" dirty="0"/>
              <a:t> ang </a:t>
            </a:r>
            <a:r>
              <a:rPr lang="en-US" sz="1900" b="1" dirty="0" err="1"/>
              <a:t>katotohanang</a:t>
            </a:r>
            <a:r>
              <a:rPr lang="en-US" sz="1900" b="1" dirty="0"/>
              <a:t> </a:t>
            </a:r>
            <a:r>
              <a:rPr lang="en-US" sz="1900" b="1" dirty="0" err="1"/>
              <a:t>ito</a:t>
            </a:r>
            <a:r>
              <a:rPr lang="en-US" sz="1900" b="1" dirty="0"/>
              <a:t>, ay </a:t>
            </a:r>
            <a:r>
              <a:rPr lang="en-US" sz="1900" b="1" dirty="0" err="1"/>
              <a:t>tatangging</a:t>
            </a:r>
            <a:r>
              <a:rPr lang="en-US" sz="1900" b="1" dirty="0"/>
              <a:t> </a:t>
            </a:r>
            <a:r>
              <a:rPr lang="en-US" sz="1900" b="1" dirty="0" err="1"/>
              <a:t>umunawa</a:t>
            </a:r>
            <a:r>
              <a:rPr lang="en-US" sz="1900" b="1" dirty="0"/>
              <a:t>, </a:t>
            </a:r>
            <a:r>
              <a:rPr lang="en-US" sz="1900" b="1" dirty="0" err="1"/>
              <a:t>magbago</a:t>
            </a:r>
            <a:r>
              <a:rPr lang="en-US" sz="1900" b="1" dirty="0"/>
              <a:t>, at </a:t>
            </a:r>
            <a:r>
              <a:rPr lang="en-US" sz="1900" b="1" dirty="0" err="1"/>
              <a:t>magkamit</a:t>
            </a:r>
            <a:r>
              <a:rPr lang="en-US" sz="1900" b="1" dirty="0"/>
              <a:t> ng </a:t>
            </a:r>
            <a:r>
              <a:rPr lang="en-US" sz="1900" b="1" dirty="0" err="1"/>
              <a:t>kaligtasan</a:t>
            </a:r>
            <a:r>
              <a:rPr lang="en" sz="19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8" y="3175639"/>
            <a:ext cx="72771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/>
              <a:t>Ito ay </a:t>
            </a:r>
            <a:r>
              <a:rPr lang="en-US" sz="1850" b="1" dirty="0" err="1"/>
              <a:t>hindi</a:t>
            </a:r>
            <a:r>
              <a:rPr lang="en-US" sz="1850" b="1" dirty="0"/>
              <a:t> </a:t>
            </a:r>
            <a:r>
              <a:rPr lang="en-US" sz="1850" b="1" dirty="0" err="1"/>
              <a:t>bago</a:t>
            </a:r>
            <a:r>
              <a:rPr lang="en-US" sz="1850" b="1" dirty="0"/>
              <a:t>. Nang </a:t>
            </a:r>
            <a:r>
              <a:rPr lang="en-US" sz="1850" b="1" dirty="0" err="1"/>
              <a:t>utusan</a:t>
            </a:r>
            <a:r>
              <a:rPr lang="en-US" sz="1850" b="1" dirty="0"/>
              <a:t> </a:t>
            </a:r>
            <a:r>
              <a:rPr lang="en-US" sz="1850" b="1" dirty="0" err="1"/>
              <a:t>siya</a:t>
            </a:r>
            <a:r>
              <a:rPr lang="en-US" sz="1850" b="1" dirty="0"/>
              <a:t> ng </a:t>
            </a:r>
            <a:r>
              <a:rPr lang="en-US" sz="1850" b="1" dirty="0" err="1"/>
              <a:t>Diyos</a:t>
            </a:r>
            <a:r>
              <a:rPr lang="en-US" sz="1850" b="1" dirty="0"/>
              <a:t> na </a:t>
            </a:r>
            <a:r>
              <a:rPr lang="en-US" sz="1850" b="1" dirty="0" err="1"/>
              <a:t>mangaral</a:t>
            </a:r>
            <a:r>
              <a:rPr lang="en-US" sz="1850" b="1" dirty="0"/>
              <a:t>, </a:t>
            </a:r>
            <a:r>
              <a:rPr lang="en-US" sz="1850" b="1" dirty="0" err="1"/>
              <a:t>sinabi</a:t>
            </a:r>
            <a:r>
              <a:rPr lang="en-US" sz="1850" b="1" dirty="0"/>
              <a:t> ng </a:t>
            </a:r>
            <a:r>
              <a:rPr lang="en-US" sz="1850" b="1" dirty="0" err="1"/>
              <a:t>Diyos</a:t>
            </a:r>
            <a:r>
              <a:rPr lang="en-US" sz="1850" b="1" dirty="0"/>
              <a:t> kay Isaias: “</a:t>
            </a:r>
            <a:r>
              <a:rPr lang="en-US" sz="1850" b="1" dirty="0" err="1"/>
              <a:t>Makinig</a:t>
            </a:r>
            <a:r>
              <a:rPr lang="en-US" sz="1850" b="1" dirty="0"/>
              <a:t> </a:t>
            </a:r>
            <a:r>
              <a:rPr lang="en-US" sz="1850" b="1" dirty="0" err="1"/>
              <a:t>kayong</a:t>
            </a:r>
            <a:r>
              <a:rPr lang="en-US" sz="1850" b="1" dirty="0"/>
              <a:t> mabuti, at </a:t>
            </a:r>
            <a:r>
              <a:rPr lang="en-US" sz="1850" b="1" dirty="0" err="1"/>
              <a:t>huwag</a:t>
            </a:r>
            <a:r>
              <a:rPr lang="en-US" sz="1850" b="1" dirty="0"/>
              <a:t> </a:t>
            </a:r>
            <a:r>
              <a:rPr lang="en-US" sz="1850" b="1" dirty="0" err="1"/>
              <a:t>ninyong</a:t>
            </a:r>
            <a:r>
              <a:rPr lang="en-US" sz="1850" b="1" dirty="0"/>
              <a:t> </a:t>
            </a:r>
            <a:r>
              <a:rPr lang="en-US" sz="1850" b="1" dirty="0" err="1"/>
              <a:t>unawain</a:t>
            </a:r>
            <a:r>
              <a:rPr lang="en-US" sz="1850" b="1" dirty="0"/>
              <a:t>; </a:t>
            </a:r>
            <a:r>
              <a:rPr lang="en-US" sz="1850" b="1" dirty="0" err="1"/>
              <a:t>nakikita</a:t>
            </a:r>
            <a:r>
              <a:rPr lang="en-US" sz="1850" b="1" dirty="0"/>
              <a:t> </a:t>
            </a:r>
            <a:r>
              <a:rPr lang="en-US" sz="1850" b="1" dirty="0" err="1"/>
              <a:t>nga</a:t>
            </a:r>
            <a:r>
              <a:rPr lang="en-US" sz="1850" b="1" dirty="0"/>
              <a:t>, </a:t>
            </a:r>
            <a:r>
              <a:rPr lang="en-US" sz="1850" b="1" dirty="0" err="1"/>
              <a:t>ngunit</a:t>
            </a:r>
            <a:r>
              <a:rPr lang="en-US" sz="1850" b="1" dirty="0"/>
              <a:t> </a:t>
            </a:r>
            <a:r>
              <a:rPr lang="en-US" sz="1850" b="1" dirty="0" err="1"/>
              <a:t>hindi</a:t>
            </a:r>
            <a:r>
              <a:rPr lang="en-US" sz="1850" b="1" dirty="0"/>
              <a:t> </a:t>
            </a:r>
            <a:r>
              <a:rPr lang="en-US" sz="1850" b="1" dirty="0" err="1"/>
              <a:t>naiintindihan</a:t>
            </a:r>
            <a:r>
              <a:rPr lang="en-US" sz="1850" b="1" dirty="0"/>
              <a:t>. […] Baka </a:t>
            </a:r>
            <a:r>
              <a:rPr lang="en-US" sz="1850" b="1" dirty="0" err="1"/>
              <a:t>siya'y</a:t>
            </a:r>
            <a:r>
              <a:rPr lang="en-US" sz="1850" b="1" dirty="0"/>
              <a:t> </a:t>
            </a:r>
            <a:r>
              <a:rPr lang="en-US" sz="1850" b="1" dirty="0" err="1"/>
              <a:t>makakita</a:t>
            </a:r>
            <a:r>
              <a:rPr lang="en-US" sz="1850" b="1" dirty="0"/>
              <a:t> ng </a:t>
            </a:r>
            <a:r>
              <a:rPr lang="en-US" sz="1850" b="1" dirty="0" err="1"/>
              <a:t>kaniyang</a:t>
            </a:r>
            <a:r>
              <a:rPr lang="en-US" sz="1850" b="1" dirty="0"/>
              <a:t> </a:t>
            </a:r>
            <a:r>
              <a:rPr lang="en-US" sz="1850" b="1" dirty="0" err="1"/>
              <a:t>mga</a:t>
            </a:r>
            <a:r>
              <a:rPr lang="en-US" sz="1850" b="1" dirty="0"/>
              <a:t> </a:t>
            </a:r>
            <a:r>
              <a:rPr lang="en-US" sz="1850" b="1" dirty="0" err="1"/>
              <a:t>mata</a:t>
            </a:r>
            <a:r>
              <a:rPr lang="en-US" sz="1850" b="1" dirty="0"/>
              <a:t>, </a:t>
            </a:r>
            <a:r>
              <a:rPr lang="en-US" sz="1850" b="1" dirty="0" err="1"/>
              <a:t>ni</a:t>
            </a:r>
            <a:r>
              <a:rPr lang="en-US" sz="1850" b="1" dirty="0"/>
              <a:t> </a:t>
            </a:r>
            <a:r>
              <a:rPr lang="en-US" sz="1850" b="1" dirty="0" err="1"/>
              <a:t>makarinig</a:t>
            </a:r>
            <a:r>
              <a:rPr lang="en-US" sz="1850" b="1" dirty="0"/>
              <a:t> ng </a:t>
            </a:r>
            <a:r>
              <a:rPr lang="en-US" sz="1850" b="1" dirty="0" err="1"/>
              <a:t>kaniyang</a:t>
            </a:r>
            <a:r>
              <a:rPr lang="en-US" sz="1850" b="1" dirty="0"/>
              <a:t> </a:t>
            </a:r>
            <a:r>
              <a:rPr lang="en-US" sz="1850" b="1" dirty="0" err="1"/>
              <a:t>mga</a:t>
            </a:r>
            <a:r>
              <a:rPr lang="en-US" sz="1850" b="1" dirty="0"/>
              <a:t> </a:t>
            </a:r>
            <a:r>
              <a:rPr lang="en-US" sz="1850" b="1" dirty="0" err="1"/>
              <a:t>tainga</a:t>
            </a:r>
            <a:r>
              <a:rPr lang="en-US" sz="1850" b="1" dirty="0"/>
              <a:t>, </a:t>
            </a:r>
            <a:r>
              <a:rPr lang="en-US" sz="1850" b="1" dirty="0" err="1"/>
              <a:t>ni</a:t>
            </a:r>
            <a:r>
              <a:rPr lang="en-US" sz="1850" b="1" dirty="0"/>
              <a:t> </a:t>
            </a:r>
            <a:r>
              <a:rPr lang="en-US" sz="1850" b="1" dirty="0" err="1"/>
              <a:t>makaunawa</a:t>
            </a:r>
            <a:r>
              <a:rPr lang="en-US" sz="1850" b="1" dirty="0"/>
              <a:t> ng </a:t>
            </a:r>
            <a:r>
              <a:rPr lang="en-US" sz="1850" b="1" dirty="0" err="1"/>
              <a:t>kaniyang</a:t>
            </a:r>
            <a:r>
              <a:rPr lang="en-US" sz="1850" b="1" dirty="0"/>
              <a:t> puso, </a:t>
            </a:r>
            <a:r>
              <a:rPr lang="en-US" sz="1850" b="1" dirty="0" err="1"/>
              <a:t>ni</a:t>
            </a:r>
            <a:r>
              <a:rPr lang="en-US" sz="1850" b="1" dirty="0"/>
              <a:t> </a:t>
            </a:r>
            <a:r>
              <a:rPr lang="en-US" sz="1850" b="1" dirty="0" err="1"/>
              <a:t>magbalik-loob</a:t>
            </a:r>
            <a:r>
              <a:rPr lang="en-US" sz="1850" b="1" dirty="0"/>
              <a:t>, at </a:t>
            </a:r>
            <a:r>
              <a:rPr lang="en-US" sz="1850" b="1" dirty="0" err="1"/>
              <a:t>magkaroon</a:t>
            </a:r>
            <a:r>
              <a:rPr lang="en-US" sz="1850" b="1" dirty="0"/>
              <a:t> ng </a:t>
            </a:r>
            <a:r>
              <a:rPr lang="en-US" sz="1850" b="1" dirty="0" err="1"/>
              <a:t>kagalingan</a:t>
            </a:r>
            <a:r>
              <a:rPr lang="en-US" sz="1850" b="1" dirty="0"/>
              <a:t> para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kaniya</a:t>
            </a:r>
            <a:r>
              <a:rPr lang="en" sz="1850" b="1" dirty="0"/>
              <a:t>” ( Is.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192504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Kapansin-pansin</a:t>
            </a:r>
            <a:r>
              <a:rPr lang="en-US" sz="2000" b="1" dirty="0"/>
              <a:t>, ang </a:t>
            </a:r>
            <a:r>
              <a:rPr lang="en-US" sz="2000" b="1" dirty="0" err="1"/>
              <a:t>dahilan</a:t>
            </a:r>
            <a:r>
              <a:rPr lang="en-US" sz="2000" b="1" dirty="0"/>
              <a:t> </a:t>
            </a:r>
            <a:r>
              <a:rPr lang="en-US" sz="2000" b="1" dirty="0" err="1"/>
              <a:t>mismo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paggamit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talinghaga</a:t>
            </a:r>
            <a:r>
              <a:rPr lang="en-US" sz="2000" b="1" dirty="0"/>
              <a:t> ay </a:t>
            </a:r>
            <a:r>
              <a:rPr lang="en-US" sz="2000" b="1" dirty="0" err="1"/>
              <a:t>tunay</a:t>
            </a:r>
            <a:r>
              <a:rPr lang="en-US" sz="2000" b="1" dirty="0"/>
              <a:t> na </a:t>
            </a:r>
            <a:r>
              <a:rPr lang="en-US" sz="2000" b="1" dirty="0" err="1"/>
              <a:t>kahanga-hanga</a:t>
            </a:r>
            <a:r>
              <a:rPr lang="en-US" sz="2000" b="1" dirty="0"/>
              <a:t>: baka </a:t>
            </a:r>
            <a:r>
              <a:rPr lang="en-US" sz="2000" b="1" dirty="0" err="1"/>
              <a:t>sila</a:t>
            </a:r>
            <a:r>
              <a:rPr lang="en-US" sz="2000" b="1" dirty="0"/>
              <a:t> ay </a:t>
            </a:r>
            <a:r>
              <a:rPr lang="en-US" sz="2000" b="1" dirty="0" err="1"/>
              <a:t>maunawaan</a:t>
            </a:r>
            <a:r>
              <a:rPr lang="en-US" sz="2000" b="1" dirty="0"/>
              <a:t>, o </a:t>
            </a:r>
            <a:r>
              <a:rPr lang="en-US" sz="2000" b="1" dirty="0" err="1"/>
              <a:t>magbalik-loob</a:t>
            </a:r>
            <a:r>
              <a:rPr lang="en-US" sz="2000" b="1" dirty="0"/>
              <a:t>, o </a:t>
            </a:r>
            <a:r>
              <a:rPr lang="en-US" sz="2000" b="1" dirty="0" err="1"/>
              <a:t>mapatawad</a:t>
            </a:r>
            <a:r>
              <a:rPr lang="en-US" sz="2000" b="1" dirty="0"/>
              <a:t>! (Marcos</a:t>
            </a:r>
            <a:r>
              <a:rPr lang="en" sz="2000" b="1" dirty="0"/>
              <a:t>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 TALINGHAGA NG MAGHAHASIK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015355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AC3900"/>
                </a:solidFill>
              </a:rPr>
              <a:t>LUMABAS ANG MAGHAHASIK UPANG MAGHASIK</a:t>
            </a:r>
            <a:endParaRPr lang="en" sz="4000" b="1" dirty="0">
              <a:ln/>
              <a:solidFill>
                <a:srgbClr val="AC3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645542" y="695622"/>
            <a:ext cx="1087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sila'y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tinuruan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ng maraming bagay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talinghaga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pagtuturo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Pakinggan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manghahasik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yumaon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maghasik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(Marcos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maghahasik</a:t>
            </a:r>
            <a:r>
              <a:rPr lang="en-US" sz="2000" b="1" dirty="0"/>
              <a:t> at ang </a:t>
            </a:r>
            <a:r>
              <a:rPr lang="en-US" sz="2000" b="1" dirty="0" err="1"/>
              <a:t>binhi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iba-iba</a:t>
            </a:r>
            <a:r>
              <a:rPr lang="en-US" sz="2000" b="1" dirty="0"/>
              <a:t>. </a:t>
            </a:r>
            <a:r>
              <a:rPr lang="en-US" sz="2000" b="1" dirty="0" err="1"/>
              <a:t>Gayunpaman</a:t>
            </a:r>
            <a:r>
              <a:rPr lang="en-US" sz="2000" b="1" dirty="0"/>
              <a:t>, ang </a:t>
            </a:r>
            <a:r>
              <a:rPr lang="en-US" sz="2000" b="1" dirty="0" err="1"/>
              <a:t>resulta</a:t>
            </a:r>
            <a:r>
              <a:rPr lang="en-US" sz="2000" b="1" dirty="0"/>
              <a:t> ay </a:t>
            </a:r>
            <a:r>
              <a:rPr lang="en-US" sz="2000" b="1" dirty="0" err="1"/>
              <a:t>magkakaiba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apat</a:t>
            </a:r>
            <a:r>
              <a:rPr lang="en-US" sz="2000" b="1" dirty="0"/>
              <a:t> na </a:t>
            </a:r>
            <a:r>
              <a:rPr lang="en-US" sz="2000" b="1" dirty="0" err="1"/>
              <a:t>lupain</a:t>
            </a:r>
            <a:r>
              <a:rPr lang="en-US" sz="2000" b="1" dirty="0"/>
              <a:t>. Ang lahat ay </a:t>
            </a:r>
            <a:r>
              <a:rPr lang="en-US" sz="2000" b="1" dirty="0" err="1"/>
              <a:t>nakasalalay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paraan</a:t>
            </a:r>
            <a:r>
              <a:rPr lang="en-US" sz="2000" b="1" dirty="0"/>
              <a:t> ng </a:t>
            </a:r>
            <a:r>
              <a:rPr lang="en-US" sz="2000" b="1" dirty="0" err="1"/>
              <a:t>pagtanggap</a:t>
            </a:r>
            <a:r>
              <a:rPr lang="en-US" sz="2000" b="1" dirty="0"/>
              <a:t> ng </a:t>
            </a:r>
            <a:r>
              <a:rPr lang="en-US" sz="2000" b="1" dirty="0" err="1"/>
              <a:t>binhi</a:t>
            </a:r>
            <a:r>
              <a:rPr lang="en" sz="2000" b="1" dirty="0"/>
              <a:t>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C00000"/>
                </a:solidFill>
              </a:rPr>
              <a:t>ANG PALIWANAG NG TALINGHAGA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Anong </a:t>
            </a:r>
            <a:r>
              <a:rPr lang="en-US" sz="2000" b="1" dirty="0" err="1"/>
              <a:t>uri</a:t>
            </a:r>
            <a:r>
              <a:rPr lang="en-US" sz="2000" b="1" dirty="0"/>
              <a:t> ng </a:t>
            </a:r>
            <a:r>
              <a:rPr lang="en-US" sz="2000" b="1" dirty="0" err="1"/>
              <a:t>lupa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? Ano ang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kong</a:t>
            </a:r>
            <a:r>
              <a:rPr lang="en-US" sz="2000" b="1" dirty="0"/>
              <a:t> </a:t>
            </a:r>
            <a:r>
              <a:rPr lang="en-US" sz="2000" b="1" dirty="0" err="1"/>
              <a:t>gawin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mabunga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Ang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manghahasik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naghahasik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salita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(Marcos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binhi</a:t>
            </a:r>
            <a:r>
              <a:rPr lang="en-US" sz="2000" b="1" dirty="0"/>
              <a:t> ay ang </a:t>
            </a:r>
            <a:r>
              <a:rPr lang="en-US" sz="2000" b="1" dirty="0" err="1"/>
              <a:t>Salita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, at ang </a:t>
            </a:r>
            <a:r>
              <a:rPr lang="en-US" sz="2000" b="1" dirty="0" err="1"/>
              <a:t>manghahasik</a:t>
            </a:r>
            <a:r>
              <a:rPr lang="en-US" sz="2000" b="1" dirty="0"/>
              <a:t> ay ang </a:t>
            </a:r>
            <a:r>
              <a:rPr lang="en-US" sz="2000" b="1" dirty="0" err="1"/>
              <a:t>sinumang</a:t>
            </a:r>
            <a:r>
              <a:rPr lang="en-US" sz="2000" b="1" dirty="0"/>
              <a:t> </a:t>
            </a:r>
            <a:r>
              <a:rPr lang="en-US" sz="2000" b="1" dirty="0" err="1"/>
              <a:t>nagbabahagi</a:t>
            </a:r>
            <a:r>
              <a:rPr lang="en-US" sz="2000" b="1" dirty="0"/>
              <a:t> </a:t>
            </a:r>
            <a:r>
              <a:rPr lang="en-US" sz="2000" b="1" dirty="0" err="1"/>
              <a:t>nito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774117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IBA PANG TALINGHAGA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ANG LAMPARA AT ANG SUKAT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643802"/>
            <a:ext cx="586740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Dinadala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ilaw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ilagay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ilalim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takalan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ilalim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higaan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ilagay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talagang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lalagayan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ilaw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 </a:t>
            </a:r>
            <a:r>
              <a: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655412"/>
            <a:ext cx="576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I-visualize ang </a:t>
            </a:r>
            <a:r>
              <a:rPr lang="en-US" b="1" dirty="0" err="1"/>
              <a:t>pag-uusap</a:t>
            </a:r>
            <a:r>
              <a:rPr lang="en-US" b="1" dirty="0"/>
              <a:t>: “</a:t>
            </a:r>
            <a:r>
              <a:rPr lang="en-US" b="1" dirty="0" err="1"/>
              <a:t>Dinadala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ba…?” "Hindi!"; "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mo</a:t>
            </a:r>
            <a:r>
              <a:rPr lang="en-US" b="1" dirty="0"/>
              <a:t> ba </a:t>
            </a:r>
            <a:r>
              <a:rPr lang="en-US" b="1" dirty="0" err="1"/>
              <a:t>nilagay</a:t>
            </a:r>
            <a:r>
              <a:rPr lang="en-US" b="1" dirty="0"/>
              <a:t>...?" "Aba </a:t>
            </a:r>
            <a:r>
              <a:rPr lang="en-US" b="1" dirty="0" err="1"/>
              <a:t>syempre</a:t>
            </a:r>
            <a:r>
              <a:rPr lang="en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644059"/>
            <a:ext cx="5867400" cy="1046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sinabi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Ingatan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kung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pinakikinggan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panukat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isinusukat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kayo'y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susukatin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higit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ang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inyo'y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ibibigay</a:t>
            </a:r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(Marcos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0" y="1679156"/>
            <a:ext cx="3474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lansangan</a:t>
            </a:r>
            <a:r>
              <a:rPr lang="en-US" b="1" dirty="0"/>
              <a:t> ng </a:t>
            </a:r>
            <a:r>
              <a:rPr lang="en-US" b="1" dirty="0" err="1"/>
              <a:t>lungsod</a:t>
            </a:r>
            <a:r>
              <a:rPr lang="en-US" b="1" dirty="0"/>
              <a:t>, </a:t>
            </a:r>
            <a:r>
              <a:rPr lang="en-US" b="1" dirty="0" err="1"/>
              <a:t>ibinebenta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mangangalakal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produkto</a:t>
            </a:r>
            <a:r>
              <a:rPr lang="en-US" b="1" dirty="0"/>
              <a:t> </a:t>
            </a:r>
            <a:r>
              <a:rPr lang="en-US" b="1" dirty="0" err="1"/>
              <a:t>gamit</a:t>
            </a:r>
            <a:r>
              <a:rPr lang="en-US" b="1" dirty="0"/>
              <a:t> ang </a:t>
            </a:r>
            <a:r>
              <a:rPr lang="en-US" b="1" dirty="0" err="1"/>
              <a:t>higit</a:t>
            </a:r>
            <a:r>
              <a:rPr lang="en-US" b="1" dirty="0"/>
              <a:t> pa o mas </a:t>
            </a:r>
            <a:r>
              <a:rPr lang="en-US" b="1" dirty="0" err="1"/>
              <a:t>kaunting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karaniwang</a:t>
            </a:r>
            <a:r>
              <a:rPr lang="en-US" b="1" dirty="0"/>
              <a:t> </a:t>
            </a:r>
            <a:r>
              <a:rPr lang="en-US" b="1" dirty="0" err="1"/>
              <a:t>sukat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masukat</a:t>
            </a:r>
            <a:r>
              <a:rPr lang="en-US" b="1" dirty="0"/>
              <a:t> ang </a:t>
            </a:r>
            <a:r>
              <a:rPr lang="en-US" b="1" dirty="0" err="1"/>
              <a:t>dami</a:t>
            </a:r>
            <a:r>
              <a:rPr lang="en-US" b="1" dirty="0"/>
              <a:t> ng </a:t>
            </a:r>
            <a:r>
              <a:rPr lang="en-US" b="1" dirty="0" err="1"/>
              <a:t>produktong</a:t>
            </a:r>
            <a:r>
              <a:rPr lang="en-US" b="1" dirty="0"/>
              <a:t> gusto ng </a:t>
            </a:r>
            <a:r>
              <a:rPr lang="en-US" b="1" dirty="0" err="1"/>
              <a:t>mamimili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Unti-unti</a:t>
            </a:r>
            <a:r>
              <a:rPr lang="en-US" sz="2000" b="1" dirty="0"/>
              <a:t>, </a:t>
            </a:r>
            <a:r>
              <a:rPr lang="en-US" sz="2000" b="1" dirty="0" err="1"/>
              <a:t>inihayag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katotohanan</a:t>
            </a:r>
            <a:r>
              <a:rPr lang="en-US" sz="2000" b="1" dirty="0"/>
              <a:t> ng </a:t>
            </a:r>
            <a:r>
              <a:rPr lang="en-US" sz="2000" b="1" dirty="0" err="1"/>
              <a:t>ebanghelyo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malaman</a:t>
            </a:r>
            <a:r>
              <a:rPr lang="en-US" sz="2000" b="1" dirty="0"/>
              <a:t> ng lahat (Marcos</a:t>
            </a:r>
            <a:r>
              <a:rPr lang="en" sz="2000" b="1" dirty="0"/>
              <a:t>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Kung </a:t>
            </a:r>
            <a:r>
              <a:rPr lang="en-US" b="1" dirty="0" err="1"/>
              <a:t>magaling</a:t>
            </a:r>
            <a:r>
              <a:rPr lang="en-US" b="1" dirty="0"/>
              <a:t> ang </a:t>
            </a:r>
            <a:r>
              <a:rPr lang="en-US" b="1" dirty="0" err="1"/>
              <a:t>nagbebenta</a:t>
            </a:r>
            <a:r>
              <a:rPr lang="en-US" b="1" dirty="0"/>
              <a:t>, </a:t>
            </a:r>
            <a:r>
              <a:rPr lang="en-US" b="1" dirty="0" err="1"/>
              <a:t>magdadagdag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ng </a:t>
            </a:r>
            <a:r>
              <a:rPr lang="en-US" b="1" dirty="0" err="1"/>
              <a:t>kaunti</a:t>
            </a:r>
            <a:r>
              <a:rPr lang="en-US" b="1" dirty="0"/>
              <a:t> pang </a:t>
            </a:r>
            <a:r>
              <a:rPr lang="en-US" b="1" dirty="0" err="1"/>
              <a:t>produkto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sukat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masiyahan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customer</a:t>
            </a:r>
            <a:r>
              <a:rPr lang="en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363298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Alam </a:t>
            </a:r>
            <a:r>
              <a:rPr lang="en-US" sz="2000" b="1" dirty="0" err="1"/>
              <a:t>ni</a:t>
            </a:r>
            <a:r>
              <a:rPr lang="en-US" sz="2000" b="1" dirty="0"/>
              <a:t> Jesus kung </a:t>
            </a:r>
            <a:r>
              <a:rPr lang="en-US" sz="2000" b="1" dirty="0" err="1"/>
              <a:t>paano</a:t>
            </a:r>
            <a:r>
              <a:rPr lang="en-US" sz="2000" b="1" dirty="0"/>
              <a:t> </a:t>
            </a:r>
            <a:r>
              <a:rPr lang="en-US" sz="2000" b="1" dirty="0" err="1"/>
              <a:t>makuha</a:t>
            </a:r>
            <a:r>
              <a:rPr lang="en-US" sz="2000" b="1" dirty="0"/>
              <a:t> ang </a:t>
            </a:r>
            <a:r>
              <a:rPr lang="en-US" sz="2000" b="1" dirty="0" err="1"/>
              <a:t>atensyon</a:t>
            </a:r>
            <a:r>
              <a:rPr lang="en-US" sz="2000" b="1" dirty="0"/>
              <a:t> ng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tagapakinig</a:t>
            </a:r>
            <a:r>
              <a:rPr lang="en-US" sz="2000" b="1" dirty="0"/>
              <a:t>. </a:t>
            </a:r>
            <a:r>
              <a:rPr lang="en-US" sz="2000" b="1" dirty="0" err="1"/>
              <a:t>Ngayon</a:t>
            </a:r>
            <a:r>
              <a:rPr lang="en-US" sz="2000" b="1" dirty="0"/>
              <a:t> ay </a:t>
            </a:r>
            <a:r>
              <a:rPr lang="en-US" sz="2000" b="1" dirty="0" err="1"/>
              <a:t>handa</a:t>
            </a:r>
            <a:r>
              <a:rPr lang="en-US" sz="2000" b="1" dirty="0"/>
              <a:t> na </a:t>
            </a:r>
            <a:r>
              <a:rPr lang="en-US" sz="2000" b="1" dirty="0" err="1"/>
              <a:t>silang</a:t>
            </a:r>
            <a:r>
              <a:rPr lang="en-US" sz="2000" b="1" dirty="0"/>
              <a:t> </a:t>
            </a:r>
            <a:r>
              <a:rPr lang="en-US" sz="2000" b="1" dirty="0" err="1"/>
              <a:t>tumanggap</a:t>
            </a:r>
            <a:r>
              <a:rPr lang="en-US" sz="2000" b="1" dirty="0"/>
              <a:t> ng </a:t>
            </a:r>
            <a:r>
              <a:rPr lang="en-US" sz="2000" b="1" dirty="0" err="1"/>
              <a:t>espirituwal</a:t>
            </a:r>
            <a:r>
              <a:rPr lang="en-US" sz="2000" b="1" dirty="0"/>
              <a:t> na </a:t>
            </a:r>
            <a:r>
              <a:rPr lang="en-US" sz="2000" b="1" dirty="0" err="1"/>
              <a:t>aral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38623"/>
            <a:ext cx="30470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Nang </a:t>
            </a:r>
            <a:r>
              <a:rPr lang="en-US" b="1" dirty="0" err="1"/>
              <a:t>gabing</a:t>
            </a:r>
            <a:r>
              <a:rPr lang="en-US" b="1" dirty="0"/>
              <a:t> </a:t>
            </a:r>
            <a:r>
              <a:rPr lang="en-US" b="1" dirty="0" err="1"/>
              <a:t>iyon</a:t>
            </a:r>
            <a:r>
              <a:rPr lang="en-US" b="1" dirty="0"/>
              <a:t>, </a:t>
            </a:r>
            <a:r>
              <a:rPr lang="en-US" b="1" dirty="0" err="1"/>
              <a:t>habang</a:t>
            </a:r>
            <a:r>
              <a:rPr lang="en-US" b="1" dirty="0"/>
              <a:t> </a:t>
            </a:r>
            <a:r>
              <a:rPr lang="en-US" b="1" dirty="0" err="1"/>
              <a:t>sinisindihan</a:t>
            </a:r>
            <a:r>
              <a:rPr lang="en-US" b="1" dirty="0"/>
              <a:t> </a:t>
            </a:r>
            <a:r>
              <a:rPr lang="en-US" b="1" dirty="0" err="1"/>
              <a:t>nila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ilawan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bahay</a:t>
            </a:r>
            <a:r>
              <a:rPr lang="en-US" b="1" dirty="0"/>
              <a:t>, </a:t>
            </a:r>
            <a:r>
              <a:rPr lang="en-US" b="1" dirty="0" err="1"/>
              <a:t>walang</a:t>
            </a:r>
            <a:r>
              <a:rPr lang="en-US" b="1" dirty="0"/>
              <a:t> </a:t>
            </a:r>
            <a:r>
              <a:rPr lang="en-US" b="1" dirty="0" err="1"/>
              <a:t>alinlangang</a:t>
            </a:r>
            <a:r>
              <a:rPr lang="en-US" b="1" dirty="0"/>
              <a:t> </a:t>
            </a:r>
            <a:r>
              <a:rPr lang="en-US" b="1" dirty="0" err="1"/>
              <a:t>naalaala</a:t>
            </a:r>
            <a:r>
              <a:rPr lang="en-US" b="1" dirty="0"/>
              <a:t> ng “</a:t>
            </a:r>
            <a:r>
              <a:rPr lang="en-US" b="1" dirty="0" err="1"/>
              <a:t>mga</a:t>
            </a:r>
            <a:r>
              <a:rPr lang="en-US" b="1" dirty="0"/>
              <a:t> may </a:t>
            </a:r>
            <a:r>
              <a:rPr lang="en-US" b="1" dirty="0" err="1"/>
              <a:t>tainga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pakikinig</a:t>
            </a:r>
            <a:r>
              <a:rPr lang="en-US" b="1" dirty="0"/>
              <a:t>” (Marcos 4:23) ang </a:t>
            </a:r>
            <a:r>
              <a:rPr lang="en-US" b="1" dirty="0" err="1"/>
              <a:t>aral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267332"/>
            <a:ext cx="335443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50" b="1" dirty="0"/>
              <a:t>Kung ang </a:t>
            </a:r>
            <a:r>
              <a:rPr lang="en-US" sz="1650" b="1" dirty="0" err="1"/>
              <a:t>isang</a:t>
            </a:r>
            <a:r>
              <a:rPr lang="en-US" sz="1650" b="1" dirty="0"/>
              <a:t> </a:t>
            </a:r>
            <a:r>
              <a:rPr lang="en-US" sz="1650" b="1" dirty="0" err="1"/>
              <a:t>tao</a:t>
            </a:r>
            <a:r>
              <a:rPr lang="en-US" sz="1650" b="1" dirty="0"/>
              <a:t> ay receptive </a:t>
            </a:r>
            <a:r>
              <a:rPr lang="en-US" sz="1650" b="1" dirty="0" err="1"/>
              <a:t>sa</a:t>
            </a:r>
            <a:r>
              <a:rPr lang="en-US" sz="1650" b="1" dirty="0"/>
              <a:t> </a:t>
            </a:r>
            <a:r>
              <a:rPr lang="en-US" sz="1650" b="1" dirty="0" err="1"/>
              <a:t>katotohanan</a:t>
            </a:r>
            <a:r>
              <a:rPr lang="en-US" sz="1650" b="1" dirty="0"/>
              <a:t>, </a:t>
            </a:r>
            <a:r>
              <a:rPr lang="en-US" sz="1650" b="1" dirty="0" err="1"/>
              <a:t>sila</a:t>
            </a:r>
            <a:r>
              <a:rPr lang="en-US" sz="1650" b="1" dirty="0"/>
              <a:t> ay </a:t>
            </a:r>
            <a:r>
              <a:rPr lang="en-US" sz="1650" b="1" dirty="0" err="1"/>
              <a:t>makakakuha</a:t>
            </a:r>
            <a:r>
              <a:rPr lang="en-US" sz="1650" b="1" dirty="0"/>
              <a:t> ng </a:t>
            </a:r>
            <a:r>
              <a:rPr lang="en-US" sz="1650" b="1" dirty="0" err="1"/>
              <a:t>higit</a:t>
            </a:r>
            <a:r>
              <a:rPr lang="en-US" sz="1650" b="1" dirty="0"/>
              <a:t> pa. </a:t>
            </a:r>
            <a:r>
              <a:rPr lang="en-US" sz="1650" b="1" dirty="0" err="1"/>
              <a:t>Ngunit</a:t>
            </a:r>
            <a:r>
              <a:rPr lang="en-US" sz="1650" b="1" dirty="0"/>
              <a:t> kung </a:t>
            </a:r>
            <a:r>
              <a:rPr lang="en-US" sz="1650" b="1" dirty="0" err="1"/>
              <a:t>tatanggihan</a:t>
            </a:r>
            <a:r>
              <a:rPr lang="en-US" sz="1650" b="1" dirty="0"/>
              <a:t> </a:t>
            </a:r>
            <a:r>
              <a:rPr lang="en-US" sz="1650" b="1" dirty="0" err="1"/>
              <a:t>mo</a:t>
            </a:r>
            <a:r>
              <a:rPr lang="en-US" sz="1650" b="1" dirty="0"/>
              <a:t> </a:t>
            </a:r>
            <a:r>
              <a:rPr lang="en-US" sz="1650" b="1" dirty="0" err="1"/>
              <a:t>ito</a:t>
            </a:r>
            <a:r>
              <a:rPr lang="en-US" sz="1650" b="1" dirty="0"/>
              <a:t>, </a:t>
            </a:r>
            <a:r>
              <a:rPr lang="en-US" sz="1650" b="1" dirty="0" err="1"/>
              <a:t>maging</a:t>
            </a:r>
            <a:r>
              <a:rPr lang="en-US" sz="1650" b="1" dirty="0"/>
              <a:t> ang </a:t>
            </a:r>
            <a:r>
              <a:rPr lang="en-US" sz="1650" b="1" dirty="0" err="1"/>
              <a:t>katotohanang</a:t>
            </a:r>
            <a:r>
              <a:rPr lang="en-US" sz="1650" b="1" dirty="0"/>
              <a:t> </a:t>
            </a:r>
            <a:r>
              <a:rPr lang="en-US" sz="1650" b="1" dirty="0" err="1"/>
              <a:t>mayroon</a:t>
            </a:r>
            <a:r>
              <a:rPr lang="en-US" sz="1650" b="1" dirty="0"/>
              <a:t> ka ay </a:t>
            </a:r>
            <a:r>
              <a:rPr lang="en-US" sz="1650" b="1" dirty="0" err="1"/>
              <a:t>mawawala</a:t>
            </a:r>
            <a:r>
              <a:rPr lang="en-US" sz="1650" b="1" dirty="0"/>
              <a:t> (Marcos</a:t>
            </a:r>
            <a:r>
              <a:rPr lang="en" sz="1650" b="1" dirty="0"/>
              <a:t>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1376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105</cp:revision>
  <dcterms:created xsi:type="dcterms:W3CDTF">2024-06-23T07:23:14Z</dcterms:created>
  <dcterms:modified xsi:type="dcterms:W3CDTF">2024-07-24T18:29:47Z</dcterms:modified>
</cp:coreProperties>
</file>