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 ang </a:t>
          </a:r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nagawa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fi-FI" sz="2000" b="1" dirty="0"/>
            <a:t>Nagpakita ako sa mga propeta</a:t>
          </a:r>
          <a:endParaRPr lang="en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gagawin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fi-FI" sz="2000" b="1" dirty="0"/>
            <a:t>Aalisin ko sa kanila ang pang-aapi ng mga Ehipsiyo</a:t>
          </a:r>
          <a:endParaRPr lang="en" sz="20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fi-FI" sz="1800" b="1" dirty="0"/>
            <a:t>Palalayain ko sila sa pagkaalipin</a:t>
          </a:r>
          <a:endParaRPr lang="en" sz="18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nn-NO" sz="2000" b="1" dirty="0"/>
            <a:t>Itinatag ko ang aking tipan sa kanila</a:t>
          </a:r>
          <a:endParaRPr lang="en" sz="20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en-US" sz="1600" b="1" dirty="0" err="1"/>
            <a:t>Nangako</a:t>
          </a:r>
          <a:r>
            <a:rPr lang="en-US" sz="1600" b="1" dirty="0"/>
            <a:t> </a:t>
          </a:r>
          <a:r>
            <a:rPr lang="en-US" sz="1600" b="1" dirty="0" err="1"/>
            <a:t>akong</a:t>
          </a:r>
          <a:r>
            <a:rPr lang="en-US" sz="1600" b="1" dirty="0"/>
            <a:t> </a:t>
          </a:r>
          <a:r>
            <a:rPr lang="en-US" sz="1600" b="1" dirty="0" err="1"/>
            <a:t>ibibigay</a:t>
          </a:r>
          <a:r>
            <a:rPr lang="en-US" sz="1600" b="1" dirty="0"/>
            <a:t> </a:t>
          </a:r>
          <a:r>
            <a:rPr lang="en-US" sz="1600" b="1" dirty="0" err="1"/>
            <a:t>sa</a:t>
          </a:r>
          <a:r>
            <a:rPr lang="en-US" sz="1600" b="1" dirty="0"/>
            <a:t> </a:t>
          </a:r>
          <a:r>
            <a:rPr lang="en-US" sz="1600" b="1" dirty="0" err="1"/>
            <a:t>kanila</a:t>
          </a:r>
          <a:r>
            <a:rPr lang="en-US" sz="1600" b="1" dirty="0"/>
            <a:t> ang </a:t>
          </a:r>
          <a:r>
            <a:rPr lang="en-US" sz="1600" b="1" dirty="0" err="1"/>
            <a:t>lupain</a:t>
          </a:r>
          <a:r>
            <a:rPr lang="en-US" sz="1600" b="1" dirty="0"/>
            <a:t> ng Canaan</a:t>
          </a:r>
          <a:endParaRPr lang="en" sz="16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en-US" sz="2000" b="1" dirty="0" err="1"/>
            <a:t>Narinig</a:t>
          </a:r>
          <a:r>
            <a:rPr lang="en-US" sz="2000" b="1" dirty="0"/>
            <a:t> ko ang </a:t>
          </a:r>
          <a:r>
            <a:rPr lang="en-US" sz="2000" b="1" dirty="0" err="1"/>
            <a:t>daing</a:t>
          </a:r>
          <a:r>
            <a:rPr lang="en-US" sz="2000" b="1" dirty="0"/>
            <a:t> ng </a:t>
          </a:r>
          <a:r>
            <a:rPr lang="en-US" sz="2000" b="1" dirty="0" err="1"/>
            <a:t>mga</a:t>
          </a:r>
          <a:r>
            <a:rPr lang="en-US" sz="2000" b="1" dirty="0"/>
            <a:t> </a:t>
          </a:r>
          <a:r>
            <a:rPr lang="en-US" sz="2000" b="1" dirty="0" err="1"/>
            <a:t>tao</a:t>
          </a:r>
          <a:endParaRPr lang="en" sz="20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fi-FI" sz="2000" b="1" dirty="0"/>
            <a:t>Naalala ko ang pangako ko</a:t>
          </a:r>
          <a:endParaRPr lang="en" sz="20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nn-NO" sz="2000" b="1" dirty="0"/>
            <a:t>Ipapakita ko ang aking kapangyarihan</a:t>
          </a:r>
          <a:endParaRPr lang="en" sz="20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en-US" sz="1800" b="1" dirty="0" err="1"/>
            <a:t>Gagawin</a:t>
          </a:r>
          <a:r>
            <a:rPr lang="en-US" sz="1800" b="1" dirty="0"/>
            <a:t> ko </a:t>
          </a:r>
          <a:r>
            <a:rPr lang="en-US" sz="1800" b="1" dirty="0" err="1"/>
            <a:t>silang</a:t>
          </a:r>
          <a:r>
            <a:rPr lang="en-US" sz="1800" b="1" dirty="0"/>
            <a:t> </a:t>
          </a:r>
          <a:r>
            <a:rPr lang="en-US" sz="1800" b="1" dirty="0" err="1"/>
            <a:t>aking</a:t>
          </a:r>
          <a:r>
            <a:rPr lang="en-US" sz="1800" b="1" dirty="0"/>
            <a:t> bayan</a:t>
          </a:r>
          <a:endParaRPr lang="en" sz="18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en-US" sz="2000" b="1" dirty="0"/>
            <a:t>Ako ang </a:t>
          </a:r>
          <a:r>
            <a:rPr lang="en-US" sz="2000" b="1" dirty="0" err="1"/>
            <a:t>magiging</a:t>
          </a:r>
          <a:r>
            <a:rPr lang="en-US" sz="2000" b="1" dirty="0"/>
            <a:t> Dios </a:t>
          </a:r>
          <a:r>
            <a:rPr lang="en-US" sz="2000" b="1" dirty="0" err="1"/>
            <a:t>nila</a:t>
          </a:r>
          <a:endParaRPr lang="en" sz="20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fi-FI" sz="2000" b="1" dirty="0"/>
            <a:t>Ibibigay ko sa kanila ang lupain ng Canaan</a:t>
          </a:r>
          <a:endParaRPr lang="en" sz="20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 ang </a:t>
          </a: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nagawa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Nagpakita ako sa mga propeta</a:t>
          </a:r>
          <a:endParaRPr lang="en" sz="20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/>
            <a:t>Itinatag ko ang aking tipan sa kanila</a:t>
          </a:r>
          <a:endParaRPr lang="en" sz="2000" b="1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Nangako</a:t>
          </a:r>
          <a:r>
            <a:rPr lang="en-US" sz="1600" b="1" kern="1200" dirty="0"/>
            <a:t> </a:t>
          </a:r>
          <a:r>
            <a:rPr lang="en-US" sz="1600" b="1" kern="1200" dirty="0" err="1"/>
            <a:t>akong</a:t>
          </a:r>
          <a:r>
            <a:rPr lang="en-US" sz="1600" b="1" kern="1200" dirty="0"/>
            <a:t> </a:t>
          </a:r>
          <a:r>
            <a:rPr lang="en-US" sz="1600" b="1" kern="1200" dirty="0" err="1"/>
            <a:t>ibibigay</a:t>
          </a:r>
          <a:r>
            <a:rPr lang="en-US" sz="1600" b="1" kern="1200" dirty="0"/>
            <a:t> </a:t>
          </a:r>
          <a:r>
            <a:rPr lang="en-US" sz="1600" b="1" kern="1200" dirty="0" err="1"/>
            <a:t>sa</a:t>
          </a:r>
          <a:r>
            <a:rPr lang="en-US" sz="1600" b="1" kern="1200" dirty="0"/>
            <a:t> </a:t>
          </a:r>
          <a:r>
            <a:rPr lang="en-US" sz="1600" b="1" kern="1200" dirty="0" err="1"/>
            <a:t>kanila</a:t>
          </a:r>
          <a:r>
            <a:rPr lang="en-US" sz="1600" b="1" kern="1200" dirty="0"/>
            <a:t> ang </a:t>
          </a:r>
          <a:r>
            <a:rPr lang="en-US" sz="1600" b="1" kern="1200" dirty="0" err="1"/>
            <a:t>lupain</a:t>
          </a:r>
          <a:r>
            <a:rPr lang="en-US" sz="1600" b="1" kern="1200" dirty="0"/>
            <a:t> ng Canaan</a:t>
          </a:r>
          <a:endParaRPr lang="en" sz="1600" b="1" kern="1200" dirty="0"/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Narinig</a:t>
          </a:r>
          <a:r>
            <a:rPr lang="en-US" sz="2000" b="1" kern="1200" dirty="0"/>
            <a:t> ko ang </a:t>
          </a:r>
          <a:r>
            <a:rPr lang="en-US" sz="2000" b="1" kern="1200" dirty="0" err="1"/>
            <a:t>daing</a:t>
          </a:r>
          <a:r>
            <a:rPr lang="en-US" sz="2000" b="1" kern="1200" dirty="0"/>
            <a:t> ng </a:t>
          </a:r>
          <a:r>
            <a:rPr lang="en-US" sz="2000" b="1" kern="1200" dirty="0" err="1"/>
            <a:t>mga</a:t>
          </a:r>
          <a:r>
            <a:rPr lang="en-US" sz="2000" b="1" kern="1200" dirty="0"/>
            <a:t> </a:t>
          </a:r>
          <a:r>
            <a:rPr lang="en-US" sz="2000" b="1" kern="1200" dirty="0" err="1"/>
            <a:t>tao</a:t>
          </a:r>
          <a:endParaRPr lang="en" sz="2000" b="1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Naalala ko ang pangako ko</a:t>
          </a:r>
          <a:endParaRPr lang="en" sz="2000" b="1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gagawin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Aalisin ko sa kanila ang pang-aapi ng mga Ehipsiyo</a:t>
          </a:r>
          <a:endParaRPr lang="en" sz="2000" b="1" kern="120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Palalayain ko sila sa pagkaalipin</a:t>
          </a:r>
          <a:endParaRPr lang="en" sz="1800" b="1" kern="120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/>
            <a:t>Ipapakita ko ang aking kapangyarihan</a:t>
          </a:r>
          <a:endParaRPr lang="en" sz="20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Gagawin</a:t>
          </a:r>
          <a:r>
            <a:rPr lang="en-US" sz="1800" b="1" kern="1200" dirty="0"/>
            <a:t> ko </a:t>
          </a:r>
          <a:r>
            <a:rPr lang="en-US" sz="1800" b="1" kern="1200" dirty="0" err="1"/>
            <a:t>silang</a:t>
          </a:r>
          <a:r>
            <a:rPr lang="en-US" sz="1800" b="1" kern="1200" dirty="0"/>
            <a:t> </a:t>
          </a:r>
          <a:r>
            <a:rPr lang="en-US" sz="1800" b="1" kern="1200" dirty="0" err="1"/>
            <a:t>aking</a:t>
          </a:r>
          <a:r>
            <a:rPr lang="en-US" sz="1800" b="1" kern="1200" dirty="0"/>
            <a:t> bayan</a:t>
          </a:r>
          <a:endParaRPr lang="en" sz="1800" b="1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Ako ang </a:t>
          </a:r>
          <a:r>
            <a:rPr lang="en-US" sz="2000" b="1" kern="1200" dirty="0" err="1"/>
            <a:t>magiging</a:t>
          </a:r>
          <a:r>
            <a:rPr lang="en-US" sz="2000" b="1" kern="1200" dirty="0"/>
            <a:t> Dios </a:t>
          </a:r>
          <a:r>
            <a:rPr lang="en-US" sz="2000" b="1" kern="1200" dirty="0" err="1"/>
            <a:t>nila</a:t>
          </a:r>
          <a:endParaRPr lang="en" sz="2000" b="1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Ibibigay ko sa kanila ang lupain ng Canaan</a:t>
          </a:r>
          <a:endParaRPr lang="en" sz="2000" b="1" kern="1200" dirty="0"/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B1A9F-9D92-4772-899D-8048D92C90C1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5942-D8DB-437F-B2B9-3E584D4FE8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55942-D8DB-437F-B2B9-3E584D4FE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55942-D8DB-437F-B2B9-3E584D4FE8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1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1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1.xml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-40783"/>
            <a:ext cx="92876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MAHIRAP NA SIMULA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557051" y="6390468"/>
            <a:ext cx="2983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491201"/>
                </a:solidFill>
              </a:rPr>
              <a:t>Aralin 3 para </a:t>
            </a:r>
            <a:r>
              <a:rPr lang="en-US" sz="1600" b="1" dirty="0" err="1">
                <a:solidFill>
                  <a:srgbClr val="491201"/>
                </a:solidFill>
              </a:rPr>
              <a:t>sa</a:t>
            </a:r>
            <a:r>
              <a:rPr lang="en-US" sz="1600" b="1" dirty="0">
                <a:solidFill>
                  <a:srgbClr val="491201"/>
                </a:solidFill>
              </a:rPr>
              <a:t> Hulyo 19, 2025</a:t>
            </a:r>
            <a:endParaRPr lang="en" sz="1600" b="1" dirty="0">
              <a:solidFill>
                <a:srgbClr val="4912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kay Moises,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Tingnan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ginawa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kitang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dios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kay Faraon: at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Aaron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kapatid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magiging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US" b="1">
                <a:solidFill>
                  <a:srgbClr val="952B38"/>
                </a:solidFill>
                <a:latin typeface="Comic Sans MS" panose="030F0702030302020204" pitchFamily="66" charset="0"/>
              </a:rPr>
              <a:t>propeta</a:t>
            </a:r>
            <a:r>
              <a:rPr lang="en" b="1">
                <a:solidFill>
                  <a:srgbClr val="952B38"/>
                </a:solidFill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rgbClr val="952B38"/>
                </a:solidFill>
                <a:latin typeface="Comic Sans MS" panose="030F0702030302020204" pitchFamily="66" charset="0"/>
              </a:rPr>
              <a:t>(Exodo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56078"/>
            <a:ext cx="833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Mukhang</a:t>
            </a:r>
            <a:r>
              <a:rPr lang="en-US" b="1" dirty="0"/>
              <a:t> “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marunong</a:t>
            </a:r>
            <a:r>
              <a:rPr lang="en-US" b="1" dirty="0"/>
              <a:t> </a:t>
            </a:r>
            <a:r>
              <a:rPr lang="en-US" b="1" dirty="0" err="1"/>
              <a:t>magsalita</a:t>
            </a:r>
            <a:r>
              <a:rPr lang="en-US" b="1" dirty="0"/>
              <a:t>” ang </a:t>
            </a:r>
            <a:r>
              <a:rPr lang="en-US" b="1" dirty="0" err="1"/>
              <a:t>paboritong</a:t>
            </a:r>
            <a:r>
              <a:rPr lang="en-US" b="1" dirty="0"/>
              <a:t> </a:t>
            </a:r>
            <a:r>
              <a:rPr lang="en-US" b="1" dirty="0" err="1"/>
              <a:t>dahilan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Moises. </a:t>
            </a:r>
            <a:r>
              <a:rPr lang="en-US" b="1" dirty="0" err="1"/>
              <a:t>Ginalit</a:t>
            </a:r>
            <a:r>
              <a:rPr lang="en-US" b="1" dirty="0"/>
              <a:t> pa </a:t>
            </a:r>
            <a:r>
              <a:rPr lang="en-US" b="1" dirty="0" err="1"/>
              <a:t>niya</a:t>
            </a:r>
            <a:r>
              <a:rPr lang="en-US" b="1" dirty="0"/>
              <a:t> ang Dios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palusot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ito</a:t>
            </a:r>
            <a:r>
              <a:rPr lang="en-US" b="1" dirty="0"/>
              <a:t>! </a:t>
            </a:r>
            <a:r>
              <a:rPr lang="en-US" b="1" dirty="0" err="1"/>
              <a:t>Ngunit</a:t>
            </a:r>
            <a:r>
              <a:rPr lang="en-US" b="1" dirty="0"/>
              <a:t> may </a:t>
            </a:r>
            <a:r>
              <a:rPr lang="en-US" b="1" dirty="0" err="1"/>
              <a:t>solusyon</a:t>
            </a:r>
            <a:r>
              <a:rPr lang="en-US" b="1" dirty="0"/>
              <a:t> ang Dios </a:t>
            </a:r>
            <a:r>
              <a:rPr lang="en-US" b="1" dirty="0" err="1"/>
              <a:t>sa</a:t>
            </a:r>
            <a:r>
              <a:rPr lang="en-US" b="1" dirty="0"/>
              <a:t> lahat ng bagay: Si Aaron, ang </a:t>
            </a:r>
            <a:r>
              <a:rPr lang="en-US" b="1" dirty="0" err="1"/>
              <a:t>madaldal</a:t>
            </a:r>
            <a:r>
              <a:rPr lang="en-US" b="1" dirty="0"/>
              <a:t> </a:t>
            </a:r>
            <a:r>
              <a:rPr lang="en-US" b="1" dirty="0" err="1"/>
              <a:t>niyang</a:t>
            </a:r>
            <a:r>
              <a:rPr lang="en-US" b="1" dirty="0"/>
              <a:t> </a:t>
            </a:r>
            <a:r>
              <a:rPr lang="en-US" b="1" dirty="0" err="1"/>
              <a:t>kapatid</a:t>
            </a:r>
            <a:r>
              <a:rPr lang="en-US" b="1" dirty="0"/>
              <a:t>, ang </a:t>
            </a:r>
            <a:r>
              <a:rPr lang="en-US" b="1" dirty="0" err="1"/>
              <a:t>magiging</a:t>
            </a:r>
            <a:r>
              <a:rPr lang="en-US" b="1" dirty="0"/>
              <a:t> “</a:t>
            </a:r>
            <a:r>
              <a:rPr lang="en-US" b="1" dirty="0" err="1"/>
              <a:t>bibig</a:t>
            </a:r>
            <a:r>
              <a:rPr lang="en-US" b="1" dirty="0"/>
              <a:t>” </a:t>
            </a:r>
            <a:r>
              <a:rPr lang="en-US" b="1" dirty="0" err="1"/>
              <a:t>ni</a:t>
            </a:r>
            <a:r>
              <a:rPr lang="en-US" b="1" dirty="0"/>
              <a:t> Moises. Si Moises ang </a:t>
            </a:r>
            <a:r>
              <a:rPr lang="en-US" b="1" dirty="0" err="1"/>
              <a:t>nagsasalita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kapatid</a:t>
            </a:r>
            <a:r>
              <a:rPr lang="en-US" b="1" dirty="0"/>
              <a:t>, at </a:t>
            </a:r>
            <a:r>
              <a:rPr lang="en-US" b="1" dirty="0" err="1"/>
              <a:t>si</a:t>
            </a:r>
            <a:r>
              <a:rPr lang="en-US" b="1" dirty="0"/>
              <a:t> Aaron naman ang </a:t>
            </a:r>
            <a:r>
              <a:rPr lang="en-US" b="1" dirty="0" err="1"/>
              <a:t>nagsasalita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iba</a:t>
            </a:r>
            <a:r>
              <a:rPr lang="en-US" b="1" dirty="0"/>
              <a:t> </a:t>
            </a:r>
            <a:r>
              <a:rPr lang="en" b="1" dirty="0"/>
              <a:t>(Ex. 4:10-16).</a:t>
            </a: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540428"/>
            <a:ext cx="8429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pagkakataong</a:t>
            </a:r>
            <a:r>
              <a:rPr lang="en-US" b="1" dirty="0"/>
              <a:t> </a:t>
            </a:r>
            <a:r>
              <a:rPr lang="en-US" b="1" dirty="0" err="1"/>
              <a:t>ito</a:t>
            </a:r>
            <a:r>
              <a:rPr lang="en-US" b="1" dirty="0"/>
              <a:t>, </a:t>
            </a:r>
            <a:r>
              <a:rPr lang="en-US" b="1" dirty="0" err="1"/>
              <a:t>inihambing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ang </a:t>
            </a:r>
            <a:r>
              <a:rPr lang="en-US" b="1" dirty="0" err="1"/>
              <a:t>papel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propeta</a:t>
            </a:r>
            <a:r>
              <a:rPr lang="en-US" b="1" dirty="0"/>
              <a:t>. </a:t>
            </a:r>
            <a:r>
              <a:rPr lang="en-US" b="1" dirty="0" err="1"/>
              <a:t>Tumatanggap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-US" b="1" dirty="0"/>
              <a:t> ng </a:t>
            </a:r>
            <a:r>
              <a:rPr lang="en-US" b="1" dirty="0" err="1"/>
              <a:t>mensahe</a:t>
            </a:r>
            <a:r>
              <a:rPr lang="en-US" b="1" dirty="0"/>
              <a:t> </a:t>
            </a:r>
            <a:r>
              <a:rPr lang="en-US" b="1" dirty="0" err="1"/>
              <a:t>mula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Dios at </a:t>
            </a:r>
            <a:r>
              <a:rPr lang="en-US" b="1" dirty="0" err="1"/>
              <a:t>ibinibigay</a:t>
            </a:r>
            <a:r>
              <a:rPr lang="en-US" b="1" dirty="0"/>
              <a:t> </a:t>
            </a:r>
            <a:r>
              <a:rPr lang="en-US" b="1" dirty="0" err="1"/>
              <a:t>ito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. Sa </a:t>
            </a:r>
            <a:r>
              <a:rPr lang="en-US" b="1" dirty="0" err="1"/>
              <a:t>ganitong</a:t>
            </a:r>
            <a:r>
              <a:rPr lang="en-US" b="1" dirty="0"/>
              <a:t> </a:t>
            </a:r>
            <a:r>
              <a:rPr lang="en-US" b="1" dirty="0" err="1"/>
              <a:t>diwa</a:t>
            </a:r>
            <a:r>
              <a:rPr lang="en-US" b="1" dirty="0"/>
              <a:t>, </a:t>
            </a:r>
            <a:r>
              <a:rPr lang="en-US" b="1" dirty="0" err="1"/>
              <a:t>ginampanan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Moises ang </a:t>
            </a:r>
            <a:r>
              <a:rPr lang="en-US" b="1" dirty="0" err="1"/>
              <a:t>papel</a:t>
            </a:r>
            <a:r>
              <a:rPr lang="en-US" b="1" dirty="0"/>
              <a:t> ng Dios, at </a:t>
            </a:r>
            <a:r>
              <a:rPr lang="en-US" b="1" dirty="0" err="1"/>
              <a:t>si</a:t>
            </a:r>
            <a:r>
              <a:rPr lang="en-US" b="1" dirty="0"/>
              <a:t> Aaron ang </a:t>
            </a:r>
            <a:r>
              <a:rPr lang="en-US" b="1" dirty="0" err="1"/>
              <a:t>gumanap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tungkulin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propeta</a:t>
            </a:r>
            <a:r>
              <a:rPr lang="en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56382" y="2232379"/>
            <a:ext cx="465814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Matapos</a:t>
            </a:r>
            <a:r>
              <a:rPr lang="en-US" sz="1900" b="1" dirty="0"/>
              <a:t> ang </a:t>
            </a:r>
            <a:r>
              <a:rPr lang="en-US" sz="1900" b="1" dirty="0" err="1"/>
              <a:t>ilang</a:t>
            </a:r>
            <a:r>
              <a:rPr lang="en-US" sz="1900" b="1" dirty="0"/>
              <a:t> </a:t>
            </a:r>
            <a:r>
              <a:rPr lang="en-US" sz="1900" b="1" dirty="0" err="1"/>
              <a:t>pagkabigo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Ehipto</a:t>
            </a:r>
            <a:r>
              <a:rPr lang="en-US" sz="1900" b="1" dirty="0"/>
              <a:t>, </a:t>
            </a:r>
            <a:r>
              <a:rPr lang="en-US" sz="1900" b="1" dirty="0" err="1"/>
              <a:t>ipinaalala</a:t>
            </a:r>
            <a:r>
              <a:rPr lang="en-US" sz="1900" b="1" dirty="0"/>
              <a:t> </a:t>
            </a:r>
            <a:r>
              <a:rPr lang="en-US" sz="1900" b="1" dirty="0" err="1"/>
              <a:t>muli</a:t>
            </a:r>
            <a:r>
              <a:rPr lang="en-US" sz="1900" b="1" dirty="0"/>
              <a:t> ng Dios kay Moises ang </a:t>
            </a:r>
            <a:r>
              <a:rPr lang="en-US" sz="1900" b="1" dirty="0" err="1"/>
              <a:t>tungkulin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Aaron </a:t>
            </a:r>
            <a:r>
              <a:rPr lang="en-US" sz="1900" b="1" dirty="0" err="1"/>
              <a:t>bilang</a:t>
            </a:r>
            <a:r>
              <a:rPr lang="en-US" sz="1900" b="1" dirty="0"/>
              <a:t>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katulong</a:t>
            </a:r>
            <a:r>
              <a:rPr lang="en-US" sz="1900" b="1" dirty="0"/>
              <a:t> at </a:t>
            </a:r>
            <a:r>
              <a:rPr lang="en-US" sz="1900" b="1" dirty="0" err="1"/>
              <a:t>tagapagsalita</a:t>
            </a:r>
            <a:r>
              <a:rPr lang="en-US" sz="1900" b="1" dirty="0"/>
              <a:t> </a:t>
            </a:r>
            <a:r>
              <a:rPr lang="en" sz="1900" b="1" dirty="0"/>
              <a:t>(Ex. 7:1-2).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229100" y="5534561"/>
            <a:ext cx="8131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Gaya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susunod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propeta</a:t>
            </a:r>
            <a:r>
              <a:rPr lang="en-US" sz="2000" b="1" dirty="0"/>
              <a:t>, </a:t>
            </a:r>
            <a:r>
              <a:rPr lang="en-US" sz="2000" b="1" dirty="0" err="1"/>
              <a:t>si</a:t>
            </a:r>
            <a:r>
              <a:rPr lang="en-US" sz="2000" b="1" dirty="0"/>
              <a:t> Moises ay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magsalita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at kay Faraon, "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didinggin</a:t>
            </a:r>
            <a:r>
              <a:rPr lang="en-US" sz="2000" b="1" dirty="0"/>
              <a:t>, 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itatakuwil</a:t>
            </a:r>
            <a:r>
              <a:rPr lang="en-US" sz="2000" b="1" dirty="0"/>
              <a:t> man; </a:t>
            </a:r>
            <a:r>
              <a:rPr lang="en-US" sz="2000" b="1" dirty="0" err="1"/>
              <a:t>sapagka't</a:t>
            </a:r>
            <a:r>
              <a:rPr lang="en-US" sz="2000" b="1" dirty="0"/>
              <a:t> </a:t>
            </a:r>
            <a:r>
              <a:rPr lang="en-US" sz="2000" b="1" dirty="0" err="1"/>
              <a:t>sila'y</a:t>
            </a:r>
            <a:r>
              <a:rPr lang="en-US" sz="2000" b="1" dirty="0"/>
              <a:t> </a:t>
            </a:r>
            <a:r>
              <a:rPr lang="en-US" sz="2000" b="1" dirty="0" err="1"/>
              <a:t>totoong</a:t>
            </a:r>
            <a:r>
              <a:rPr lang="en-US" sz="2000" b="1" dirty="0"/>
              <a:t> </a:t>
            </a:r>
            <a:r>
              <a:rPr lang="en-US" sz="2000" b="1" dirty="0" err="1"/>
              <a:t>mapanghimagsik</a:t>
            </a:r>
            <a:r>
              <a:rPr lang="en-US" sz="2000" b="1" dirty="0"/>
              <a:t>." (Ezek. 2:7). Ganun din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, </a:t>
            </a:r>
            <a:r>
              <a:rPr lang="en-US" sz="2000" b="1" dirty="0" err="1"/>
              <a:t>dahil</a:t>
            </a:r>
            <a:r>
              <a:rPr lang="en-US" sz="2000" b="1" dirty="0"/>
              <a:t> tayo ang </a:t>
            </a:r>
            <a:r>
              <a:rPr lang="en-US" sz="2000" b="1" dirty="0" err="1"/>
              <a:t>naririnig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tinig</a:t>
            </a:r>
            <a:r>
              <a:rPr lang="en-US" sz="2000" b="1" dirty="0"/>
              <a:t> ng Dios </a:t>
            </a:r>
            <a:r>
              <a:rPr lang="en-US" sz="2000" b="1" dirty="0" err="1"/>
              <a:t>dito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mundo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229100" y="4540701"/>
            <a:ext cx="8299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                                   </a:t>
            </a:r>
            <a:r>
              <a:rPr lang="en-US" sz="2000" b="1" dirty="0" err="1"/>
              <a:t>Tulad</a:t>
            </a:r>
            <a:r>
              <a:rPr lang="en-US" sz="2000" b="1" dirty="0"/>
              <a:t> ng </a:t>
            </a:r>
            <a:r>
              <a:rPr lang="en-US" sz="2000" b="1" dirty="0" err="1"/>
              <a:t>mangyayari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huli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maraming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propeta</a:t>
            </a:r>
            <a:r>
              <a:rPr lang="en-US" sz="2000" b="1" dirty="0"/>
              <a:t>, </a:t>
            </a:r>
            <a:r>
              <a:rPr lang="en-US" sz="2000" b="1" dirty="0" err="1"/>
              <a:t>nagbabala</a:t>
            </a:r>
            <a:r>
              <a:rPr lang="en-US" sz="2000" b="1" dirty="0"/>
              <a:t> ang Dios </a:t>
            </a:r>
            <a:r>
              <a:rPr lang="en-US" sz="2000" b="1" dirty="0" err="1"/>
              <a:t>na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mensahe</a:t>
            </a:r>
            <a:r>
              <a:rPr lang="en-US" sz="2000" b="1" dirty="0"/>
              <a:t>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papakinggan</a:t>
            </a:r>
            <a:r>
              <a:rPr lang="en-US" sz="2000" b="1" dirty="0"/>
              <a:t>, at </a:t>
            </a:r>
            <a:r>
              <a:rPr lang="en-US" sz="2000" b="1" dirty="0" err="1"/>
              <a:t>kailangan</a:t>
            </a:r>
            <a:r>
              <a:rPr lang="en-US" sz="2000" b="1" dirty="0"/>
              <a:t> </a:t>
            </a:r>
            <a:r>
              <a:rPr lang="en-US" sz="2000" b="1" dirty="0" err="1"/>
              <a:t>niyang</a:t>
            </a:r>
            <a:r>
              <a:rPr lang="en-US" sz="2000" b="1" dirty="0"/>
              <a:t> </a:t>
            </a:r>
            <a:r>
              <a:rPr lang="en-US" sz="2000" b="1" dirty="0" err="1"/>
              <a:t>magpakita</a:t>
            </a:r>
            <a:r>
              <a:rPr lang="en-US" sz="2000" b="1" dirty="0"/>
              <a:t> ng </a:t>
            </a:r>
            <a:r>
              <a:rPr lang="en-US" sz="2000" b="1" dirty="0" err="1"/>
              <a:t>dakilang</a:t>
            </a:r>
            <a:r>
              <a:rPr lang="en-US" sz="2000" b="1" dirty="0"/>
              <a:t> </a:t>
            </a:r>
            <a:r>
              <a:rPr lang="en-US" sz="2000" b="1" dirty="0" err="1"/>
              <a:t>kapangyarihan</a:t>
            </a:r>
            <a:r>
              <a:rPr lang="en-US" sz="2000" b="1" dirty="0"/>
              <a:t> </a:t>
            </a:r>
            <a:r>
              <a:rPr lang="en" sz="2000" b="1" dirty="0"/>
              <a:t>(Ex. 7:3).</a:t>
            </a: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247636" y="462215"/>
            <a:ext cx="96967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Inasahan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Hebreo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magkakaroon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sila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kalayaan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natatanging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pagsubok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pananampalataya</a:t>
            </a:r>
            <a:r>
              <a:rPr lang="en-US" sz="2200" b="1" dirty="0">
                <a:latin typeface="Constantia" panose="02030602050306030303" pitchFamily="18" charset="0"/>
              </a:rPr>
              <a:t> o </a:t>
            </a:r>
            <a:r>
              <a:rPr lang="en-US" sz="2200" b="1" dirty="0" err="1">
                <a:latin typeface="Constantia" panose="02030602050306030303" pitchFamily="18" charset="0"/>
              </a:rPr>
              <a:t>ano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pagdurusa</a:t>
            </a:r>
            <a:r>
              <a:rPr lang="en-US" sz="2200" b="1" dirty="0">
                <a:latin typeface="Constantia" panose="02030602050306030303" pitchFamily="18" charset="0"/>
              </a:rPr>
              <a:t> o </a:t>
            </a:r>
            <a:r>
              <a:rPr lang="en-US" sz="2200" b="1" dirty="0" err="1">
                <a:latin typeface="Constantia" panose="02030602050306030303" pitchFamily="18" charset="0"/>
              </a:rPr>
              <a:t>kahirapan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Subalit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hindi</a:t>
            </a:r>
            <a:r>
              <a:rPr lang="en-US" sz="2200" b="1" dirty="0">
                <a:latin typeface="Constantia" panose="02030602050306030303" pitchFamily="18" charset="0"/>
              </a:rPr>
              <a:t> pa </a:t>
            </a:r>
            <a:r>
              <a:rPr lang="en-US" sz="2200" b="1" dirty="0" err="1">
                <a:latin typeface="Constantia" panose="02030602050306030303" pitchFamily="18" charset="0"/>
              </a:rPr>
              <a:t>sila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handa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upang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mailigtas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Maliit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pananampalataya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Dios, at </a:t>
            </a:r>
            <a:r>
              <a:rPr lang="en-US" sz="2200" b="1" dirty="0" err="1">
                <a:latin typeface="Constantia" panose="02030602050306030303" pitchFamily="18" charset="0"/>
              </a:rPr>
              <a:t>hindi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handa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upang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pagtiisan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paghihirap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hanggang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makita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Niyang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panahon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upang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gumawa</a:t>
            </a:r>
            <a:r>
              <a:rPr lang="en-US" sz="2200" b="1" dirty="0">
                <a:latin typeface="Constantia" panose="02030602050306030303" pitchFamily="18" charset="0"/>
              </a:rPr>
              <a:t> para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kanila</a:t>
            </a:r>
            <a:r>
              <a:rPr lang="en-US" sz="2200" b="1" dirty="0">
                <a:latin typeface="Constantia" panose="02030602050306030303" pitchFamily="18" charset="0"/>
              </a:rPr>
              <a:t>. Marami ang </a:t>
            </a:r>
            <a:r>
              <a:rPr lang="en-US" sz="2200" b="1" dirty="0" err="1">
                <a:latin typeface="Constantia" panose="02030602050306030303" pitchFamily="18" charset="0"/>
              </a:rPr>
              <a:t>nasisiyahan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manatili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pagkaalipin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halip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harapin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kahirapang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kalakip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paglipat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isang</a:t>
            </a:r>
            <a:r>
              <a:rPr lang="en-US" sz="2200" b="1" dirty="0">
                <a:latin typeface="Constantia" panose="02030602050306030303" pitchFamily="18" charset="0"/>
              </a:rPr>
              <a:t> di </a:t>
            </a:r>
            <a:r>
              <a:rPr lang="en-US" sz="2200" b="1" dirty="0" err="1">
                <a:latin typeface="Constantia" panose="02030602050306030303" pitchFamily="18" charset="0"/>
              </a:rPr>
              <a:t>alam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lupain</a:t>
            </a:r>
            <a:r>
              <a:rPr lang="en-US" sz="2200" b="1" dirty="0">
                <a:latin typeface="Constantia" panose="02030602050306030303" pitchFamily="18" charset="0"/>
              </a:rPr>
              <a:t>; at ang ugali ng </a:t>
            </a:r>
            <a:r>
              <a:rPr lang="en-US" sz="2200" b="1" dirty="0" err="1">
                <a:latin typeface="Constantia" panose="02030602050306030303" pitchFamily="18" charset="0"/>
              </a:rPr>
              <a:t>iba</a:t>
            </a:r>
            <a:r>
              <a:rPr lang="en-US" sz="2200" b="1" dirty="0">
                <a:latin typeface="Constantia" panose="02030602050306030303" pitchFamily="18" charset="0"/>
              </a:rPr>
              <a:t> ay </a:t>
            </a:r>
            <a:r>
              <a:rPr lang="en-US" sz="2200" b="1" dirty="0" err="1">
                <a:latin typeface="Constantia" panose="02030602050306030303" pitchFamily="18" charset="0"/>
              </a:rPr>
              <a:t>naging</a:t>
            </a:r>
            <a:r>
              <a:rPr lang="en-US" sz="2200" b="1" dirty="0">
                <a:latin typeface="Constantia" panose="02030602050306030303" pitchFamily="18" charset="0"/>
              </a:rPr>
              <a:t> halos </a:t>
            </a:r>
            <a:r>
              <a:rPr lang="en-US" sz="2200" b="1" dirty="0" err="1">
                <a:latin typeface="Constantia" panose="02030602050306030303" pitchFamily="18" charset="0"/>
              </a:rPr>
              <a:t>katulad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Ehipcio</a:t>
            </a:r>
            <a:r>
              <a:rPr lang="en-US" sz="2200" b="1" dirty="0">
                <a:latin typeface="Constantia" panose="02030602050306030303" pitchFamily="18" charset="0"/>
              </a:rPr>
              <a:t> kung </a:t>
            </a:r>
            <a:r>
              <a:rPr lang="en-US" sz="2200" b="1" dirty="0" err="1">
                <a:latin typeface="Constantia" panose="02030602050306030303" pitchFamily="18" charset="0"/>
              </a:rPr>
              <a:t>kaya’t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higit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gusto </a:t>
            </a:r>
            <a:r>
              <a:rPr lang="en-US" sz="2200" b="1" dirty="0" err="1">
                <a:latin typeface="Constantia" panose="02030602050306030303" pitchFamily="18" charset="0"/>
              </a:rPr>
              <a:t>nila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manatili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Ehipto</a:t>
            </a:r>
            <a:r>
              <a:rPr lang="en-US" sz="2200" b="1" dirty="0">
                <a:latin typeface="Constantia" panose="02030602050306030303" pitchFamily="18" charset="0"/>
              </a:rPr>
              <a:t>. Kung </a:t>
            </a:r>
            <a:r>
              <a:rPr lang="en-US" sz="2200" b="1" dirty="0" err="1">
                <a:latin typeface="Constantia" panose="02030602050306030303" pitchFamily="18" charset="0"/>
              </a:rPr>
              <a:t>kaya’t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sila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iniligtas</a:t>
            </a:r>
            <a:r>
              <a:rPr lang="en-US" sz="2200" b="1" dirty="0">
                <a:latin typeface="Constantia" panose="02030602050306030303" pitchFamily="18" charset="0"/>
              </a:rPr>
              <a:t> ng Dios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pagpapahayag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kapangyarihan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harap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ni</a:t>
            </a:r>
            <a:r>
              <a:rPr lang="en-US" sz="2200" b="1" dirty="0">
                <a:latin typeface="Constantia" panose="02030602050306030303" pitchFamily="18" charset="0"/>
              </a:rPr>
              <a:t> Faraon. </a:t>
            </a:r>
            <a:r>
              <a:rPr lang="en-US" sz="2200" b="1" dirty="0" err="1">
                <a:latin typeface="Constantia" panose="02030602050306030303" pitchFamily="18" charset="0"/>
              </a:rPr>
              <a:t>Ginamit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niya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pangyayari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upang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higit</a:t>
            </a:r>
            <a:r>
              <a:rPr lang="en-US" sz="2200" b="1" dirty="0">
                <a:latin typeface="Constantia" panose="02030602050306030303" pitchFamily="18" charset="0"/>
              </a:rPr>
              <a:t> pang </a:t>
            </a:r>
            <a:r>
              <a:rPr lang="en-US" sz="2200" b="1" dirty="0" err="1">
                <a:latin typeface="Constantia" panose="02030602050306030303" pitchFamily="18" charset="0"/>
              </a:rPr>
              <a:t>papag-ibayuhin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malupit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kalooban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hari</a:t>
            </a:r>
            <a:r>
              <a:rPr lang="en-US" sz="2200" b="1" dirty="0">
                <a:latin typeface="Constantia" panose="02030602050306030303" pitchFamily="18" charset="0"/>
              </a:rPr>
              <a:t> ng </a:t>
            </a:r>
            <a:r>
              <a:rPr lang="en-US" sz="2200" b="1" dirty="0" err="1">
                <a:latin typeface="Constantia" panose="02030602050306030303" pitchFamily="18" charset="0"/>
              </a:rPr>
              <a:t>Ehipto</a:t>
            </a:r>
            <a:r>
              <a:rPr lang="en-US" sz="2200" b="1" dirty="0">
                <a:latin typeface="Constantia" panose="02030602050306030303" pitchFamily="18" charset="0"/>
              </a:rPr>
              <a:t> at </a:t>
            </a:r>
            <a:r>
              <a:rPr lang="en-US" sz="2200" b="1" dirty="0" err="1">
                <a:latin typeface="Constantia" panose="02030602050306030303" pitchFamily="18" charset="0"/>
              </a:rPr>
              <a:t>upang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ihayag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sarili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bayan. </a:t>
            </a:r>
            <a:r>
              <a:rPr lang="en-US" sz="2200" b="1" dirty="0" err="1">
                <a:latin typeface="Constantia" panose="02030602050306030303" pitchFamily="18" charset="0"/>
              </a:rPr>
              <a:t>Pagkakita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katarungan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kapangyarihan</a:t>
            </a:r>
            <a:r>
              <a:rPr lang="en-US" sz="2200" b="1" dirty="0">
                <a:latin typeface="Constantia" panose="02030602050306030303" pitchFamily="18" charset="0"/>
              </a:rPr>
              <a:t>, at ang </a:t>
            </a:r>
            <a:r>
              <a:rPr lang="en-US" sz="2200" b="1" dirty="0" err="1">
                <a:latin typeface="Constantia" panose="02030602050306030303" pitchFamily="18" charset="0"/>
              </a:rPr>
              <a:t>Kanyang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pagibig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pipiliin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iwanan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Ehipto</a:t>
            </a:r>
            <a:r>
              <a:rPr lang="en-US" sz="2200" b="1" dirty="0">
                <a:latin typeface="Constantia" panose="02030602050306030303" pitchFamily="18" charset="0"/>
              </a:rPr>
              <a:t> at </a:t>
            </a:r>
            <a:r>
              <a:rPr lang="en-US" sz="2200" b="1" dirty="0" err="1">
                <a:latin typeface="Constantia" panose="02030602050306030303" pitchFamily="18" charset="0"/>
              </a:rPr>
              <a:t>ibigay</a:t>
            </a:r>
            <a:r>
              <a:rPr lang="en-US" sz="2200" b="1" dirty="0">
                <a:latin typeface="Constantia" panose="02030602050306030303" pitchFamily="18" charset="0"/>
              </a:rPr>
              <a:t> ang </a:t>
            </a:r>
            <a:r>
              <a:rPr lang="en-US" sz="2200" b="1" dirty="0" err="1">
                <a:latin typeface="Constantia" panose="02030602050306030303" pitchFamily="18" charset="0"/>
              </a:rPr>
              <a:t>kanilang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sarili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paglilingkod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</a:t>
            </a:r>
            <a:r>
              <a:rPr lang="en-US" sz="2200" b="1" dirty="0">
                <a:latin typeface="Constantia" panose="02030602050306030303" pitchFamily="18" charset="0"/>
              </a:rPr>
              <a:t> Kanya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6737518" y="6057231"/>
            <a:ext cx="4147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/>
              <a:t>EGW (Mga Patriarka at Mga Propeta, </a:t>
            </a:r>
            <a:r>
              <a:rPr lang="en" sz="1600" b="1" dirty="0"/>
              <a:t>p. 280)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761" y="5124323"/>
            <a:ext cx="12030319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pagkatapos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nito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Moises at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Aaron ay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nagsipasok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sinabi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kay Faraon,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Ganito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ng Dios ng Israel, Bayaan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bayan ay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yumaon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upang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ipagdiwang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nila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kapistahan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ilang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 At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sinabi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Faraon, Sino ang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pakikinggan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kaniyang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tinig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upang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pahintulutan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yumaon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Israel? Hindi 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nakikilala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at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saka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hindi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pahihintulutang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yumaon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Israel.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Exodo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5695950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nn-NO" sz="2000" b="1" dirty="0">
                <a:solidFill>
                  <a:srgbClr val="7A21A4"/>
                </a:solidFill>
              </a:rPr>
              <a:t>Ang pakiusap: "Paalisin ang aking bayan</a:t>
            </a:r>
            <a:r>
              <a:rPr lang="en" sz="2000" b="1" dirty="0">
                <a:solidFill>
                  <a:srgbClr val="7A21A4"/>
                </a:solidFill>
              </a:rPr>
              <a:t>.”</a:t>
            </a:r>
          </a:p>
          <a:p>
            <a:pPr lvl="1">
              <a:spcBef>
                <a:spcPts val="600"/>
              </a:spcBef>
            </a:pPr>
            <a:r>
              <a:rPr lang="sv-SE" sz="2000" b="1" dirty="0"/>
              <a:t>Ang tugon ni Faraon (Exodo </a:t>
            </a:r>
            <a:r>
              <a:rPr lang="en" sz="2000" b="1" dirty="0"/>
              <a:t>5:1-2)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tugon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(</a:t>
            </a:r>
            <a:r>
              <a:rPr lang="en-US" sz="2000" b="1" dirty="0" err="1"/>
              <a:t>Exodo</a:t>
            </a:r>
            <a:r>
              <a:rPr lang="en-US" sz="2000" b="1" dirty="0"/>
              <a:t> </a:t>
            </a:r>
            <a:r>
              <a:rPr lang="en" sz="2000" b="1" dirty="0"/>
              <a:t>5:3-21)</a:t>
            </a:r>
          </a:p>
          <a:p>
            <a:pPr lvl="1">
              <a:spcBef>
                <a:spcPts val="600"/>
              </a:spcBef>
            </a:pPr>
            <a:r>
              <a:rPr lang="sv-SE" sz="2000" b="1" dirty="0"/>
              <a:t>Ang Sagot ng Dios (Exodo </a:t>
            </a:r>
            <a:r>
              <a:rPr lang="en" sz="2000" b="1" dirty="0"/>
              <a:t>5:22-6:8)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Ang </a:t>
            </a:r>
            <a:r>
              <a:rPr lang="fr-FR" sz="2000" b="1" dirty="0" err="1"/>
              <a:t>tugon</a:t>
            </a:r>
            <a:r>
              <a:rPr lang="fr-FR" sz="2000" b="1" dirty="0"/>
              <a:t> ni Moises (</a:t>
            </a:r>
            <a:r>
              <a:rPr lang="fr-FR" sz="2000" b="1" dirty="0" err="1"/>
              <a:t>Exodo</a:t>
            </a:r>
            <a:r>
              <a:rPr lang="fr-FR" sz="2000" b="1" dirty="0"/>
              <a:t> </a:t>
            </a:r>
            <a:r>
              <a:rPr lang="en" sz="2000" b="1" dirty="0"/>
              <a:t>6:9-13)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A01965"/>
                </a:solidFill>
              </a:rPr>
              <a:t>Ang </a:t>
            </a:r>
            <a:r>
              <a:rPr lang="en-US" sz="2000" b="1" dirty="0" err="1">
                <a:solidFill>
                  <a:srgbClr val="A01965"/>
                </a:solidFill>
              </a:rPr>
              <a:t>papel</a:t>
            </a:r>
            <a:r>
              <a:rPr lang="en-US" sz="2000" b="1" dirty="0">
                <a:solidFill>
                  <a:srgbClr val="A01965"/>
                </a:solidFill>
              </a:rPr>
              <a:t> </a:t>
            </a:r>
            <a:r>
              <a:rPr lang="en-US" sz="2000" b="1" dirty="0" err="1">
                <a:solidFill>
                  <a:srgbClr val="A01965"/>
                </a:solidFill>
              </a:rPr>
              <a:t>nina</a:t>
            </a:r>
            <a:r>
              <a:rPr lang="en-US" sz="2000" b="1" dirty="0">
                <a:solidFill>
                  <a:srgbClr val="A01965"/>
                </a:solidFill>
              </a:rPr>
              <a:t> Moises at Aaron (</a:t>
            </a:r>
            <a:r>
              <a:rPr lang="en-US" sz="2000" b="1" dirty="0" err="1">
                <a:solidFill>
                  <a:srgbClr val="A01965"/>
                </a:solidFill>
              </a:rPr>
              <a:t>Exodo</a:t>
            </a:r>
            <a:r>
              <a:rPr lang="en-US" sz="2000" b="1" dirty="0">
                <a:solidFill>
                  <a:srgbClr val="A01965"/>
                </a:solidFill>
              </a:rPr>
              <a:t> </a:t>
            </a:r>
            <a:r>
              <a:rPr lang="en" sz="2000" b="1" dirty="0">
                <a:solidFill>
                  <a:srgbClr val="A01965"/>
                </a:solidFill>
              </a:rPr>
              <a:t>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54243" y="59374"/>
            <a:ext cx="630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pakiramdam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magiging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 Faraon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payagan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Israel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umalis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Ehipto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643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901791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pakiusap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ginawa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tinanggihan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may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dagdag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parusa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Walang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ginawang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Moises; …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nakakadismaya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32408" y="2088090"/>
            <a:ext cx="61568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Kaya,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pag-asa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pipilit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 Faraon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sumang-ayon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kahilingan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54243" y="1075037"/>
            <a:ext cx="625792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lohikal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basta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hayaang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umalis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napakaraming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kapaki-pakinabang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gumagawa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trabahong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ayaw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gawin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Ehipsyo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51877" y="2500830"/>
            <a:ext cx="6343648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nn-NO" sz="60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PAKIUSAP: “PAALISIN ANG AKING BAYAN”</a:t>
            </a:r>
            <a:endParaRPr lang="en" sz="6000" b="1" spc="300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rgbClr val="FF4343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-7315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TUGON NI FARAON</a:t>
            </a:r>
            <a:endParaRPr lang="en" sz="4400" b="1" spc="30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66"/>
                  </a:gs>
                  <a:gs pos="87000">
                    <a:srgbClr val="FFFFCC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02628" y="506932"/>
            <a:ext cx="119867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Faraon, Sino ang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pakikinggan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tinig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pahintulutan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kong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yumaon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Israel? Hindi ko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nakikilala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saka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pahihintulutang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yumaon</a:t>
            </a:r>
            <a:r>
              <a:rPr lang="en-US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Israel</a:t>
            </a:r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1" y="1295353"/>
            <a:ext cx="6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Thutmose III ay bata pa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mailagay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trono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ilalim</a:t>
            </a:r>
            <a:r>
              <a:rPr lang="en-US" sz="2000" b="1" dirty="0"/>
              <a:t> ng </a:t>
            </a:r>
            <a:r>
              <a:rPr lang="en-US" sz="2000" b="1" dirty="0" err="1"/>
              <a:t>pamamahala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Hatshepsut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pigilan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Moises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maiproklamang</a:t>
            </a:r>
            <a:r>
              <a:rPr lang="en-US" sz="2000" b="1" dirty="0"/>
              <a:t> Faraon. Si Moises ay </a:t>
            </a:r>
            <a:r>
              <a:rPr lang="en-US" sz="2000" b="1" dirty="0" err="1"/>
              <a:t>tumakas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Ehipto</a:t>
            </a:r>
            <a:r>
              <a:rPr lang="en-US" sz="2000" b="1" dirty="0"/>
              <a:t> </a:t>
            </a:r>
            <a:r>
              <a:rPr lang="en-US" sz="2000" b="1" dirty="0" err="1"/>
              <a:t>noong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Thutmose ay </a:t>
            </a:r>
            <a:r>
              <a:rPr lang="en-US" sz="2000" b="1" dirty="0" err="1"/>
              <a:t>tineydyer</a:t>
            </a:r>
            <a:r>
              <a:rPr lang="en-US" sz="2000" b="1" dirty="0"/>
              <a:t> pa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234893"/>
            <a:ext cx="63568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saloobin</a:t>
            </a:r>
            <a:r>
              <a:rPr lang="en-US" sz="2000" b="1" dirty="0"/>
              <a:t> ay </a:t>
            </a:r>
            <a:r>
              <a:rPr lang="en-US" sz="2000" b="1" dirty="0" err="1"/>
              <a:t>ginamit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Apocalipsis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simbolo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kumatawan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bansang</a:t>
            </a:r>
            <a:r>
              <a:rPr lang="en-US" sz="2000" b="1" dirty="0"/>
              <a:t> </a:t>
            </a:r>
            <a:r>
              <a:rPr lang="en-US" sz="2000" b="1" dirty="0" err="1"/>
              <a:t>Fransya</a:t>
            </a:r>
            <a:r>
              <a:rPr lang="en-US" sz="2000" b="1" dirty="0"/>
              <a:t> </a:t>
            </a:r>
            <a:r>
              <a:rPr lang="en-US" sz="2000" b="1" dirty="0" err="1"/>
              <a:t>noong</a:t>
            </a:r>
            <a:r>
              <a:rPr lang="en-US" sz="2000" b="1" dirty="0"/>
              <a:t> ika-18 </a:t>
            </a:r>
            <a:r>
              <a:rPr lang="en-US" sz="2000" b="1" dirty="0" err="1"/>
              <a:t>siglong</a:t>
            </a:r>
            <a:r>
              <a:rPr lang="en-US" sz="2000" b="1" dirty="0"/>
              <a:t> </a:t>
            </a:r>
            <a:r>
              <a:rPr lang="en-US" sz="2000" b="1" dirty="0" err="1"/>
              <a:t>rebolusyon</a:t>
            </a:r>
            <a:r>
              <a:rPr lang="en-US" sz="2000" b="1" dirty="0"/>
              <a:t> (Apoc. 11:8). </a:t>
            </a:r>
            <a:r>
              <a:rPr lang="en-US" sz="2000" b="1" dirty="0" err="1"/>
              <a:t>Tulad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Faraon, </a:t>
            </a:r>
            <a:r>
              <a:rPr lang="en-US" sz="2000" b="1" dirty="0" err="1"/>
              <a:t>inalis</a:t>
            </a:r>
            <a:r>
              <a:rPr lang="en-US" sz="2000" b="1" dirty="0"/>
              <a:t> ng French Republic ang </a:t>
            </a:r>
            <a:r>
              <a:rPr lang="en-US" sz="2000" b="1" dirty="0" err="1"/>
              <a:t>relihiyon</a:t>
            </a:r>
            <a:r>
              <a:rPr lang="en-US" sz="2000" b="1" dirty="0"/>
              <a:t> at </a:t>
            </a:r>
            <a:r>
              <a:rPr lang="en-US" sz="2000" b="1" dirty="0" err="1"/>
              <a:t>idineklara</a:t>
            </a:r>
            <a:r>
              <a:rPr lang="en-US" sz="2000" b="1" dirty="0"/>
              <a:t> ang </a:t>
            </a:r>
            <a:r>
              <a:rPr lang="en-US" sz="2000" b="1" dirty="0" err="1"/>
              <a:t>sarili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ateistikong</a:t>
            </a:r>
            <a:r>
              <a:rPr lang="en-US" sz="2000" b="1" dirty="0"/>
              <a:t> </a:t>
            </a:r>
            <a:r>
              <a:rPr lang="en-US" sz="2000" b="1" dirty="0" err="1"/>
              <a:t>bansa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188453"/>
            <a:ext cx="635680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1900" b="1" dirty="0"/>
              <a:t>Ang tugon ni Thutmose ay isang hamon, hindi kay Moises, kundi sa Dios mismo. Sa madaling salita, hinahamon niya ang mismong pag-iral ng Dios </a:t>
            </a:r>
            <a:r>
              <a:rPr lang="en" sz="1900" b="1" dirty="0"/>
              <a:t>(Exo. 5:2).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3341" y="2557237"/>
            <a:ext cx="63586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Apatnapung</a:t>
            </a:r>
            <a:r>
              <a:rPr lang="en-US" sz="2000" b="1" dirty="0"/>
              <a:t> </a:t>
            </a:r>
            <a:r>
              <a:rPr lang="en-US" sz="2000" b="1" dirty="0" err="1"/>
              <a:t>taon</a:t>
            </a:r>
            <a:r>
              <a:rPr lang="en-US" sz="2000" b="1" dirty="0"/>
              <a:t> ang </a:t>
            </a:r>
            <a:r>
              <a:rPr lang="en-US" sz="2000" b="1" dirty="0" err="1"/>
              <a:t>lumipas</a:t>
            </a:r>
            <a:r>
              <a:rPr lang="en-US" sz="2000" b="1" dirty="0"/>
              <a:t>, </a:t>
            </a:r>
            <a:r>
              <a:rPr lang="en-US" sz="2000" b="1" dirty="0" err="1"/>
              <a:t>bumalik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Moises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hukuman</a:t>
            </a:r>
            <a:r>
              <a:rPr lang="en-US" sz="2000" b="1" dirty="0"/>
              <a:t>. </a:t>
            </a:r>
            <a:r>
              <a:rPr lang="en-US" sz="2000" b="1" dirty="0" err="1"/>
              <a:t>Pumunta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angkinin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karapatan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trono</a:t>
            </a:r>
            <a:r>
              <a:rPr lang="en-US" sz="2000" b="1" dirty="0"/>
              <a:t>? Hindi. Simple lang ang </a:t>
            </a:r>
            <a:r>
              <a:rPr lang="en-US" sz="2000" b="1" dirty="0" err="1"/>
              <a:t>hiling</a:t>
            </a:r>
            <a:r>
              <a:rPr lang="en-US" sz="2000" b="1" dirty="0"/>
              <a:t> </a:t>
            </a:r>
            <a:r>
              <a:rPr lang="en-US" sz="2000" b="1" dirty="0" err="1"/>
              <a:t>nya</a:t>
            </a:r>
            <a:r>
              <a:rPr lang="en-US" sz="2000" b="1" dirty="0"/>
              <a:t>: “</a:t>
            </a:r>
            <a:r>
              <a:rPr lang="en-US" sz="2000" b="1" dirty="0" err="1"/>
              <a:t>Pabayaan</a:t>
            </a:r>
            <a:r>
              <a:rPr lang="en-US" sz="2000" b="1" dirty="0"/>
              <a:t> </a:t>
            </a:r>
            <a:r>
              <a:rPr lang="en-US" sz="2000" b="1" dirty="0" err="1"/>
              <a:t>mong</a:t>
            </a:r>
            <a:r>
              <a:rPr lang="en-US" sz="2000" b="1" dirty="0"/>
              <a:t> </a:t>
            </a:r>
            <a:r>
              <a:rPr lang="en-US" sz="2000" b="1" dirty="0" err="1"/>
              <a:t>umalis</a:t>
            </a:r>
            <a:r>
              <a:rPr lang="en-US" sz="2000" b="1" dirty="0"/>
              <a:t> ang </a:t>
            </a:r>
            <a:r>
              <a:rPr lang="en-US" sz="2000" b="1" dirty="0" err="1"/>
              <a:t>aking</a:t>
            </a:r>
            <a:r>
              <a:rPr lang="en-US" sz="2000" b="1" dirty="0"/>
              <a:t> bayan</a:t>
            </a:r>
            <a:r>
              <a:rPr lang="en" sz="2000" b="1" dirty="0"/>
              <a:t>”(Ex . 5:1).</a:t>
            </a: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-82296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TUGON NG BAYAN</a:t>
            </a:r>
            <a:endParaRPr lang="en" sz="4400" b="1" dirty="0">
              <a:ln w="22225">
                <a:solidFill>
                  <a:srgbClr val="FF381D"/>
                </a:solidFill>
                <a:prstDash val="solid"/>
              </a:ln>
              <a:solidFill>
                <a:srgbClr val="FFBC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532739"/>
            <a:ext cx="8032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Kayo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nawa'y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tunghan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hatulan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aming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katayuan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ginawa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mong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nakamumuhi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Faraon, at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lingkod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naglagay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tabak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kamay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kami ay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patayin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0776" y="1567996"/>
            <a:ext cx="8511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Nang </a:t>
            </a:r>
            <a:r>
              <a:rPr lang="en-US" sz="2000" b="1" dirty="0" err="1"/>
              <a:t>gawin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Moises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harap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tanda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ibinigay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 ng Dios, </a:t>
            </a:r>
            <a:r>
              <a:rPr lang="en-US" sz="2000" b="1" dirty="0" err="1"/>
              <a:t>sila</a:t>
            </a:r>
            <a:r>
              <a:rPr lang="en-US" sz="2000" b="1" dirty="0"/>
              <a:t> ay </a:t>
            </a:r>
            <a:r>
              <a:rPr lang="en-US" sz="2000" b="1" dirty="0" err="1"/>
              <a:t>naniwala</a:t>
            </a:r>
            <a:r>
              <a:rPr lang="en-US" sz="2000" b="1" dirty="0"/>
              <a:t> at </a:t>
            </a:r>
            <a:r>
              <a:rPr lang="en-US" sz="2000" b="1" dirty="0" err="1"/>
              <a:t>sumamba</a:t>
            </a:r>
            <a:r>
              <a:rPr lang="en-US" sz="2000" b="1" dirty="0"/>
              <a:t> (Ex. 4:29-31). </a:t>
            </a:r>
            <a:r>
              <a:rPr lang="en-US" sz="2000" b="1" dirty="0" err="1"/>
              <a:t>Maiisip</a:t>
            </a:r>
            <a:r>
              <a:rPr lang="en-US" sz="2000" b="1" dirty="0"/>
              <a:t> natin kung </a:t>
            </a:r>
            <a:r>
              <a:rPr lang="en-US" sz="2000" b="1" dirty="0" err="1"/>
              <a:t>gaano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kasabik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naghintay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tugon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Faraon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kahilingan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324579" y="2764846"/>
            <a:ext cx="4759456" cy="3954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9" y="2764846"/>
            <a:ext cx="69488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tugon</a:t>
            </a:r>
            <a:r>
              <a:rPr lang="en-US" sz="2000" b="1" dirty="0"/>
              <a:t>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inaasahan</a:t>
            </a:r>
            <a:r>
              <a:rPr lang="en-US" sz="2000" b="1" dirty="0"/>
              <a:t>. Si Faraon ay </a:t>
            </a:r>
            <a:r>
              <a:rPr lang="en-US" sz="2000" b="1" dirty="0" err="1"/>
              <a:t>hindi</a:t>
            </a:r>
            <a:r>
              <a:rPr lang="en-US" sz="2000" b="1" dirty="0"/>
              <a:t> lang </a:t>
            </a:r>
            <a:r>
              <a:rPr lang="en-US" sz="2000" b="1" dirty="0" err="1"/>
              <a:t>tumanggi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pinilit</a:t>
            </a:r>
            <a:r>
              <a:rPr lang="en-US" sz="2000" b="1" dirty="0"/>
              <a:t> </a:t>
            </a:r>
            <a:r>
              <a:rPr lang="en-US" sz="2000" b="1" dirty="0" err="1"/>
              <a:t>silang</a:t>
            </a:r>
            <a:r>
              <a:rPr lang="en-US" sz="2000" b="1" dirty="0"/>
              <a:t> </a:t>
            </a:r>
            <a:r>
              <a:rPr lang="en-US" sz="2000" b="1" dirty="0" err="1"/>
              <a:t>gumawa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bibigyan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kinakailangang</a:t>
            </a:r>
            <a:r>
              <a:rPr lang="en-US" sz="2000" b="1" dirty="0"/>
              <a:t> </a:t>
            </a:r>
            <a:r>
              <a:rPr lang="en-US" sz="2000" b="1" dirty="0" err="1"/>
              <a:t>materyales</a:t>
            </a:r>
            <a:r>
              <a:rPr lang="en-US" sz="2000" b="1" dirty="0"/>
              <a:t>, at </a:t>
            </a:r>
            <a:r>
              <a:rPr lang="en-US" sz="2000" b="1" dirty="0" err="1"/>
              <a:t>hinihingi</a:t>
            </a:r>
            <a:r>
              <a:rPr lang="en-US" sz="2000" b="1" dirty="0"/>
              <a:t> ang </a:t>
            </a:r>
            <a:r>
              <a:rPr lang="en-US" sz="2000" b="1" dirty="0" err="1"/>
              <a:t>parehong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resulta</a:t>
            </a:r>
            <a:r>
              <a:rPr lang="en-US" sz="2000" b="1" dirty="0"/>
              <a:t> (Ex. 5:6-8). Ano ang </a:t>
            </a:r>
            <a:r>
              <a:rPr lang="en-US" sz="2000" b="1" dirty="0" err="1"/>
              <a:t>dahilan</a:t>
            </a:r>
            <a:r>
              <a:rPr lang="en-US" sz="2000" b="1" dirty="0"/>
              <a:t> para </a:t>
            </a:r>
            <a:r>
              <a:rPr lang="en-US" sz="2000" b="1" dirty="0" err="1"/>
              <a:t>ipataw</a:t>
            </a:r>
            <a:r>
              <a:rPr lang="en-US" sz="2000" b="1" dirty="0"/>
              <a:t> </a:t>
            </a:r>
            <a:r>
              <a:rPr lang="en-US" sz="2000" b="1" dirty="0" err="1"/>
              <a:t>itong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makatwirang</a:t>
            </a:r>
            <a:r>
              <a:rPr lang="en-US" sz="2000" b="1" dirty="0"/>
              <a:t> </a:t>
            </a:r>
            <a:r>
              <a:rPr lang="en-US" sz="2000" b="1" dirty="0" err="1"/>
              <a:t>utos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8" y="5549949"/>
            <a:ext cx="72423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Nang </a:t>
            </a:r>
            <a:r>
              <a:rPr lang="en-US" sz="1900" b="1" dirty="0" err="1"/>
              <a:t>sila</a:t>
            </a:r>
            <a:r>
              <a:rPr lang="en-US" sz="1900" b="1" dirty="0"/>
              <a:t> ay </a:t>
            </a:r>
            <a:r>
              <a:rPr lang="en-US" sz="1900" b="1" dirty="0" err="1"/>
              <a:t>pagmalupitan</a:t>
            </a:r>
            <a:r>
              <a:rPr lang="en-US" sz="1900" b="1" dirty="0"/>
              <a:t>, </a:t>
            </a:r>
            <a:r>
              <a:rPr lang="en-US" sz="1900" b="1" dirty="0" err="1"/>
              <a:t>nagreklamo</a:t>
            </a:r>
            <a:r>
              <a:rPr lang="en-US" sz="1900" b="1" dirty="0"/>
              <a:t> ang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tagapangasiwa</a:t>
            </a:r>
            <a:r>
              <a:rPr lang="en-US" sz="1900" b="1" dirty="0"/>
              <a:t> kay Faraon, </a:t>
            </a:r>
            <a:r>
              <a:rPr lang="en-US" sz="1900" b="1" dirty="0" err="1"/>
              <a:t>ngunit</a:t>
            </a:r>
            <a:r>
              <a:rPr lang="en-US" sz="1900" b="1" dirty="0"/>
              <a:t> </a:t>
            </a:r>
            <a:r>
              <a:rPr lang="en-US" sz="1900" b="1" dirty="0" err="1"/>
              <a:t>hindi</a:t>
            </a:r>
            <a:r>
              <a:rPr lang="en-US" sz="1900" b="1" dirty="0"/>
              <a:t> </a:t>
            </a:r>
            <a:r>
              <a:rPr lang="en-US" sz="1900" b="1" dirty="0" err="1"/>
              <a:t>sila</a:t>
            </a:r>
            <a:r>
              <a:rPr lang="en-US" sz="1900" b="1" dirty="0"/>
              <a:t> </a:t>
            </a:r>
            <a:r>
              <a:rPr lang="en-US" sz="1900" b="1" dirty="0" err="1"/>
              <a:t>pinansin</a:t>
            </a:r>
            <a:r>
              <a:rPr lang="en-US" sz="1900" b="1" dirty="0"/>
              <a:t>. </a:t>
            </a:r>
            <a:r>
              <a:rPr lang="en-US" sz="1900" b="1" dirty="0" err="1"/>
              <a:t>Pagkatapos</a:t>
            </a:r>
            <a:r>
              <a:rPr lang="en-US" sz="1900" b="1" dirty="0"/>
              <a:t> ay </a:t>
            </a:r>
            <a:r>
              <a:rPr lang="en-US" sz="1900" b="1" dirty="0" err="1"/>
              <a:t>bumaling</a:t>
            </a:r>
            <a:r>
              <a:rPr lang="en-US" sz="1900" b="1" dirty="0"/>
              <a:t> </a:t>
            </a:r>
            <a:r>
              <a:rPr lang="en-US" sz="1900" b="1" dirty="0" err="1"/>
              <a:t>sila</a:t>
            </a:r>
            <a:r>
              <a:rPr lang="en-US" sz="1900" b="1" dirty="0"/>
              <a:t> kina Moises at Aaron, at </a:t>
            </a:r>
            <a:r>
              <a:rPr lang="en-US" sz="1900" b="1" dirty="0" err="1"/>
              <a:t>inakusahan</a:t>
            </a:r>
            <a:r>
              <a:rPr lang="en-US" sz="1900" b="1" dirty="0"/>
              <a:t> </a:t>
            </a:r>
            <a:r>
              <a:rPr lang="en-US" sz="1900" b="1" dirty="0" err="1"/>
              <a:t>silang</a:t>
            </a:r>
            <a:r>
              <a:rPr lang="en-US" sz="1900" b="1" dirty="0"/>
              <a:t> </a:t>
            </a:r>
            <a:r>
              <a:rPr lang="en-US" sz="1900" b="1" dirty="0" err="1"/>
              <a:t>pinalala</a:t>
            </a:r>
            <a:r>
              <a:rPr lang="en-US" sz="1900" b="1" dirty="0"/>
              <a:t> ang </a:t>
            </a:r>
            <a:r>
              <a:rPr lang="en-US" sz="1900" b="1" dirty="0" err="1"/>
              <a:t>kanilang</a:t>
            </a:r>
            <a:r>
              <a:rPr lang="en-US" sz="1900" b="1" dirty="0"/>
              <a:t> </a:t>
            </a:r>
            <a:r>
              <a:rPr lang="en-US" sz="1900" b="1" dirty="0" err="1"/>
              <a:t>sitwasyon</a:t>
            </a:r>
            <a:r>
              <a:rPr lang="en-US" sz="1900" b="1" dirty="0"/>
              <a:t> </a:t>
            </a:r>
            <a:r>
              <a:rPr lang="en" sz="1900" b="1" dirty="0"/>
              <a:t>(Ex. 5:20-21).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9" y="4377194"/>
            <a:ext cx="7251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Sina Moises at Aaron—</a:t>
            </a:r>
            <a:r>
              <a:rPr lang="en-US" b="1" dirty="0" err="1"/>
              <a:t>ayon</a:t>
            </a:r>
            <a:r>
              <a:rPr lang="en-US" b="1" dirty="0"/>
              <a:t> kay Thutmose—ay </a:t>
            </a:r>
            <a:r>
              <a:rPr lang="en-US" b="1" dirty="0" err="1"/>
              <a:t>gumawa</a:t>
            </a:r>
            <a:r>
              <a:rPr lang="en-US" b="1" dirty="0"/>
              <a:t> ng “</a:t>
            </a:r>
            <a:r>
              <a:rPr lang="en-US" b="1" dirty="0" err="1"/>
              <a:t>pahinga</a:t>
            </a:r>
            <a:r>
              <a:rPr lang="en-US" b="1" dirty="0"/>
              <a:t> [shabbat] </a:t>
            </a:r>
            <a:r>
              <a:rPr lang="en-US" b="1" dirty="0" err="1"/>
              <a:t>mula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gawain</a:t>
            </a:r>
            <a:r>
              <a:rPr lang="en-US" b="1" dirty="0"/>
              <a:t>” (Ex. 5:5). Kung </a:t>
            </a:r>
            <a:r>
              <a:rPr lang="en-US" b="1" dirty="0" err="1"/>
              <a:t>mayroon</a:t>
            </a:r>
            <a:r>
              <a:rPr lang="en-US" b="1" dirty="0"/>
              <a:t> </a:t>
            </a:r>
            <a:r>
              <a:rPr lang="en-US" b="1" dirty="0" err="1"/>
              <a:t>silang</a:t>
            </a:r>
            <a:r>
              <a:rPr lang="en-US" b="1" dirty="0"/>
              <a:t> </a:t>
            </a:r>
            <a:r>
              <a:rPr lang="en-US" b="1" dirty="0" err="1"/>
              <a:t>panahon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pag-usapan</a:t>
            </a:r>
            <a:r>
              <a:rPr lang="en-US" b="1" dirty="0"/>
              <a:t> ang </a:t>
            </a:r>
            <a:r>
              <a:rPr lang="en-US" b="1" dirty="0" err="1"/>
              <a:t>relihiyon</a:t>
            </a:r>
            <a:r>
              <a:rPr lang="en-US" b="1" dirty="0"/>
              <a:t> at </a:t>
            </a:r>
            <a:r>
              <a:rPr lang="en-US" b="1" dirty="0" err="1"/>
              <a:t>kalayaan</a:t>
            </a:r>
            <a:r>
              <a:rPr lang="en-US" b="1" dirty="0"/>
              <a:t>, may </a:t>
            </a:r>
            <a:r>
              <a:rPr lang="en-US" b="1" dirty="0" err="1"/>
              <a:t>panahon</a:t>
            </a:r>
            <a:r>
              <a:rPr lang="en-US" b="1" dirty="0"/>
              <a:t> din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maghanap</a:t>
            </a:r>
            <a:r>
              <a:rPr lang="en-US" b="1" dirty="0"/>
              <a:t> ng </a:t>
            </a:r>
            <a:r>
              <a:rPr lang="en-US" b="1" dirty="0" err="1"/>
              <a:t>dayami</a:t>
            </a:r>
            <a:r>
              <a:rPr lang="en-US" b="1" dirty="0"/>
              <a:t> </a:t>
            </a:r>
            <a:r>
              <a:rPr lang="en" b="1" dirty="0"/>
              <a:t>(Ex. 5:9, 17).</a:t>
            </a: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-1005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ANG TUGON NG DIOS</a:t>
            </a:r>
            <a:endParaRPr lang="en" sz="48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509599"/>
            <a:ext cx="120015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sinabi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kay Moises,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Ngayo'y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makikita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kung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gagawin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kay Faraon,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sapagka't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pamamagitan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isang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malakas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kamay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payayaunin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sila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pamamagitan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isang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malakas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kamay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palalayasin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sila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lupain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.’”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(Exodo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9815"/>
            <a:ext cx="931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Nagalit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Faraon kay Moises. </a:t>
            </a:r>
            <a:r>
              <a:rPr lang="en-US" sz="2000" b="1" dirty="0" err="1"/>
              <a:t>Nagalit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kay Moises. Si Moses…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nagalit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ay </a:t>
            </a:r>
            <a:r>
              <a:rPr lang="en-US" sz="2000" b="1" dirty="0" err="1"/>
              <a:t>nalulumbay</a:t>
            </a:r>
            <a:r>
              <a:rPr lang="en-US" sz="2000" b="1" dirty="0"/>
              <a:t>, at </a:t>
            </a:r>
            <a:r>
              <a:rPr lang="en-US" sz="2000" b="1" dirty="0" err="1"/>
              <a:t>siya'y</a:t>
            </a:r>
            <a:r>
              <a:rPr lang="en-US" sz="2000" b="1" dirty="0"/>
              <a:t> </a:t>
            </a:r>
            <a:r>
              <a:rPr lang="en-US" sz="2000" b="1" dirty="0" err="1"/>
              <a:t>bumaling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</a:t>
            </a:r>
            <a:r>
              <a:rPr lang="en-US" sz="2000" b="1" dirty="0" err="1"/>
              <a:t>na</a:t>
            </a:r>
            <a:r>
              <a:rPr lang="en-US" sz="2000" b="1" dirty="0"/>
              <a:t> may </a:t>
            </a:r>
            <a:r>
              <a:rPr lang="en-US" sz="2000" b="1" dirty="0" err="1"/>
              <a:t>pag-aalinlangan</a:t>
            </a:r>
            <a:r>
              <a:rPr lang="en-US" sz="2000" b="1" dirty="0"/>
              <a:t>: "Bakit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pinahihirapan</a:t>
            </a:r>
            <a:r>
              <a:rPr lang="en-US" sz="2000" b="1" dirty="0"/>
              <a:t> ang </a:t>
            </a:r>
            <a:r>
              <a:rPr lang="en-US" sz="2000" b="1" dirty="0" err="1"/>
              <a:t>bayang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? Bakit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sinugo</a:t>
            </a:r>
            <a:r>
              <a:rPr lang="en" sz="2000" b="1" dirty="0"/>
              <a:t>?” (Ex. 5:22).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481968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137527"/>
            <a:ext cx="2432304" cy="1618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658914" y="2331616"/>
            <a:ext cx="4985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Suriin natin ang tugon ng Dios </a:t>
            </a:r>
            <a:r>
              <a:rPr lang="en" sz="2000" b="1" dirty="0"/>
              <a:t>(Ex. 6:1-8):</a:t>
            </a: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TUGON NI MOISES</a:t>
            </a:r>
            <a:endParaRPr lang="en" sz="4400" b="1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52396" y="678195"/>
            <a:ext cx="11972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 ay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nagsalita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harap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sinasabi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Narito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 ay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nakinig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akin;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paano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ngang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Faraon ay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makikinig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akin,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ako'y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may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labing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tuli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(Exodo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7" y="1426963"/>
            <a:ext cx="8591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Matapos</a:t>
            </a:r>
            <a:r>
              <a:rPr lang="en-US" sz="2000" b="1" dirty="0"/>
              <a:t> ang </a:t>
            </a:r>
            <a:r>
              <a:rPr lang="en-US" sz="2000" b="1" dirty="0" err="1"/>
              <a:t>pagpapasigla</a:t>
            </a:r>
            <a:r>
              <a:rPr lang="en-US" sz="2000" b="1" dirty="0"/>
              <a:t> ng Dios, </a:t>
            </a:r>
            <a:r>
              <a:rPr lang="en-US" sz="2000" b="1" dirty="0" err="1"/>
              <a:t>muling</a:t>
            </a:r>
            <a:r>
              <a:rPr lang="en-US" sz="2000" b="1" dirty="0"/>
              <a:t> </a:t>
            </a:r>
            <a:r>
              <a:rPr lang="en-US" sz="2000" b="1" dirty="0" err="1"/>
              <a:t>nagsalita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Moises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</a:t>
            </a:r>
            <a:r>
              <a:rPr lang="en-US" sz="2000" b="1" dirty="0" err="1"/>
              <a:t>nakinig</a:t>
            </a:r>
            <a:r>
              <a:rPr lang="en-US" sz="2000" b="1" dirty="0"/>
              <a:t> (Ex. 6:9). Nang </a:t>
            </a:r>
            <a:r>
              <a:rPr lang="en-US" sz="2000" b="1" dirty="0" err="1"/>
              <a:t>maglaon</a:t>
            </a:r>
            <a:r>
              <a:rPr lang="en-US" sz="2000" b="1" dirty="0"/>
              <a:t>, </a:t>
            </a:r>
            <a:r>
              <a:rPr lang="en-US" sz="2000" b="1" dirty="0" err="1"/>
              <a:t>inutos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 ng Dios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makiusap</a:t>
            </a:r>
            <a:r>
              <a:rPr lang="en-US" sz="2000" b="1" dirty="0"/>
              <a:t> </a:t>
            </a:r>
            <a:r>
              <a:rPr lang="en-US" sz="2000" b="1" dirty="0" err="1"/>
              <a:t>muli</a:t>
            </a:r>
            <a:r>
              <a:rPr lang="en-US" sz="2000" b="1" dirty="0"/>
              <a:t> kay Faraon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palayain</a:t>
            </a:r>
            <a:r>
              <a:rPr lang="en-US" sz="2000" b="1" dirty="0"/>
              <a:t> ang Israel </a:t>
            </a:r>
            <a:r>
              <a:rPr lang="en" sz="2000" b="1" dirty="0"/>
              <a:t>(Ex. 6:10-11).</a:t>
            </a: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14883" y="4708292"/>
            <a:ext cx="76100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Kung </a:t>
            </a:r>
            <a:r>
              <a:rPr lang="en-US" b="1" dirty="0" err="1"/>
              <a:t>nanlulumo</a:t>
            </a:r>
            <a:r>
              <a:rPr lang="en-US" b="1" dirty="0"/>
              <a:t> tayo, </a:t>
            </a:r>
            <a:r>
              <a:rPr lang="en-US" b="1" dirty="0" err="1"/>
              <a:t>angkinin</a:t>
            </a:r>
            <a:r>
              <a:rPr lang="en-US" b="1" dirty="0"/>
              <a:t> natin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salita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Asaph:</a:t>
            </a:r>
            <a:r>
              <a:rPr lang="en" b="1" dirty="0"/>
              <a:t>: “</a:t>
            </a:r>
            <a:r>
              <a:rPr lang="en-US" b="1" dirty="0"/>
              <a:t>Gayon </a:t>
            </a:r>
            <a:r>
              <a:rPr lang="en-US" b="1" dirty="0" err="1"/>
              <a:t>ma'y</a:t>
            </a:r>
            <a:r>
              <a:rPr lang="en-US" b="1" dirty="0"/>
              <a:t> </a:t>
            </a:r>
            <a:r>
              <a:rPr lang="en-US" b="1" dirty="0" err="1"/>
              <a:t>laging</a:t>
            </a:r>
            <a:r>
              <a:rPr lang="en-US" b="1" dirty="0"/>
              <a:t> </a:t>
            </a:r>
            <a:r>
              <a:rPr lang="en-US" b="1" dirty="0" err="1"/>
              <a:t>sumasaiyo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: </a:t>
            </a:r>
            <a:r>
              <a:rPr lang="en-US" b="1" dirty="0" err="1"/>
              <a:t>iyong</a:t>
            </a:r>
            <a:r>
              <a:rPr lang="en-US" b="1" dirty="0"/>
              <a:t> </a:t>
            </a:r>
            <a:r>
              <a:rPr lang="en-US" b="1" dirty="0" err="1"/>
              <a:t>inalalayan</a:t>
            </a:r>
            <a:r>
              <a:rPr lang="en-US" b="1" dirty="0"/>
              <a:t> ang </a:t>
            </a:r>
            <a:r>
              <a:rPr lang="en-US" b="1" dirty="0" err="1"/>
              <a:t>aking</a:t>
            </a:r>
            <a:r>
              <a:rPr lang="en-US" b="1" dirty="0"/>
              <a:t> </a:t>
            </a:r>
            <a:r>
              <a:rPr lang="en-US" b="1" dirty="0" err="1"/>
              <a:t>kanan</a:t>
            </a:r>
            <a:r>
              <a:rPr lang="en-US" b="1" dirty="0"/>
              <a:t>. Iyong </a:t>
            </a:r>
            <a:r>
              <a:rPr lang="en-US" b="1" dirty="0" err="1"/>
              <a:t>papatnubayan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ng </a:t>
            </a:r>
            <a:r>
              <a:rPr lang="en-US" b="1" dirty="0" err="1"/>
              <a:t>iyong</a:t>
            </a:r>
            <a:r>
              <a:rPr lang="en-US" b="1" dirty="0"/>
              <a:t> </a:t>
            </a:r>
            <a:r>
              <a:rPr lang="en-US" b="1" dirty="0" err="1"/>
              <a:t>payo</a:t>
            </a:r>
            <a:r>
              <a:rPr lang="en-US" b="1" dirty="0"/>
              <a:t>, at </a:t>
            </a:r>
            <a:r>
              <a:rPr lang="en-US" b="1" dirty="0" err="1"/>
              <a:t>pagkatapos</a:t>
            </a:r>
            <a:r>
              <a:rPr lang="en-US" b="1" dirty="0"/>
              <a:t> ay </a:t>
            </a:r>
            <a:r>
              <a:rPr lang="en-US" b="1" dirty="0" err="1"/>
              <a:t>tatanggapin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kaluwalhatian</a:t>
            </a:r>
            <a:r>
              <a:rPr lang="en-US" b="1" dirty="0"/>
              <a:t>. </a:t>
            </a:r>
            <a:r>
              <a:rPr lang="en-US" b="1" dirty="0" err="1"/>
              <a:t>Sinong</a:t>
            </a:r>
            <a:r>
              <a:rPr lang="en-US" b="1" dirty="0"/>
              <a:t> </a:t>
            </a:r>
            <a:r>
              <a:rPr lang="en-US" b="1" dirty="0" err="1"/>
              <a:t>kumakasi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akin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langit</a:t>
            </a:r>
            <a:r>
              <a:rPr lang="en-US" b="1" dirty="0"/>
              <a:t> </a:t>
            </a:r>
            <a:r>
              <a:rPr lang="en-US" b="1" dirty="0" err="1"/>
              <a:t>kundi</a:t>
            </a:r>
            <a:r>
              <a:rPr lang="en-US" b="1" dirty="0"/>
              <a:t> </a:t>
            </a:r>
            <a:r>
              <a:rPr lang="en-US" b="1" dirty="0" err="1"/>
              <a:t>ikaw</a:t>
            </a:r>
            <a:r>
              <a:rPr lang="en-US" b="1" dirty="0"/>
              <a:t>? At </a:t>
            </a:r>
            <a:r>
              <a:rPr lang="en-US" b="1" dirty="0" err="1"/>
              <a:t>walang</a:t>
            </a:r>
            <a:r>
              <a:rPr lang="en-US" b="1" dirty="0"/>
              <a:t> </a:t>
            </a:r>
            <a:r>
              <a:rPr lang="en-US" b="1" dirty="0" err="1"/>
              <a:t>ninanasa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lupa</a:t>
            </a:r>
            <a:r>
              <a:rPr lang="en-US" b="1" dirty="0"/>
              <a:t> </a:t>
            </a:r>
            <a:r>
              <a:rPr lang="en-US" b="1" dirty="0" err="1"/>
              <a:t>liban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iyo</a:t>
            </a:r>
            <a:r>
              <a:rPr lang="en-US" b="1" dirty="0"/>
              <a:t>. Ang </a:t>
            </a:r>
            <a:r>
              <a:rPr lang="en-US" b="1" dirty="0" err="1"/>
              <a:t>aking</a:t>
            </a:r>
            <a:r>
              <a:rPr lang="en-US" b="1" dirty="0"/>
              <a:t> </a:t>
            </a:r>
            <a:r>
              <a:rPr lang="en-US" b="1" dirty="0" err="1"/>
              <a:t>laman</a:t>
            </a:r>
            <a:r>
              <a:rPr lang="en-US" b="1" dirty="0"/>
              <a:t> at ang </a:t>
            </a:r>
            <a:r>
              <a:rPr lang="en-US" b="1" dirty="0" err="1"/>
              <a:t>aking</a:t>
            </a:r>
            <a:r>
              <a:rPr lang="en-US" b="1" dirty="0"/>
              <a:t> puso ay </a:t>
            </a:r>
            <a:r>
              <a:rPr lang="en-US" b="1" dirty="0" err="1"/>
              <a:t>nanglulupaypay</a:t>
            </a:r>
            <a:r>
              <a:rPr lang="en-US" b="1" dirty="0"/>
              <a:t>: </a:t>
            </a:r>
            <a:r>
              <a:rPr lang="en-US" b="1" dirty="0" err="1"/>
              <a:t>nguni't</a:t>
            </a:r>
            <a:r>
              <a:rPr lang="en-US" b="1" dirty="0"/>
              <a:t> ang Dios ay </a:t>
            </a:r>
            <a:r>
              <a:rPr lang="en-US" b="1" dirty="0" err="1"/>
              <a:t>kalakasan</a:t>
            </a:r>
            <a:r>
              <a:rPr lang="en-US" b="1" dirty="0"/>
              <a:t> ng </a:t>
            </a:r>
            <a:r>
              <a:rPr lang="en-US" b="1" dirty="0" err="1"/>
              <a:t>aking</a:t>
            </a:r>
            <a:r>
              <a:rPr lang="en-US" b="1" dirty="0"/>
              <a:t> puso, at </a:t>
            </a:r>
            <a:r>
              <a:rPr lang="en-US" b="1" dirty="0" err="1"/>
              <a:t>bahagi</a:t>
            </a:r>
            <a:r>
              <a:rPr lang="en-US" b="1" dirty="0"/>
              <a:t> ko </a:t>
            </a:r>
            <a:r>
              <a:rPr lang="en-US" b="1" dirty="0" err="1"/>
              <a:t>magpakailan</a:t>
            </a:r>
            <a:r>
              <a:rPr lang="en-US" b="1" dirty="0"/>
              <a:t> man</a:t>
            </a:r>
            <a:r>
              <a:rPr lang="en" b="1" dirty="0"/>
              <a:t>” (Awit 73:23-26).</a:t>
            </a: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Moses ay </a:t>
            </a:r>
            <a:r>
              <a:rPr lang="en-US" sz="2000" b="1" dirty="0" err="1"/>
              <a:t>nalulumbay</a:t>
            </a:r>
            <a:r>
              <a:rPr lang="en-US" sz="2000" b="1" dirty="0"/>
              <a:t>, </a:t>
            </a:r>
            <a:r>
              <a:rPr lang="en-US" sz="2000" b="1" dirty="0" err="1"/>
              <a:t>nanlumo</a:t>
            </a:r>
            <a:r>
              <a:rPr lang="en-US" sz="2000" b="1" dirty="0"/>
              <a:t>, at </a:t>
            </a:r>
            <a:r>
              <a:rPr lang="en-US" sz="2000" b="1" dirty="0" err="1"/>
              <a:t>nabigo</a:t>
            </a:r>
            <a:r>
              <a:rPr lang="en-US" sz="2000" b="1" dirty="0"/>
              <a:t>. </a:t>
            </a:r>
            <a:r>
              <a:rPr lang="en-US" sz="2000" b="1" dirty="0" err="1"/>
              <a:t>Ngunit</a:t>
            </a:r>
            <a:r>
              <a:rPr lang="en-US" sz="2000" b="1" dirty="0"/>
              <a:t>, </a:t>
            </a:r>
            <a:r>
              <a:rPr lang="en-US" sz="2000" b="1" dirty="0" err="1"/>
              <a:t>gaya</a:t>
            </a:r>
            <a:r>
              <a:rPr lang="en-US" sz="2000" b="1" dirty="0"/>
              <a:t> ng </a:t>
            </a:r>
            <a:r>
              <a:rPr lang="en-US" sz="2000" b="1" dirty="0" err="1"/>
              <a:t>iba</a:t>
            </a:r>
            <a:r>
              <a:rPr lang="en-US" sz="2000" b="1" dirty="0"/>
              <a:t> pang </a:t>
            </a:r>
            <a:r>
              <a:rPr lang="en-US" sz="2000" b="1" dirty="0" err="1"/>
              <a:t>mahuhusay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nakadama</a:t>
            </a:r>
            <a:r>
              <a:rPr lang="en-US" sz="2000" b="1" dirty="0"/>
              <a:t> ng </a:t>
            </a:r>
            <a:r>
              <a:rPr lang="en-US" sz="2000" b="1" dirty="0" err="1"/>
              <a:t>gayunding</a:t>
            </a:r>
            <a:r>
              <a:rPr lang="en-US" sz="2000" b="1" dirty="0"/>
              <a:t> </a:t>
            </a:r>
            <a:r>
              <a:rPr lang="en-US" sz="2000" b="1" dirty="0" err="1"/>
              <a:t>pakiramdam</a:t>
            </a:r>
            <a:r>
              <a:rPr lang="en-US" sz="2000" b="1" dirty="0"/>
              <a:t>—</a:t>
            </a:r>
            <a:r>
              <a:rPr lang="en-US" sz="2000" b="1" dirty="0" err="1"/>
              <a:t>gaya</a:t>
            </a:r>
            <a:r>
              <a:rPr lang="en-US" sz="2000" b="1" dirty="0"/>
              <a:t> </a:t>
            </a:r>
            <a:r>
              <a:rPr lang="en-US" sz="2000" b="1" dirty="0" err="1"/>
              <a:t>nina</a:t>
            </a:r>
            <a:r>
              <a:rPr lang="en-US" sz="2000" b="1" dirty="0"/>
              <a:t> Asap at Job—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</a:t>
            </a:r>
            <a:r>
              <a:rPr lang="en-US" sz="2000" b="1" dirty="0" err="1"/>
              <a:t>nawalan</a:t>
            </a:r>
            <a:r>
              <a:rPr lang="en-US" sz="2000" b="1" dirty="0"/>
              <a:t> ng </a:t>
            </a:r>
            <a:r>
              <a:rPr lang="en-US" sz="2000" b="1" dirty="0" err="1"/>
              <a:t>pag-asa</a:t>
            </a:r>
            <a:r>
              <a:rPr lang="en-US" sz="2000" b="1" dirty="0"/>
              <a:t>.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pagtitiwala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ay mas </a:t>
            </a:r>
            <a:r>
              <a:rPr lang="en-US" sz="2000" b="1" dirty="0" err="1"/>
              <a:t>malakas</a:t>
            </a:r>
            <a:r>
              <a:rPr lang="en-US" sz="2000" b="1" dirty="0"/>
              <a:t> </a:t>
            </a:r>
            <a:r>
              <a:rPr lang="en-US" sz="2000" b="1" dirty="0" err="1"/>
              <a:t>kaysa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kasalukuyang</a:t>
            </a:r>
            <a:r>
              <a:rPr lang="en-US" sz="2000" b="1" dirty="0"/>
              <a:t> </a:t>
            </a:r>
            <a:r>
              <a:rPr lang="en-US" sz="2000" b="1" dirty="0" err="1"/>
              <a:t>nararamdaman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Tumanggi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Moises, at </a:t>
            </a:r>
            <a:r>
              <a:rPr lang="en-US" sz="2000" b="1" dirty="0" err="1"/>
              <a:t>muling</a:t>
            </a:r>
            <a:r>
              <a:rPr lang="en-US" sz="2000" b="1" dirty="0"/>
              <a:t> </a:t>
            </a:r>
            <a:r>
              <a:rPr lang="en-US" sz="2000" b="1" dirty="0" err="1"/>
              <a:t>nagdahilan</a:t>
            </a:r>
            <a:r>
              <a:rPr lang="en-US" sz="2000" b="1" dirty="0"/>
              <a:t>: Kung ang </a:t>
            </a:r>
            <a:r>
              <a:rPr lang="en-US" sz="2000" b="1" dirty="0" err="1"/>
              <a:t>aking</a:t>
            </a:r>
            <a:r>
              <a:rPr lang="en-US" sz="2000" b="1" dirty="0"/>
              <a:t> bayan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nakikinig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akin, </a:t>
            </a:r>
            <a:r>
              <a:rPr lang="en-US" sz="2000" b="1" dirty="0" err="1"/>
              <a:t>paano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didinggin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Faraon, </a:t>
            </a:r>
            <a:r>
              <a:rPr lang="en-US" sz="2000" b="1" dirty="0" err="1"/>
              <a:t>gayong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maayos</a:t>
            </a:r>
            <a:r>
              <a:rPr lang="en-US" sz="2000" b="1" dirty="0"/>
              <a:t> </a:t>
            </a:r>
            <a:r>
              <a:rPr lang="en-US" sz="2000" b="1" dirty="0" err="1"/>
              <a:t>magsalita</a:t>
            </a:r>
            <a:r>
              <a:rPr lang="en" sz="2000" b="1" dirty="0"/>
              <a:t>? (Ex. 6:12).</a:t>
            </a: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706741" y="2281374"/>
            <a:ext cx="634364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PAPEL NINA MOISES AT AARON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1629</Words>
  <Application>Microsoft Office PowerPoint</Application>
  <PresentationFormat>Panorámica</PresentationFormat>
  <Paragraphs>60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76</cp:revision>
  <dcterms:created xsi:type="dcterms:W3CDTF">2025-06-22T14:18:26Z</dcterms:created>
  <dcterms:modified xsi:type="dcterms:W3CDTF">2025-07-18T08:59:48Z</dcterms:modified>
</cp:coreProperties>
</file>