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95" r:id="rId3"/>
    <p:sldId id="317" r:id="rId4"/>
    <p:sldId id="257" r:id="rId5"/>
    <p:sldId id="298" r:id="rId6"/>
    <p:sldId id="259" r:id="rId7"/>
    <p:sldId id="260" r:id="rId8"/>
    <p:sldId id="292" r:id="rId9"/>
    <p:sldId id="297" r:id="rId10"/>
    <p:sldId id="300" r:id="rId11"/>
    <p:sldId id="311" r:id="rId12"/>
    <p:sldId id="312" r:id="rId13"/>
    <p:sldId id="304" r:id="rId14"/>
    <p:sldId id="313" r:id="rId15"/>
    <p:sldId id="314" r:id="rId16"/>
    <p:sldId id="315" r:id="rId17"/>
    <p:sldId id="308" r:id="rId18"/>
    <p:sldId id="316" r:id="rId19"/>
    <p:sldId id="291" r:id="rId20"/>
  </p:sldIdLst>
  <p:sldSz cx="12192000" cy="6858000"/>
  <p:notesSz cx="6858000" cy="9144000"/>
  <p:embeddedFontLs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Constantia" panose="02030602050306030303" pitchFamily="18" charset="0"/>
      <p:regular r:id="rId26"/>
      <p:bold r:id="rId27"/>
      <p:italic r:id="rId28"/>
      <p:boldItalic r:id="rId2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A6D"/>
    <a:srgbClr val="AE4522"/>
    <a:srgbClr val="F6F3FF"/>
    <a:srgbClr val="2254AE"/>
    <a:srgbClr val="EABDB4"/>
    <a:srgbClr val="C74F36"/>
    <a:srgbClr val="8443EC"/>
    <a:srgbClr val="E400EA"/>
    <a:srgbClr val="FEB3FF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144" y="11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5A7ED7"/>
        </a:solidFill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Nilo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5A7ED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626A6D"/>
        </a:solidFill>
        <a:ln>
          <a:solidFill>
            <a:srgbClr val="626A6D"/>
          </a:solidFill>
        </a:ln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araw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26A6D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Y="79763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6064" custLinFactY="-100000" custLinFactNeighborX="100000" custLinFactNeighborY="-150423"/>
      <dgm:spPr>
        <a:prstGeom prst="plaque">
          <a:avLst/>
        </a:prstGeom>
        <a:ln>
          <a:solidFill>
            <a:srgbClr val="626A6D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8133" custLinFactY="-77844" custLinFactNeighborX="100000" custLinFactNeighborY="-100000"/>
      <dgm:spPr>
        <a:prstGeom prst="plaque">
          <a:avLst/>
        </a:prstGeom>
        <a:ln>
          <a:solidFill>
            <a:srgbClr val="626A6D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438E67"/>
        </a:solidFill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palaka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438E6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E7144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dios ng lupa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E7144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F88B47"/>
        </a:solidFill>
        <a:ln>
          <a:solidFill>
            <a:srgbClr val="F88B47"/>
          </a:solidFill>
        </a:ln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Uatchit,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latian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88B4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12AA6C"/>
        </a:solidFill>
        <a:ln>
          <a:solidFill>
            <a:srgbClr val="12AA6C"/>
          </a:solidFill>
        </a:ln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Khnum,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manlilikha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12AA6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443EC"/>
        </a:solidFill>
        <a:ln>
          <a:solidFill>
            <a:srgbClr val="8443EC"/>
          </a:solidFill>
        </a:ln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Sekhmet,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pag-papagaling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443E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Nut,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langit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Seth,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bagyo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7613" custLinFactY="-100000" custLinFactNeighborX="100000" custLinFactNeighborY="-126439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AE4522"/>
        </a:solidFill>
        <a:ln>
          <a:solidFill>
            <a:srgbClr val="AE4522"/>
          </a:solidFill>
        </a:ln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Neper,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butil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E4522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AE452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AE452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338274" y="848714"/>
          <a:ext cx="1619238" cy="1394429"/>
        </a:xfrm>
        <a:prstGeom prst="hexagon">
          <a:avLst>
            <a:gd name="adj" fmla="val 25000"/>
            <a:gd name="vf" fmla="val 115470"/>
          </a:avLst>
        </a:prstGeom>
        <a:solidFill>
          <a:srgbClr val="5A7ED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Nilo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9413" y="1064986"/>
        <a:ext cx="1116960" cy="961885"/>
      </dsp:txXfrm>
    </dsp:sp>
    <dsp:sp modelId="{4003989A-EAE1-47D4-B0F1-272D4DE7EFDC}">
      <dsp:nvSpPr>
        <dsp:cNvPr id="0" name=""/>
        <dsp:cNvSpPr/>
      </dsp:nvSpPr>
      <dsp:spPr>
        <a:xfrm>
          <a:off x="1375835" y="146448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110988"/>
          <a:ext cx="1617168" cy="139400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5A7ED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094871" y="131203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1048207"/>
          <a:ext cx="1787816" cy="1228033"/>
        </a:xfrm>
        <a:prstGeom prst="plaque">
          <a:avLst/>
        </a:prstGeom>
        <a:solidFill>
          <a:srgbClr val="626A6D"/>
        </a:solidFill>
        <a:ln>
          <a:solidFill>
            <a:srgbClr val="626A6D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araw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3717" y="1192936"/>
        <a:ext cx="1498358" cy="938575"/>
      </dsp:txXfrm>
    </dsp:sp>
    <dsp:sp modelId="{4003989A-EAE1-47D4-B0F1-272D4DE7EFDC}">
      <dsp:nvSpPr>
        <dsp:cNvPr id="0" name=""/>
        <dsp:cNvSpPr/>
      </dsp:nvSpPr>
      <dsp:spPr>
        <a:xfrm>
          <a:off x="1916968" y="112130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77892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9339" y="108369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59299" y="1029459"/>
          <a:ext cx="2128655" cy="1833121"/>
        </a:xfrm>
        <a:prstGeom prst="hexagon">
          <a:avLst>
            <a:gd name="adj" fmla="val 25000"/>
            <a:gd name="vf" fmla="val 115470"/>
          </a:avLst>
        </a:prstGeom>
        <a:solidFill>
          <a:srgbClr val="438E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palaka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9447" y="1313771"/>
        <a:ext cx="1468359" cy="1264497"/>
      </dsp:txXfrm>
    </dsp:sp>
    <dsp:sp modelId="{4003989A-EAE1-47D4-B0F1-272D4DE7EFDC}">
      <dsp:nvSpPr>
        <dsp:cNvPr id="0" name=""/>
        <dsp:cNvSpPr/>
      </dsp:nvSpPr>
      <dsp:spPr>
        <a:xfrm>
          <a:off x="1808676" y="1838948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59643"/>
          <a:ext cx="2125933" cy="18325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438E6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39320" y="1638537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hexagon">
          <a:avLst>
            <a:gd name="adj" fmla="val 25000"/>
            <a:gd name="vf" fmla="val 115470"/>
          </a:avLst>
        </a:prstGeom>
        <a:solidFill>
          <a:srgbClr val="8E714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dios ng lupa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0795" y="1204879"/>
        <a:ext cx="1410698" cy="1214841"/>
      </dsp:txXfrm>
    </dsp:sp>
    <dsp:sp modelId="{4003989A-EAE1-47D4-B0F1-272D4DE7EFDC}">
      <dsp:nvSpPr>
        <dsp:cNvPr id="0" name=""/>
        <dsp:cNvSpPr/>
      </dsp:nvSpPr>
      <dsp:spPr>
        <a:xfrm>
          <a:off x="1761050" y="170943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E714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06199" y="151689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F88B47"/>
        </a:solid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Uatchit,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latian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12AA6C"/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Khnum,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manlilikha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8443EC"/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Sekhmet,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pag-papagaling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Nut,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langit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Seth,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bagyo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8254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AE4522"/>
        </a:solidFill>
        <a:ln>
          <a:solidFill>
            <a:srgbClr val="AE4522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Neper,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butil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E80B-0763-4392-AFEC-354438841FD7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B3F07-6A77-47EE-9E29-7A3E18A48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36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7944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524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8602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C8958-DEB7-CE22-FC6D-874948BF9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EF29E2-AD31-C01F-58A2-5D3A78B0B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DE711F-8E64-54BD-9B60-E0FE3CC1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AB7981-DBB1-4A17-E46C-3EADF237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F98C41-9286-C54D-DBE4-EE6D5C60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1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76388-247B-3D63-6639-2397DC1F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5AF03D-D81D-0604-EABA-67C272975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9EE5D0-F6D3-2B3F-F0B0-AE7F939F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164F0C-96DC-4BB6-C435-4740AA38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85E4C-9CC8-13F0-20EF-51613BB3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4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0A970D-770E-571E-C3AA-9C7C2982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197039-1AD1-B43E-C33F-B790CD07A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B1716-A20D-3F86-0CEB-4C3B549D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A92CA-B51E-CF92-1DBC-C6E85ADA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5DC67D-D153-E694-1D82-DF43C956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9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1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3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6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63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9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7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6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D5125-5046-5F2F-2343-37DB7D6E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784373-01BF-1220-5EBE-91E1CB4B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B5427E-3F54-B3F2-81E7-B30FDFDE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4690D6-BBBF-6B02-EBBE-050F66B2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11BF-E062-43D6-20D0-97123E98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8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2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1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089D1-DC0C-B76F-6145-88605D40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FF360C-F41B-91C6-0047-AF32273E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ED7722-D889-89EA-CD35-7E43074D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D4814-A038-A670-AA70-524ACD39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46418E-4AFC-C82C-7F43-603EDC44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8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E03DF-6290-4D7B-4A3F-9CFAAABD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5F0331-DCCA-D8E6-1AFA-A98A2037A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9A39AB-334F-7115-3650-05F6FC951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6DDFF0-1923-8E05-C056-218E4E31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E0A56-A4AC-1123-42C6-490DC7AB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B3349A-73D7-1591-B084-8DD0EDD7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8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0784D-2F4A-0824-7888-A4F01E3B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3A4750-E1F5-02AF-942F-6EED89C7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3D45AB-3DD4-6E7C-AA6C-9BC54868B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FEA4474-9B8D-6BD9-7136-F2C0DA10D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6584BE-939E-B706-2502-729980CFB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8BCE80-AAF9-1BF5-9956-1FD56E31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4780FF-3C5F-992F-9639-75579B8F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9C8D03-1901-F2E4-8C9B-8112B4A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1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DB36D-6633-70B0-F512-C5E09F66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5DC6E2-0328-364B-DD05-D6DF162E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21B49F-A231-6378-C06D-70C6884A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844733-1778-9887-439D-CAC97406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BC637D-C03F-705A-5EE7-98F19480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5F84BD-3819-6377-3CAE-75286939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A4B5AA-E84C-2014-5C9F-366859A5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6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74DEB-393F-ED00-8A84-634AB56E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1F71C-2FEA-1977-7205-F21A6511B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3AEF4D-096F-CC25-9A4A-F787D3BCE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EB55F0-911D-7351-D9CF-9E198E8A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FB2D06-8850-52D4-18E4-D6D7E15B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44B813-A5F0-B377-240A-D4593EFA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7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7AEDE-1A9E-040F-31E6-66F9B60E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00E7A2-D8EB-9534-B175-1C8A24140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8F72D6-FD8B-36D6-3716-564C8B41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946F10-2E5E-5D77-034F-985DB095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C7AE18-933E-076A-0A80-9B4FC9C5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AAC27D-71F7-8C6A-3E8B-F45252F5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8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A8CE9C4-C26A-D45F-FCC6-C170A18A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62B41F-B65A-B127-8B50-089DA3A96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362FA5-E187-0472-7BA2-8EE66BB69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35A8A0-36A1-4A87-9068-626A0DA9179F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D69CFD-9D71-4117-AE9A-B7845D039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564C53-EC07-5628-0E3C-1D56B3D20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62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85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65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81025-E3A0-6F59-52CC-D77FD91D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473F330-3F0B-E513-A946-48688D94F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D8139A3-04D6-F8A6-8F94-96FE518644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565"/>
            <a:ext cx="2693955" cy="1435903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CDF9E83D-C9DD-35D3-FA32-FDA5170AD1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059474"/>
            <a:ext cx="2693955" cy="1435903"/>
          </a:xfrm>
          <a:prstGeom prst="rect">
            <a:avLst/>
          </a:prstGeom>
        </p:spPr>
      </p:pic>
      <p:pic>
        <p:nvPicPr>
          <p:cNvPr id="22" name="Imagen 21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796DBDA-9095-C82D-0E00-84FF713F6F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94948"/>
            <a:ext cx="2693955" cy="1435903"/>
          </a:xfrm>
          <a:prstGeom prst="rect">
            <a:avLst/>
          </a:prstGeom>
        </p:spPr>
      </p:pic>
      <p:pic>
        <p:nvPicPr>
          <p:cNvPr id="23" name="Imagen 2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9C19F68-0193-B217-CDAC-A43A3F89EE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4676987"/>
            <a:ext cx="2693955" cy="1435903"/>
          </a:xfrm>
          <a:prstGeom prst="rect">
            <a:avLst/>
          </a:prstGeom>
        </p:spPr>
      </p:pic>
      <p:pic>
        <p:nvPicPr>
          <p:cNvPr id="24" name="Imagen 2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186F4C80-854F-31D4-CC45-4E72860D8F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5627" flipV="1">
            <a:off x="-199936" y="2034710"/>
            <a:ext cx="2954044" cy="157453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FB2F19-2B37-4768-9F9D-B8897B898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DE70AE-3FFB-9B00-1DD1-C4E55118CE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"/>
          <a:stretch>
            <a:fillRect/>
          </a:stretch>
        </p:blipFill>
        <p:spPr>
          <a:xfrm>
            <a:off x="9020439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42FCEF-43A9-88A0-5C11-502EA758CF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6DAEF76-BE58-A3B4-86A2-4A9E7CB4A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49921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4EE753-455C-3037-4E6C-ED21843A86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8"/>
          <a:stretch>
            <a:fillRect/>
          </a:stretch>
        </p:blipFill>
        <p:spPr>
          <a:xfrm>
            <a:off x="5849921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CC7871-84DC-DFF8-C91D-84DBD3FE80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"/>
          <a:stretch>
            <a:fillRect/>
          </a:stretch>
        </p:blipFill>
        <p:spPr>
          <a:xfrm>
            <a:off x="5849921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F8EEE6-5426-D5E4-9EDB-F039FDF927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3955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7B0C9B-73B9-30D3-9B0A-BB0DEA76E8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3"/>
          <a:stretch>
            <a:fillRect/>
          </a:stretch>
        </p:blipFill>
        <p:spPr>
          <a:xfrm>
            <a:off x="2693955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5BE6D0-5564-E511-4FCF-C4970A275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955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D0B3F37-679F-377F-000E-346FB817BC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590" y="-238126"/>
            <a:ext cx="2595326" cy="6062262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  <a:scene3d>
              <a:camera prst="orthographicFront"/>
              <a:lightRig rig="glow" dir="t"/>
            </a:scene3d>
            <a:sp3d extrusionH="57150" contourW="31750">
              <a:bevelT w="38100" h="38100" prst="relaxedInset"/>
              <a:contourClr>
                <a:schemeClr val="accent5">
                  <a:lumMod val="50000"/>
                </a:schemeClr>
              </a:contourClr>
            </a:sp3d>
          </a:bodyPr>
          <a:lstStyle/>
          <a:p>
            <a:pPr algn="ctr"/>
            <a:r>
              <a:rPr lang="en-US" sz="6600" b="1" kern="0" spc="-3000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ANG MGA SALOT</a:t>
            </a:r>
            <a:endParaRPr lang="en" sz="6600" b="1" kern="0" spc="-3000" dirty="0">
              <a:ln w="9525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25400" dir="2700000" algn="tl" rotWithShape="0">
                  <a:schemeClr val="accent4">
                    <a:lumMod val="75000"/>
                  </a:scheme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F0B25D-8EFF-3246-7EBA-08D72A67C7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171493"/>
            <a:ext cx="2554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Aralin 4 para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</a:rPr>
              <a:t>sa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</a:p>
          <a:p>
            <a:pPr algn="ctr"/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Hulyo 26, 2025</a:t>
            </a:r>
            <a:endParaRPr lang="en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D62EA-3F7A-9522-934C-608CD685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gua, mujer, hombre, parado&#10;&#10;El contenido generado por IA puede ser incorrecto.">
            <a:extLst>
              <a:ext uri="{FF2B5EF4-FFF2-40B4-BE49-F238E27FC236}">
                <a16:creationId xmlns:a16="http://schemas.microsoft.com/office/drawing/2014/main" id="{9901A5B1-02F2-8EDE-C518-FA3EB6317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2649" y="1571125"/>
            <a:ext cx="672730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E0B570-BB3B-5613-4892-6123BC68514A}"/>
              </a:ext>
            </a:extLst>
          </p:cNvPr>
          <p:cNvSpPr txBox="1"/>
          <p:nvPr/>
        </p:nvSpPr>
        <p:spPr>
          <a:xfrm>
            <a:off x="92964" y="711691"/>
            <a:ext cx="1200607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At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sinabi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ng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Panginoon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kay Moises,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Sabihin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mo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kay Aaron,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Iunat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mo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ang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iyong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kamay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pati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ng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iyong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tungkod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ilog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bangbang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, at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lawa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, at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magpaahon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ka ng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palaka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lupain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ng </a:t>
            </a:r>
            <a:r>
              <a:rPr lang="en-US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Egipto</a:t>
            </a:r>
            <a:r>
              <a:rPr lang="en-U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.</a:t>
            </a:r>
            <a:r>
              <a:rPr lang="en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” </a:t>
            </a:r>
            <a:r>
              <a:rPr lang="en" sz="1200" b="1" dirty="0">
                <a:solidFill>
                  <a:srgbClr val="438E67"/>
                </a:solidFill>
                <a:latin typeface="Comic Sans MS" panose="030F0702030302020204" pitchFamily="66" charset="0"/>
              </a:rPr>
              <a:t>(Exodo 8:5)</a:t>
            </a:r>
            <a:endParaRPr lang="es-ES" sz="1600" b="1" dirty="0">
              <a:solidFill>
                <a:srgbClr val="438E67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D55EC0-9B0A-02D5-85F0-A6A8270B6382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IKALAWANG SALOT (BANAYAD): PALAKA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E8F4E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34BDEF-044F-59C4-A4D9-BE0888357CDF}"/>
              </a:ext>
            </a:extLst>
          </p:cNvPr>
          <p:cNvSpPr txBox="1"/>
          <p:nvPr/>
        </p:nvSpPr>
        <p:spPr>
          <a:xfrm>
            <a:off x="244285" y="489683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Exodo 8:1-15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ADAB16B-03A2-8460-F132-DD87BE7AD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8277013"/>
              </p:ext>
            </p:extLst>
          </p:nvPr>
        </p:nvGraphicFramePr>
        <p:xfrm>
          <a:off x="244285" y="1693248"/>
          <a:ext cx="3887955" cy="292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9EAA392-0F05-BF9A-80A8-579DBCF35417}"/>
              </a:ext>
            </a:extLst>
          </p:cNvPr>
          <p:cNvSpPr txBox="1"/>
          <p:nvPr/>
        </p:nvSpPr>
        <p:spPr>
          <a:xfrm>
            <a:off x="244285" y="5296947"/>
            <a:ext cx="36814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Muling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ginaya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salamangkero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salot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ngunit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hindi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mapigilan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17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FA7A1-892E-9A9A-CA21-92B131DF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E050054-4EDD-697E-D20A-CDE4BDD4455F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At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sinabi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kay Moises,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Sabihin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kay Aaron: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Iunat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iyong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tungkod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, at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paluin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alabok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lupa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upang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maging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kuto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lupaing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Egipto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’” </a:t>
            </a:r>
            <a:r>
              <a:rPr lang="en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(Exodo 8:16)</a:t>
            </a:r>
            <a:endParaRPr lang="es-ES" sz="1800" b="1" dirty="0">
              <a:solidFill>
                <a:srgbClr val="8E714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723346-4315-F375-8098-6C594C01D621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IKATLONG SALOT (BANAYAD): KUTO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1ECE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882452-A1BB-CDFF-EBB7-E4DF8F2B3A6E}"/>
              </a:ext>
            </a:extLst>
          </p:cNvPr>
          <p:cNvSpPr txBox="1"/>
          <p:nvPr/>
        </p:nvSpPr>
        <p:spPr>
          <a:xfrm>
            <a:off x="395286" y="4112063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Exodo 8:16-19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4D700DBF-50D2-13C5-E182-C50A82870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1987619"/>
              </p:ext>
            </p:extLst>
          </p:nvPr>
        </p:nvGraphicFramePr>
        <p:xfrm>
          <a:off x="395286" y="161925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282CC8B4-E755-BE1B-BBB3-FDB5BC65F0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127C96-E1BE-5DD9-A9C6-CA935802D497}"/>
              </a:ext>
            </a:extLst>
          </p:cNvPr>
          <p:cNvSpPr txBox="1"/>
          <p:nvPr/>
        </p:nvSpPr>
        <p:spPr>
          <a:xfrm>
            <a:off x="395286" y="4435766"/>
            <a:ext cx="39755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Lumilikha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buhay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mula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alabok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lupa</a:t>
            </a:r>
            <a:r>
              <a:rPr lang="en-US" sz="2000" b="1" dirty="0">
                <a:solidFill>
                  <a:prstClr val="black"/>
                </a:solidFill>
              </a:rPr>
              <a:t> (Gen. 1:24)? Wala </a:t>
            </a:r>
            <a:r>
              <a:rPr lang="en-US" sz="2000" b="1" dirty="0" err="1">
                <a:solidFill>
                  <a:prstClr val="black"/>
                </a:solidFill>
              </a:rPr>
              <a:t>nang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anumang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pagdududa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tungkol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pinagmulan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salot</a:t>
            </a:r>
            <a:r>
              <a:rPr lang="en-US" sz="2000" b="1" dirty="0">
                <a:solidFill>
                  <a:prstClr val="black"/>
                </a:solidFill>
              </a:rPr>
              <a:t>: “Ito ang </a:t>
            </a:r>
            <a:r>
              <a:rPr lang="en-US" sz="2000" b="1" dirty="0" err="1">
                <a:solidFill>
                  <a:prstClr val="black"/>
                </a:solidFill>
              </a:rPr>
              <a:t>daliri</a:t>
            </a:r>
            <a:r>
              <a:rPr lang="en-US" sz="2000" b="1" dirty="0">
                <a:solidFill>
                  <a:prstClr val="black"/>
                </a:solidFill>
              </a:rPr>
              <a:t> ng Dios” (Ex. 8:19). At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wakas ay </a:t>
            </a:r>
            <a:r>
              <a:rPr lang="en-US" sz="2000" b="1" dirty="0" err="1">
                <a:solidFill>
                  <a:prstClr val="black"/>
                </a:solidFill>
              </a:rPr>
              <a:t>tumahimik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salamangkero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3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054DC-64D8-A28A-ADF3-8AA17E45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1E8EA46-2BD0-0641-752B-6FF72DE12678}"/>
              </a:ext>
            </a:extLst>
          </p:cNvPr>
          <p:cNvSpPr txBox="1"/>
          <p:nvPr/>
        </p:nvSpPr>
        <p:spPr>
          <a:xfrm>
            <a:off x="690562" y="676186"/>
            <a:ext cx="108108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ginawang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gayon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at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nagsipasok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makapal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pulupulutong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langaw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bahay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Faraon, at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bahay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kaniyang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lingkod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at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buong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lupain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Egipto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nasisira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lupa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dahil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pulupulutong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langaw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(Exodo 8:24)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F6691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35E404-73D1-0A2F-4CA9-8D03E430F84F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IKAAPAT NA SALOT (MALUBHA): LANGAW</a:t>
            </a:r>
            <a:endParaRPr lang="en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C3DBE5-AB9C-894D-5B9C-72698371C061}"/>
              </a:ext>
            </a:extLst>
          </p:cNvPr>
          <p:cNvSpPr txBox="1"/>
          <p:nvPr/>
        </p:nvSpPr>
        <p:spPr>
          <a:xfrm>
            <a:off x="6537960" y="4752583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Exodo 8:20-32.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629B6A6-209C-E965-4BE2-1CE5DB03BC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7173456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93BFA260-68A6-5861-0B03-840791D059B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4ABBFB-5B65-309B-4D57-77827245C9A4}"/>
              </a:ext>
            </a:extLst>
          </p:cNvPr>
          <p:cNvSpPr txBox="1"/>
          <p:nvPr/>
        </p:nvSpPr>
        <p:spPr>
          <a:xfrm>
            <a:off x="6537960" y="5137508"/>
            <a:ext cx="55717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Sa </a:t>
            </a:r>
            <a:r>
              <a:rPr lang="en-US" sz="2000" b="1" dirty="0" err="1">
                <a:solidFill>
                  <a:prstClr val="black"/>
                </a:solidFill>
              </a:rPr>
              <a:t>unang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pagkakataon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naprotektahan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Israelita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mula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salot</a:t>
            </a:r>
            <a:r>
              <a:rPr lang="en-US" sz="2000" b="1" dirty="0">
                <a:solidFill>
                  <a:prstClr val="black"/>
                </a:solidFill>
              </a:rPr>
              <a:t>. Ito ang </a:t>
            </a:r>
            <a:r>
              <a:rPr lang="en-US" sz="2000" b="1" dirty="0" err="1">
                <a:solidFill>
                  <a:prstClr val="black"/>
                </a:solidFill>
              </a:rPr>
              <a:t>nagbunsod</a:t>
            </a:r>
            <a:r>
              <a:rPr lang="en-US" sz="2000" b="1" dirty="0">
                <a:solidFill>
                  <a:prstClr val="black"/>
                </a:solidFill>
              </a:rPr>
              <a:t> kay Faraon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makipag-ayos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ngunit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huli</a:t>
            </a:r>
            <a:r>
              <a:rPr lang="en-US" sz="2000" b="1" dirty="0">
                <a:solidFill>
                  <a:prstClr val="black"/>
                </a:solidFill>
              </a:rPr>
              <a:t> ay </a:t>
            </a:r>
            <a:r>
              <a:rPr lang="en-US" sz="2000" b="1" dirty="0" err="1">
                <a:solidFill>
                  <a:prstClr val="black"/>
                </a:solidFill>
              </a:rPr>
              <a:t>nabigo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siyang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tuparin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kanyang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pangako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12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66A6C6-01CF-D6A1-F40E-52D2E3DF9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7B62C3C-B594-2A4F-23B2-584F706A8DB8}"/>
              </a:ext>
            </a:extLst>
          </p:cNvPr>
          <p:cNvSpPr txBox="1"/>
          <p:nvPr/>
        </p:nvSpPr>
        <p:spPr>
          <a:xfrm>
            <a:off x="690562" y="672208"/>
            <a:ext cx="108108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Ay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narito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ang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kamay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nakapatong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iyong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hayop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parang,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nakapatong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kabayo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nakapatong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asno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nakapatong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kamello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nakapatong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bakahan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at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nakapatong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kawan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magkakaroon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malaking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pagkakasalot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(Exodo 9:3)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12AA6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F9D26E-A1B0-76BD-3326-6657EEE067E6}"/>
              </a:ext>
            </a:extLst>
          </p:cNvPr>
          <p:cNvSpPr txBox="1"/>
          <p:nvPr/>
        </p:nvSpPr>
        <p:spPr>
          <a:xfrm>
            <a:off x="0" y="104665"/>
            <a:ext cx="1219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IKALIMANG SALOT (MALUBHA): KAMATAYAN NG MGA HAYOP</a:t>
            </a:r>
            <a:endParaRPr lang="en" sz="3200" b="1" dirty="0">
              <a:ln w="222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C20041-4CD2-C5ED-CAC9-AAA235CBD330}"/>
              </a:ext>
            </a:extLst>
          </p:cNvPr>
          <p:cNvSpPr txBox="1"/>
          <p:nvPr/>
        </p:nvSpPr>
        <p:spPr>
          <a:xfrm>
            <a:off x="7044639" y="4921772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12AA6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Exodo 9:1-7.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903568-9884-D2D7-00C9-1A044253D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4229653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5CDEA013-B74C-1BEB-C3B5-E04BD9B103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7F5698B-BFE7-E204-83C9-CED1F4BB9FC1}"/>
              </a:ext>
            </a:extLst>
          </p:cNvPr>
          <p:cNvSpPr txBox="1"/>
          <p:nvPr/>
        </p:nvSpPr>
        <p:spPr>
          <a:xfrm>
            <a:off x="7044638" y="5321882"/>
            <a:ext cx="44567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sv-SE" sz="2000" b="1" dirty="0">
                <a:solidFill>
                  <a:prstClr val="black"/>
                </a:solidFill>
              </a:rPr>
              <a:t>Maraming mga diosdiosan ang may ulo ng hayop, kaya ang salot na ito ay pamamahiya sa marami sa kanila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06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916C8-6CB1-38B5-774C-413FE388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787A0E7-218B-6515-FDDE-066F8E2A2F4B}"/>
              </a:ext>
            </a:extLst>
          </p:cNvPr>
          <p:cNvSpPr txBox="1"/>
          <p:nvPr/>
        </p:nvSpPr>
        <p:spPr>
          <a:xfrm>
            <a:off x="430304" y="775839"/>
            <a:ext cx="11331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sila'y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kumuha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abo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hurno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at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tumayo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harap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Faraon, at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isinaboy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Moises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himpapawid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at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naging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bukol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naknakin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at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hayop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(Exodo 9:10)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8443E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7288F4-2A6A-6D59-F814-5F68871C669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IKAANIM NA SALOT (MALUBHA): PIGSA</a:t>
            </a:r>
            <a:endParaRPr lang="e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9531C6-7866-BE3C-B213-3CBDC6E70D4E}"/>
              </a:ext>
            </a:extLst>
          </p:cNvPr>
          <p:cNvSpPr txBox="1"/>
          <p:nvPr/>
        </p:nvSpPr>
        <p:spPr>
          <a:xfrm>
            <a:off x="6462666" y="4367658"/>
            <a:ext cx="5661955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Exodo 9: </a:t>
            </a:r>
            <a:r>
              <a:rPr lang="en" sz="2000" b="1" dirty="0">
                <a:solidFill>
                  <a:srgbClr val="8443EC"/>
                </a:solidFill>
                <a:latin typeface="Aptos" panose="02110004020202020204"/>
              </a:rPr>
              <a:t>8-12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098E087-2A0A-4415-6600-1B5568D49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4376352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B94E89F9-BBE4-A2BC-9F5C-8B2BF538C7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42A4D2-A3D6-6E5C-EE49-3D7422EFB795}"/>
              </a:ext>
            </a:extLst>
          </p:cNvPr>
          <p:cNvSpPr txBox="1"/>
          <p:nvPr/>
        </p:nvSpPr>
        <p:spPr>
          <a:xfrm>
            <a:off x="6462666" y="4767768"/>
            <a:ext cx="57293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b="1" dirty="0">
                <a:solidFill>
                  <a:prstClr val="black"/>
                </a:solidFill>
              </a:rPr>
              <a:t>Kahit </a:t>
            </a:r>
            <a:r>
              <a:rPr lang="en-US" b="1" dirty="0" err="1">
                <a:solidFill>
                  <a:prstClr val="black"/>
                </a:solidFill>
              </a:rPr>
              <a:t>na</a:t>
            </a:r>
            <a:r>
              <a:rPr lang="en-US" b="1" dirty="0">
                <a:solidFill>
                  <a:prstClr val="black"/>
                </a:solidFill>
              </a:rPr>
              <a:t> ang </a:t>
            </a:r>
            <a:r>
              <a:rPr lang="en-US" b="1" dirty="0" err="1">
                <a:solidFill>
                  <a:prstClr val="black"/>
                </a:solidFill>
              </a:rPr>
              <a:t>mga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salamangkero</a:t>
            </a:r>
            <a:r>
              <a:rPr lang="en-US" b="1" dirty="0">
                <a:solidFill>
                  <a:prstClr val="black"/>
                </a:solidFill>
              </a:rPr>
              <a:t> ay </a:t>
            </a:r>
            <a:r>
              <a:rPr lang="en-US" b="1" dirty="0" err="1">
                <a:solidFill>
                  <a:prstClr val="black"/>
                </a:solidFill>
              </a:rPr>
              <a:t>hindi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kayang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pagalingin</a:t>
            </a:r>
            <a:r>
              <a:rPr lang="en-US" b="1" dirty="0">
                <a:solidFill>
                  <a:prstClr val="black"/>
                </a:solidFill>
              </a:rPr>
              <a:t> ang </a:t>
            </a:r>
            <a:r>
              <a:rPr lang="en-US" b="1" dirty="0" err="1">
                <a:solidFill>
                  <a:prstClr val="black"/>
                </a:solidFill>
              </a:rPr>
              <a:t>sarili</a:t>
            </a:r>
            <a:r>
              <a:rPr lang="en-US" b="1" dirty="0">
                <a:solidFill>
                  <a:prstClr val="black"/>
                </a:solidFill>
              </a:rPr>
              <a:t> (Ex. 9:11). Walang </a:t>
            </a:r>
            <a:r>
              <a:rPr lang="en-US" b="1" dirty="0" err="1">
                <a:solidFill>
                  <a:prstClr val="black"/>
                </a:solidFill>
              </a:rPr>
              <a:t>alinlangan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si</a:t>
            </a:r>
            <a:r>
              <a:rPr lang="en-US" b="1" dirty="0">
                <a:solidFill>
                  <a:prstClr val="black"/>
                </a:solidFill>
              </a:rPr>
              <a:t> Faraon </a:t>
            </a:r>
            <a:r>
              <a:rPr lang="en-US" b="1" dirty="0" err="1">
                <a:solidFill>
                  <a:prstClr val="black"/>
                </a:solidFill>
              </a:rPr>
              <a:t>tungkol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pinagmulan</a:t>
            </a:r>
            <a:r>
              <a:rPr lang="en-US" b="1" dirty="0">
                <a:solidFill>
                  <a:prstClr val="black"/>
                </a:solidFill>
              </a:rPr>
              <a:t> ng </a:t>
            </a:r>
            <a:r>
              <a:rPr lang="en-US" b="1" dirty="0" err="1">
                <a:solidFill>
                  <a:prstClr val="black"/>
                </a:solidFill>
              </a:rPr>
              <a:t>mga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salot</a:t>
            </a:r>
            <a:r>
              <a:rPr lang="en-US" b="1" dirty="0">
                <a:solidFill>
                  <a:prstClr val="black"/>
                </a:solidFill>
              </a:rPr>
              <a:t>. </a:t>
            </a:r>
            <a:r>
              <a:rPr lang="en-US" b="1" dirty="0" err="1">
                <a:solidFill>
                  <a:prstClr val="black"/>
                </a:solidFill>
              </a:rPr>
              <a:t>Ngunit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nagpasya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siyang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tumangging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yumukod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</a:t>
            </a:r>
            <a:r>
              <a:rPr lang="en-US" b="1" dirty="0">
                <a:solidFill>
                  <a:prstClr val="black"/>
                </a:solidFill>
              </a:rPr>
              <a:t> Dios, at </a:t>
            </a:r>
            <a:r>
              <a:rPr lang="en-US" b="1" dirty="0" err="1">
                <a:solidFill>
                  <a:prstClr val="black"/>
                </a:solidFill>
              </a:rPr>
              <a:t>pinahintulutan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siya</a:t>
            </a:r>
            <a:r>
              <a:rPr lang="en-US" b="1" dirty="0">
                <a:solidFill>
                  <a:prstClr val="black"/>
                </a:solidFill>
              </a:rPr>
              <a:t> ng Dios </a:t>
            </a:r>
            <a:r>
              <a:rPr lang="en-US" b="1" dirty="0" err="1">
                <a:solidFill>
                  <a:prstClr val="black"/>
                </a:solidFill>
              </a:rPr>
              <a:t>na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anihin</a:t>
            </a:r>
            <a:r>
              <a:rPr lang="en-US" b="1" dirty="0">
                <a:solidFill>
                  <a:prstClr val="black"/>
                </a:solidFill>
              </a:rPr>
              <a:t> ang bunga ng </a:t>
            </a:r>
            <a:r>
              <a:rPr lang="en-US" b="1" dirty="0" err="1">
                <a:solidFill>
                  <a:prstClr val="black"/>
                </a:solidFill>
              </a:rPr>
              <a:t>kanyang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paghihimagsik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(Exo. 9:12).</a:t>
            </a:r>
          </a:p>
        </p:txBody>
      </p:sp>
    </p:spTree>
    <p:extLst>
      <p:ext uri="{BB962C8B-B14F-4D97-AF65-F5344CB8AC3E}">
        <p14:creationId xmlns:p14="http://schemas.microsoft.com/office/powerpoint/2010/main" val="40536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6B1AF-1BC4-BAFF-2F5C-5A070A5A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9AAF885-A2F5-408D-C811-2867B824022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Narito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bukas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ganitong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oras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ay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magpapaulan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malakas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granizo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kailan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ma'y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hindi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nagkaroon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Egipto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mula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nang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araw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itayo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hanggang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ngayon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(Exodo 9:18)</a:t>
            </a:r>
            <a:endParaRPr lang="es-ES" sz="1800" b="1" dirty="0">
              <a:solidFill>
                <a:srgbClr val="F6F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38C607-DFC0-5B78-C74C-A3C9FD5D82B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4"/>
                </a:solidFill>
              </a:rPr>
              <a:t>IKAPITONG SALOT (MAPANGWASAK): GRANIZO</a:t>
            </a:r>
            <a:endParaRPr lang="en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7D08DB-D194-20D5-D98A-BFAA27CB5413}"/>
              </a:ext>
            </a:extLst>
          </p:cNvPr>
          <p:cNvSpPr txBox="1"/>
          <p:nvPr/>
        </p:nvSpPr>
        <p:spPr>
          <a:xfrm>
            <a:off x="4214751" y="2119418"/>
            <a:ext cx="3109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2254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Exodo 9:13-35.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CB47C43-8A27-DF18-8CAF-D79AA66E4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4914793"/>
              </p:ext>
            </p:extLst>
          </p:nvPr>
        </p:nvGraphicFramePr>
        <p:xfrm>
          <a:off x="356788" y="1705512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93BE1DE-D1E3-7200-756E-157F43160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419051"/>
              </p:ext>
            </p:extLst>
          </p:nvPr>
        </p:nvGraphicFramePr>
        <p:xfrm>
          <a:off x="356788" y="4189395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D9F6C3D-0AE3-88FF-B73E-98094084F8F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123" y="1564104"/>
            <a:ext cx="4150360" cy="51735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757219E-1DC4-344C-4662-0CBBF98A1690}"/>
              </a:ext>
            </a:extLst>
          </p:cNvPr>
          <p:cNvSpPr txBox="1"/>
          <p:nvPr/>
        </p:nvSpPr>
        <p:spPr>
          <a:xfrm>
            <a:off x="4214751" y="2519528"/>
            <a:ext cx="310948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Ang </a:t>
            </a:r>
            <a:r>
              <a:rPr lang="en-US" sz="2000" b="1" dirty="0" err="1">
                <a:solidFill>
                  <a:prstClr val="black"/>
                </a:solidFill>
              </a:rPr>
              <a:t>pananampalataya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Ehipsyo</a:t>
            </a:r>
            <a:r>
              <a:rPr lang="en-US" sz="2000" b="1" dirty="0">
                <a:solidFill>
                  <a:prstClr val="black"/>
                </a:solidFill>
              </a:rPr>
              <a:t> ay </a:t>
            </a:r>
            <a:r>
              <a:rPr lang="en-US" sz="2000" b="1" dirty="0" err="1">
                <a:solidFill>
                  <a:prstClr val="black"/>
                </a:solidFill>
              </a:rPr>
              <a:t>nasubok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Naligtas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naniwala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buhay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kanilang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alipin</a:t>
            </a:r>
            <a:r>
              <a:rPr lang="en-US" sz="2000" b="1" dirty="0">
                <a:solidFill>
                  <a:prstClr val="black"/>
                </a:solidFill>
              </a:rPr>
              <a:t> at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alagang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hayop</a:t>
            </a:r>
            <a:r>
              <a:rPr lang="en-US" sz="2000" b="1" dirty="0">
                <a:solidFill>
                  <a:prstClr val="black"/>
                </a:solidFill>
              </a:rPr>
              <a:t>. (Ex. 9:20). Hindi </a:t>
            </a:r>
            <a:r>
              <a:rPr lang="en-US" sz="2000" b="1" dirty="0" err="1">
                <a:solidFill>
                  <a:prstClr val="black"/>
                </a:solidFill>
              </a:rPr>
              <a:t>naniwala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</a:t>
            </a:r>
            <a:r>
              <a:rPr lang="en-US" sz="2000" b="1" dirty="0">
                <a:solidFill>
                  <a:prstClr val="black"/>
                </a:solidFill>
              </a:rPr>
              <a:t> Faraon, at </a:t>
            </a:r>
            <a:r>
              <a:rPr lang="en-US" sz="2000" b="1" dirty="0" err="1">
                <a:solidFill>
                  <a:prstClr val="black"/>
                </a:solidFill>
              </a:rPr>
              <a:t>bagama't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nagkumpisal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siya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kanyang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kasalanan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hindi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taos</a:t>
            </a:r>
            <a:r>
              <a:rPr lang="en-US" sz="2000" b="1" dirty="0">
                <a:solidFill>
                  <a:prstClr val="black"/>
                </a:solidFill>
              </a:rPr>
              <a:t>-puso ang </a:t>
            </a:r>
            <a:r>
              <a:rPr lang="en-US" sz="2000" b="1" dirty="0" err="1">
                <a:solidFill>
                  <a:prstClr val="black"/>
                </a:solidFill>
              </a:rPr>
              <a:t>kanyang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pag</a:t>
            </a:r>
            <a:r>
              <a:rPr lang="en-US" sz="2000" b="1" dirty="0">
                <a:solidFill>
                  <a:prstClr val="black"/>
                </a:solidFill>
              </a:rPr>
              <a:t>-amin.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(Ex. 9:27-30).</a:t>
            </a:r>
          </a:p>
        </p:txBody>
      </p:sp>
    </p:spTree>
    <p:extLst>
      <p:ext uri="{BB962C8B-B14F-4D97-AF65-F5344CB8AC3E}">
        <p14:creationId xmlns:p14="http://schemas.microsoft.com/office/powerpoint/2010/main" val="331562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Graphic spid="3" grpId="0">
        <p:bldAsOne/>
      </p:bldGraphic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C150A-2268-4263-73BD-6E62C56B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D6FD46-6334-2167-4EA6-E2C13C1F94B8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kung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tatanggihan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mong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payaunin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aking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bayan, ay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narito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bukas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magdadala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balang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iyong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hangganan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(Exodo 10:4)</a:t>
            </a:r>
            <a:endParaRPr lang="es-ES" sz="18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01CDCF-7EE7-2AED-519D-7A15EF303620}"/>
              </a:ext>
            </a:extLst>
          </p:cNvPr>
          <p:cNvSpPr txBox="1"/>
          <p:nvPr/>
        </p:nvSpPr>
        <p:spPr>
          <a:xfrm>
            <a:off x="1" y="0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n-US" sz="4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IKA-WALONG SALOT (MAPANGWASAK): BALANG</a:t>
            </a:r>
            <a:endParaRPr lang="en" sz="4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B1F340-336F-B309-6D88-59272B1E7E67}"/>
              </a:ext>
            </a:extLst>
          </p:cNvPr>
          <p:cNvSpPr txBox="1"/>
          <p:nvPr/>
        </p:nvSpPr>
        <p:spPr>
          <a:xfrm>
            <a:off x="241283" y="4311690"/>
            <a:ext cx="3589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Exodo 10:1-20.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6BC07-2808-93E4-CBAA-9FA91EC3DB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0710709"/>
              </p:ext>
            </p:extLst>
          </p:nvPr>
        </p:nvGraphicFramePr>
        <p:xfrm>
          <a:off x="462663" y="1609259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DDCF6F-B541-DF30-7E69-010B5FB533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7A7CFF1-7107-3639-B807-575CE68043D1}"/>
              </a:ext>
            </a:extLst>
          </p:cNvPr>
          <p:cNvSpPr txBox="1"/>
          <p:nvPr/>
        </p:nvSpPr>
        <p:spPr>
          <a:xfrm>
            <a:off x="241283" y="4711800"/>
            <a:ext cx="3589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Sa </a:t>
            </a:r>
            <a:r>
              <a:rPr lang="en-US" sz="2000" b="1" dirty="0" err="1">
                <a:solidFill>
                  <a:prstClr val="black"/>
                </a:solidFill>
              </a:rPr>
              <a:t>pagkawasak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Ehipto</a:t>
            </a:r>
            <a:r>
              <a:rPr lang="en-US" sz="2000" b="1" dirty="0">
                <a:solidFill>
                  <a:prstClr val="black"/>
                </a:solidFill>
              </a:rPr>
              <a:t>, ang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Ehipsiyo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mismo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nakiusap</a:t>
            </a:r>
            <a:r>
              <a:rPr lang="en-US" sz="2000" b="1" dirty="0">
                <a:solidFill>
                  <a:prstClr val="black"/>
                </a:solidFill>
              </a:rPr>
              <a:t> kay Faraon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palayain</a:t>
            </a:r>
            <a:r>
              <a:rPr lang="en-US" sz="2000" b="1" dirty="0">
                <a:solidFill>
                  <a:prstClr val="black"/>
                </a:solidFill>
              </a:rPr>
              <a:t> ang Israel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(Ex. 10:7).</a:t>
            </a:r>
          </a:p>
        </p:txBody>
      </p:sp>
    </p:spTree>
    <p:extLst>
      <p:ext uri="{BB962C8B-B14F-4D97-AF65-F5344CB8AC3E}">
        <p14:creationId xmlns:p14="http://schemas.microsoft.com/office/powerpoint/2010/main" val="3310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9CFFE-E128-A059-D1F9-8FDCB1D88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E65032-ED16-4008-6A46-5AF1B2CF2FA9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sinabi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kay Moises,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Iunat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iyong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kamay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dakong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langit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upang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magdilim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lupain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Egipto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ng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kadiliman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mahihipo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’” </a:t>
            </a:r>
            <a:r>
              <a:rPr lang="en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(Exodo 10:21)</a:t>
            </a:r>
            <a:endParaRPr lang="es-ES" sz="1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47BB59-4904-5FBA-CCB9-B71F88664C36}"/>
              </a:ext>
            </a:extLst>
          </p:cNvPr>
          <p:cNvSpPr txBox="1"/>
          <p:nvPr/>
        </p:nvSpPr>
        <p:spPr>
          <a:xfrm>
            <a:off x="1" y="0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n-US" sz="4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IKA-SIYAM NA SALOT (MAPANGWASAK): KADILIMAN</a:t>
            </a:r>
            <a:endParaRPr lang="en" sz="4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A408383-1839-D338-FED0-30BEE13A4716}"/>
              </a:ext>
            </a:extLst>
          </p:cNvPr>
          <p:cNvSpPr txBox="1"/>
          <p:nvPr/>
        </p:nvSpPr>
        <p:spPr>
          <a:xfrm>
            <a:off x="224440" y="3858101"/>
            <a:ext cx="3782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Exodo 10:21-29.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B710B13-AE9B-7B60-645B-A8C8F8A6A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4553055"/>
              </p:ext>
            </p:extLst>
          </p:nvPr>
        </p:nvGraphicFramePr>
        <p:xfrm>
          <a:off x="441809" y="1503968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2240E1FD-744E-1BA6-31B7-404B377DC4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93DC52-8702-3997-4B43-2E8559CFAE88}"/>
              </a:ext>
            </a:extLst>
          </p:cNvPr>
          <p:cNvSpPr txBox="1"/>
          <p:nvPr/>
        </p:nvSpPr>
        <p:spPr>
          <a:xfrm>
            <a:off x="224440" y="4257054"/>
            <a:ext cx="39785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Ang </a:t>
            </a:r>
            <a:r>
              <a:rPr lang="en-US" sz="2000" b="1" dirty="0" err="1">
                <a:solidFill>
                  <a:prstClr val="black"/>
                </a:solidFill>
              </a:rPr>
              <a:t>buhay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Ehipto</a:t>
            </a:r>
            <a:r>
              <a:rPr lang="en-US" sz="2000" b="1" dirty="0">
                <a:solidFill>
                  <a:prstClr val="black"/>
                </a:solidFill>
              </a:rPr>
              <a:t> ay </a:t>
            </a:r>
            <a:r>
              <a:rPr lang="en-US" sz="2000" b="1" dirty="0" err="1">
                <a:solidFill>
                  <a:prstClr val="black"/>
                </a:solidFill>
              </a:rPr>
              <a:t>tumigil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loob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tatlong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araw</a:t>
            </a:r>
            <a:r>
              <a:rPr lang="en-US" sz="2000" b="1" dirty="0">
                <a:solidFill>
                  <a:prstClr val="black"/>
                </a:solidFill>
              </a:rPr>
              <a:t> (Maliban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Goshen). </a:t>
            </a:r>
            <a:r>
              <a:rPr lang="en-US" sz="2000" b="1" dirty="0" err="1">
                <a:solidFill>
                  <a:prstClr val="black"/>
                </a:solidFill>
              </a:rPr>
              <a:t>Nagbigay</a:t>
            </a:r>
            <a:r>
              <a:rPr lang="en-US" sz="2000" b="1" dirty="0">
                <a:solidFill>
                  <a:prstClr val="black"/>
                </a:solidFill>
              </a:rPr>
              <a:t> ang Dios ng </a:t>
            </a:r>
            <a:r>
              <a:rPr lang="en-US" sz="2000" b="1" dirty="0" err="1">
                <a:solidFill>
                  <a:prstClr val="black"/>
                </a:solidFill>
              </a:rPr>
              <a:t>panahon</a:t>
            </a:r>
            <a:r>
              <a:rPr lang="en-US" sz="2000" b="1" dirty="0">
                <a:solidFill>
                  <a:prstClr val="black"/>
                </a:solidFill>
              </a:rPr>
              <a:t> para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pagninilay-nilay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nabigong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samantalahin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Faraon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50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112D0D-E55F-AA28-4AFF-44843A5ADA00}"/>
              </a:ext>
            </a:extLst>
          </p:cNvPr>
          <p:cNvSpPr txBox="1"/>
          <p:nvPr/>
        </p:nvSpPr>
        <p:spPr>
          <a:xfrm>
            <a:off x="160073" y="1492013"/>
            <a:ext cx="11671707" cy="5286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250" b="1" dirty="0">
                <a:latin typeface="Constantia" panose="02030602050306030303" pitchFamily="18" charset="0"/>
              </a:rPr>
              <a:t>“</a:t>
            </a:r>
            <a:r>
              <a:rPr lang="en-US" sz="2250" b="1" dirty="0">
                <a:latin typeface="Constantia" panose="02030602050306030303" pitchFamily="18" charset="0"/>
              </a:rPr>
              <a:t>Bago </a:t>
            </a:r>
            <a:r>
              <a:rPr lang="en-US" sz="2250" b="1" dirty="0" err="1">
                <a:latin typeface="Constantia" panose="02030602050306030303" pitchFamily="18" charset="0"/>
              </a:rPr>
              <a:t>ilapat</a:t>
            </a:r>
            <a:r>
              <a:rPr lang="en-US" sz="2250" b="1" dirty="0">
                <a:latin typeface="Constantia" panose="02030602050306030303" pitchFamily="18" charset="0"/>
              </a:rPr>
              <a:t> ang </a:t>
            </a:r>
            <a:r>
              <a:rPr lang="en-US" sz="2250" b="1" dirty="0" err="1">
                <a:latin typeface="Constantia" panose="02030602050306030303" pitchFamily="18" charset="0"/>
              </a:rPr>
              <a:t>bawat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salot</a:t>
            </a:r>
            <a:r>
              <a:rPr lang="en-US" sz="2250" b="1" dirty="0">
                <a:latin typeface="Constantia" panose="02030602050306030303" pitchFamily="18" charset="0"/>
              </a:rPr>
              <a:t>, </a:t>
            </a:r>
            <a:r>
              <a:rPr lang="en-US" sz="2250" b="1" dirty="0" err="1">
                <a:latin typeface="Constantia" panose="02030602050306030303" pitchFamily="18" charset="0"/>
              </a:rPr>
              <a:t>ilalarawan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ni</a:t>
            </a:r>
            <a:r>
              <a:rPr lang="en-US" sz="2250" b="1" dirty="0">
                <a:latin typeface="Constantia" panose="02030602050306030303" pitchFamily="18" charset="0"/>
              </a:rPr>
              <a:t> Moises ang </a:t>
            </a:r>
            <a:r>
              <a:rPr lang="en-US" sz="2250" b="1" dirty="0" err="1">
                <a:latin typeface="Constantia" panose="02030602050306030303" pitchFamily="18" charset="0"/>
              </a:rPr>
              <a:t>likas</a:t>
            </a:r>
            <a:r>
              <a:rPr lang="en-US" sz="2250" b="1" dirty="0">
                <a:latin typeface="Constantia" panose="02030602050306030303" pitchFamily="18" charset="0"/>
              </a:rPr>
              <a:t> noon at ang </a:t>
            </a:r>
            <a:r>
              <a:rPr lang="en-US" sz="2250" b="1" dirty="0" err="1">
                <a:latin typeface="Constantia" panose="02030602050306030303" pitchFamily="18" charset="0"/>
              </a:rPr>
              <a:t>mga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ibubunga</a:t>
            </a:r>
            <a:r>
              <a:rPr lang="en-US" sz="2250" b="1" dirty="0">
                <a:latin typeface="Constantia" panose="02030602050306030303" pitchFamily="18" charset="0"/>
              </a:rPr>
              <a:t>, </a:t>
            </a:r>
            <a:r>
              <a:rPr lang="en-US" sz="2250" b="1" dirty="0" err="1">
                <a:latin typeface="Constantia" panose="02030602050306030303" pitchFamily="18" charset="0"/>
              </a:rPr>
              <a:t>upang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maaaringn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piliin</a:t>
            </a:r>
            <a:r>
              <a:rPr lang="en-US" sz="2250" b="1" dirty="0">
                <a:latin typeface="Constantia" panose="02030602050306030303" pitchFamily="18" charset="0"/>
              </a:rPr>
              <a:t> ng </a:t>
            </a:r>
            <a:r>
              <a:rPr lang="en-US" sz="2250" b="1" dirty="0" err="1">
                <a:latin typeface="Constantia" panose="02030602050306030303" pitchFamily="18" charset="0"/>
              </a:rPr>
              <a:t>hari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na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iligtas</a:t>
            </a:r>
            <a:r>
              <a:rPr lang="en-US" sz="2250" b="1" dirty="0">
                <a:latin typeface="Constantia" panose="02030602050306030303" pitchFamily="18" charset="0"/>
              </a:rPr>
              <a:t> ang </a:t>
            </a:r>
            <a:r>
              <a:rPr lang="en-US" sz="2250" b="1" dirty="0" err="1">
                <a:latin typeface="Constantia" panose="02030602050306030303" pitchFamily="18" charset="0"/>
              </a:rPr>
              <a:t>kanyang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sarili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mula</a:t>
            </a:r>
            <a:r>
              <a:rPr lang="en-US" sz="2250" b="1" dirty="0">
                <a:latin typeface="Constantia" panose="02030602050306030303" pitchFamily="18" charset="0"/>
              </a:rPr>
              <a:t> doon kung </a:t>
            </a:r>
            <a:r>
              <a:rPr lang="en-US" sz="2250" b="1" dirty="0" err="1">
                <a:latin typeface="Constantia" panose="02030602050306030303" pitchFamily="18" charset="0"/>
              </a:rPr>
              <a:t>kanyang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nanaisin</a:t>
            </a:r>
            <a:r>
              <a:rPr lang="en-US" sz="2250" b="1" dirty="0">
                <a:latin typeface="Constantia" panose="02030602050306030303" pitchFamily="18" charset="0"/>
              </a:rPr>
              <a:t>. Ang </a:t>
            </a:r>
            <a:r>
              <a:rPr lang="en-US" sz="2250" b="1" dirty="0" err="1">
                <a:latin typeface="Constantia" panose="02030602050306030303" pitchFamily="18" charset="0"/>
              </a:rPr>
              <a:t>bawat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parusang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tatanggihan</a:t>
            </a:r>
            <a:r>
              <a:rPr lang="en-US" sz="2250" b="1" dirty="0">
                <a:latin typeface="Constantia" panose="02030602050306030303" pitchFamily="18" charset="0"/>
              </a:rPr>
              <a:t> ay </a:t>
            </a:r>
            <a:r>
              <a:rPr lang="en-US" sz="2250" b="1" dirty="0" err="1">
                <a:latin typeface="Constantia" panose="02030602050306030303" pitchFamily="18" charset="0"/>
              </a:rPr>
              <a:t>susundan</a:t>
            </a:r>
            <a:r>
              <a:rPr lang="en-US" sz="2250" b="1" dirty="0">
                <a:latin typeface="Constantia" panose="02030602050306030303" pitchFamily="18" charset="0"/>
              </a:rPr>
              <a:t> ng </a:t>
            </a:r>
            <a:r>
              <a:rPr lang="en-US" sz="2250" b="1" dirty="0" err="1">
                <a:latin typeface="Constantia" panose="02030602050306030303" pitchFamily="18" charset="0"/>
              </a:rPr>
              <a:t>higit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na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malalang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parusa</a:t>
            </a:r>
            <a:r>
              <a:rPr lang="en-US" sz="2250" b="1" dirty="0">
                <a:latin typeface="Constantia" panose="02030602050306030303" pitchFamily="18" charset="0"/>
              </a:rPr>
              <a:t>, </a:t>
            </a:r>
            <a:r>
              <a:rPr lang="en-US" sz="2250" b="1" dirty="0" err="1">
                <a:latin typeface="Constantia" panose="02030602050306030303" pitchFamily="18" charset="0"/>
              </a:rPr>
              <a:t>hanggang</a:t>
            </a:r>
            <a:r>
              <a:rPr lang="en-US" sz="2250" b="1" dirty="0">
                <a:latin typeface="Constantia" panose="02030602050306030303" pitchFamily="18" charset="0"/>
              </a:rPr>
              <a:t> ang </a:t>
            </a:r>
            <a:r>
              <a:rPr lang="en-US" sz="2250" b="1" dirty="0" err="1">
                <a:latin typeface="Constantia" panose="02030602050306030303" pitchFamily="18" charset="0"/>
              </a:rPr>
              <a:t>mapagmalaki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niyang</a:t>
            </a:r>
            <a:r>
              <a:rPr lang="en-US" sz="2250" b="1" dirty="0">
                <a:latin typeface="Constantia" panose="02030602050306030303" pitchFamily="18" charset="0"/>
              </a:rPr>
              <a:t> puso ay </a:t>
            </a:r>
            <a:r>
              <a:rPr lang="en-US" sz="2250" b="1" dirty="0" err="1">
                <a:latin typeface="Constantia" panose="02030602050306030303" pitchFamily="18" charset="0"/>
              </a:rPr>
              <a:t>mapaba</a:t>
            </a:r>
            <a:r>
              <a:rPr lang="en-US" sz="2250" b="1" dirty="0">
                <a:latin typeface="Constantia" panose="02030602050306030303" pitchFamily="18" charset="0"/>
              </a:rPr>
              <a:t>- </a:t>
            </a:r>
            <a:r>
              <a:rPr lang="en-US" sz="2250" b="1" dirty="0" err="1">
                <a:latin typeface="Constantia" panose="02030602050306030303" pitchFamily="18" charset="0"/>
              </a:rPr>
              <a:t>ba</a:t>
            </a:r>
            <a:r>
              <a:rPr lang="en-US" sz="2250" b="1" dirty="0">
                <a:latin typeface="Constantia" panose="02030602050306030303" pitchFamily="18" charset="0"/>
              </a:rPr>
              <a:t>, at </a:t>
            </a:r>
            <a:r>
              <a:rPr lang="en-US" sz="2250" b="1" dirty="0" err="1">
                <a:latin typeface="Constantia" panose="02030602050306030303" pitchFamily="18" charset="0"/>
              </a:rPr>
              <a:t>kanyang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kilalanin</a:t>
            </a:r>
            <a:r>
              <a:rPr lang="en-US" sz="2250" b="1" dirty="0">
                <a:latin typeface="Constantia" panose="02030602050306030303" pitchFamily="18" charset="0"/>
              </a:rPr>
              <a:t> ang </a:t>
            </a:r>
            <a:r>
              <a:rPr lang="en-US" sz="2250" b="1" dirty="0" err="1">
                <a:latin typeface="Constantia" panose="02030602050306030303" pitchFamily="18" charset="0"/>
              </a:rPr>
              <a:t>Manlalalang</a:t>
            </a:r>
            <a:r>
              <a:rPr lang="en-US" sz="2250" b="1" dirty="0">
                <a:latin typeface="Constantia" panose="02030602050306030303" pitchFamily="18" charset="0"/>
              </a:rPr>
              <a:t> ng </a:t>
            </a:r>
            <a:r>
              <a:rPr lang="en-US" sz="2250" b="1" dirty="0" err="1">
                <a:latin typeface="Constantia" panose="02030602050306030303" pitchFamily="18" charset="0"/>
              </a:rPr>
              <a:t>langit</a:t>
            </a:r>
            <a:r>
              <a:rPr lang="en-US" sz="2250" b="1" dirty="0">
                <a:latin typeface="Constantia" panose="02030602050306030303" pitchFamily="18" charset="0"/>
              </a:rPr>
              <a:t> at ng </a:t>
            </a:r>
            <a:r>
              <a:rPr lang="en-US" sz="2250" b="1" dirty="0" err="1">
                <a:latin typeface="Constantia" panose="02030602050306030303" pitchFamily="18" charset="0"/>
              </a:rPr>
              <a:t>lupa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bilang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siyang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tunay</a:t>
            </a:r>
            <a:r>
              <a:rPr lang="en-US" sz="2250" b="1" dirty="0">
                <a:latin typeface="Constantia" panose="02030602050306030303" pitchFamily="18" charset="0"/>
              </a:rPr>
              <a:t> at </a:t>
            </a:r>
            <a:r>
              <a:rPr lang="en-US" sz="2250" b="1" dirty="0" err="1">
                <a:latin typeface="Constantia" panose="02030602050306030303" pitchFamily="18" charset="0"/>
              </a:rPr>
              <a:t>buhay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na</a:t>
            </a:r>
            <a:r>
              <a:rPr lang="en-US" sz="2250" b="1" dirty="0">
                <a:latin typeface="Constantia" panose="02030602050306030303" pitchFamily="18" charset="0"/>
              </a:rPr>
              <a:t> Dios. </a:t>
            </a:r>
            <a:r>
              <a:rPr lang="en-US" sz="2250" b="1" dirty="0" err="1">
                <a:latin typeface="Constantia" panose="02030602050306030303" pitchFamily="18" charset="0"/>
              </a:rPr>
              <a:t>Bibigyan</a:t>
            </a:r>
            <a:r>
              <a:rPr lang="en-US" sz="2250" b="1" dirty="0">
                <a:latin typeface="Constantia" panose="02030602050306030303" pitchFamily="18" charset="0"/>
              </a:rPr>
              <a:t> ng </a:t>
            </a:r>
            <a:r>
              <a:rPr lang="en-US" sz="2250" b="1" dirty="0" err="1">
                <a:latin typeface="Constantia" panose="02030602050306030303" pitchFamily="18" charset="0"/>
              </a:rPr>
              <a:t>Panginoon</a:t>
            </a:r>
            <a:r>
              <a:rPr lang="en-US" sz="2250" b="1" dirty="0">
                <a:latin typeface="Constantia" panose="02030602050306030303" pitchFamily="18" charset="0"/>
              </a:rPr>
              <a:t> ang </a:t>
            </a:r>
            <a:r>
              <a:rPr lang="en-US" sz="2250" b="1" dirty="0" err="1">
                <a:latin typeface="Constantia" panose="02030602050306030303" pitchFamily="18" charset="0"/>
              </a:rPr>
              <a:t>mga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Ehipcio</a:t>
            </a:r>
            <a:r>
              <a:rPr lang="en-US" sz="2250" b="1" dirty="0">
                <a:latin typeface="Constantia" panose="02030602050306030303" pitchFamily="18" charset="0"/>
              </a:rPr>
              <a:t> ng </a:t>
            </a:r>
            <a:r>
              <a:rPr lang="en-US" sz="2250" b="1" dirty="0" err="1">
                <a:latin typeface="Constantia" panose="02030602050306030303" pitchFamily="18" charset="0"/>
              </a:rPr>
              <a:t>pagkakataon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upang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makita</a:t>
            </a:r>
            <a:r>
              <a:rPr lang="en-US" sz="2250" b="1" dirty="0">
                <a:latin typeface="Constantia" panose="02030602050306030303" pitchFamily="18" charset="0"/>
              </a:rPr>
              <a:t> kung </a:t>
            </a:r>
            <a:r>
              <a:rPr lang="en-US" sz="2250" b="1" dirty="0" err="1">
                <a:latin typeface="Constantia" panose="02030602050306030303" pitchFamily="18" charset="0"/>
              </a:rPr>
              <a:t>gaano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kawalang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kabuluhan</a:t>
            </a:r>
            <a:r>
              <a:rPr lang="en-US" sz="2250" b="1" dirty="0">
                <a:latin typeface="Constantia" panose="02030602050306030303" pitchFamily="18" charset="0"/>
              </a:rPr>
              <a:t> ang </a:t>
            </a:r>
            <a:r>
              <a:rPr lang="en-US" sz="2250" b="1" dirty="0" err="1">
                <a:latin typeface="Constantia" panose="02030602050306030303" pitchFamily="18" charset="0"/>
              </a:rPr>
              <a:t>karunungan</a:t>
            </a:r>
            <a:r>
              <a:rPr lang="en-US" sz="2250" b="1" dirty="0">
                <a:latin typeface="Constantia" panose="02030602050306030303" pitchFamily="18" charset="0"/>
              </a:rPr>
              <a:t> ng </a:t>
            </a:r>
            <a:r>
              <a:rPr lang="en-US" sz="2250" b="1" dirty="0" err="1">
                <a:latin typeface="Constantia" panose="02030602050306030303" pitchFamily="18" charset="0"/>
              </a:rPr>
              <a:t>kanilang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malakas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na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lalaki</a:t>
            </a:r>
            <a:r>
              <a:rPr lang="en-US" sz="2250" b="1" dirty="0">
                <a:latin typeface="Constantia" panose="02030602050306030303" pitchFamily="18" charset="0"/>
              </a:rPr>
              <a:t>, </a:t>
            </a:r>
            <a:r>
              <a:rPr lang="en-US" sz="2250" b="1" dirty="0" err="1">
                <a:latin typeface="Constantia" panose="02030602050306030303" pitchFamily="18" charset="0"/>
              </a:rPr>
              <a:t>gaano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kahina</a:t>
            </a:r>
            <a:r>
              <a:rPr lang="en-US" sz="2250" b="1" dirty="0">
                <a:latin typeface="Constantia" panose="02030602050306030303" pitchFamily="18" charset="0"/>
              </a:rPr>
              <a:t> ang </a:t>
            </a:r>
            <a:r>
              <a:rPr lang="en-US" sz="2250" b="1" dirty="0" err="1">
                <a:latin typeface="Constantia" panose="02030602050306030303" pitchFamily="18" charset="0"/>
              </a:rPr>
              <a:t>kanilang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mga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diyos</a:t>
            </a:r>
            <a:r>
              <a:rPr lang="en-US" sz="2250" b="1" dirty="0">
                <a:latin typeface="Constantia" panose="02030602050306030303" pitchFamily="18" charset="0"/>
              </a:rPr>
              <a:t>, </a:t>
            </a:r>
            <a:r>
              <a:rPr lang="en-US" sz="2250" b="1" dirty="0" err="1">
                <a:latin typeface="Constantia" panose="02030602050306030303" pitchFamily="18" charset="0"/>
              </a:rPr>
              <a:t>kapag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lumaban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sa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mga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utos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ni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Jehova</a:t>
            </a:r>
            <a:r>
              <a:rPr lang="en-US" sz="2250" b="1" dirty="0">
                <a:latin typeface="Constantia" panose="02030602050306030303" pitchFamily="18" charset="0"/>
              </a:rPr>
              <a:t>. </a:t>
            </a:r>
            <a:r>
              <a:rPr lang="en-US" sz="2250" b="1" dirty="0" err="1">
                <a:latin typeface="Constantia" panose="02030602050306030303" pitchFamily="18" charset="0"/>
              </a:rPr>
              <a:t>Kanyang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parurusahan</a:t>
            </a:r>
            <a:r>
              <a:rPr lang="en-US" sz="2250" b="1" dirty="0">
                <a:latin typeface="Constantia" panose="02030602050306030303" pitchFamily="18" charset="0"/>
              </a:rPr>
              <a:t> ang </a:t>
            </a:r>
            <a:r>
              <a:rPr lang="en-US" sz="2250" b="1" dirty="0" err="1">
                <a:latin typeface="Constantia" panose="02030602050306030303" pitchFamily="18" charset="0"/>
              </a:rPr>
              <a:t>mga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Ehipcio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dahil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sa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kanilang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pagsamba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sa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mga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diyus-diyusan</a:t>
            </a:r>
            <a:r>
              <a:rPr lang="en-US" sz="2250" b="1" dirty="0">
                <a:latin typeface="Constantia" panose="02030602050306030303" pitchFamily="18" charset="0"/>
              </a:rPr>
              <a:t> at </a:t>
            </a:r>
            <a:r>
              <a:rPr lang="en-US" sz="2250" b="1" dirty="0" err="1">
                <a:latin typeface="Constantia" panose="02030602050306030303" pitchFamily="18" charset="0"/>
              </a:rPr>
              <a:t>upang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patahimikin</a:t>
            </a:r>
            <a:r>
              <a:rPr lang="en-US" sz="2250" b="1" dirty="0">
                <a:latin typeface="Constantia" panose="02030602050306030303" pitchFamily="18" charset="0"/>
              </a:rPr>
              <a:t> ang </a:t>
            </a:r>
            <a:r>
              <a:rPr lang="en-US" sz="2250" b="1" dirty="0" err="1">
                <a:latin typeface="Constantia" panose="02030602050306030303" pitchFamily="18" charset="0"/>
              </a:rPr>
              <a:t>kanilang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pagmamalaki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sa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mga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pagpapalang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tinanggap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sa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mga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diyos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nilang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walang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pakiramdam</a:t>
            </a:r>
            <a:r>
              <a:rPr lang="en-US" sz="2250" b="1" dirty="0">
                <a:latin typeface="Constantia" panose="02030602050306030303" pitchFamily="18" charset="0"/>
              </a:rPr>
              <a:t>. </a:t>
            </a:r>
            <a:r>
              <a:rPr lang="en-US" sz="2250" b="1" dirty="0" err="1">
                <a:latin typeface="Constantia" panose="02030602050306030303" pitchFamily="18" charset="0"/>
              </a:rPr>
              <a:t>Luluwalhatiin</a:t>
            </a:r>
            <a:r>
              <a:rPr lang="en-US" sz="2250" b="1" dirty="0">
                <a:latin typeface="Constantia" panose="02030602050306030303" pitchFamily="18" charset="0"/>
              </a:rPr>
              <a:t> ng Dios ang </a:t>
            </a:r>
            <a:r>
              <a:rPr lang="en-US" sz="2250" b="1" dirty="0" err="1">
                <a:latin typeface="Constantia" panose="02030602050306030303" pitchFamily="18" charset="0"/>
              </a:rPr>
              <a:t>Kanyang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pangalan</a:t>
            </a:r>
            <a:r>
              <a:rPr lang="en-US" sz="2250" b="1" dirty="0">
                <a:latin typeface="Constantia" panose="02030602050306030303" pitchFamily="18" charset="0"/>
              </a:rPr>
              <a:t>, </a:t>
            </a:r>
            <a:r>
              <a:rPr lang="en-US" sz="2250" b="1" dirty="0" err="1">
                <a:latin typeface="Constantia" panose="02030602050306030303" pitchFamily="18" charset="0"/>
              </a:rPr>
              <a:t>upang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marinig</a:t>
            </a:r>
            <a:r>
              <a:rPr lang="en-US" sz="2250" b="1" dirty="0">
                <a:latin typeface="Constantia" panose="02030602050306030303" pitchFamily="18" charset="0"/>
              </a:rPr>
              <a:t> ng </a:t>
            </a:r>
            <a:r>
              <a:rPr lang="en-US" sz="2250" b="1" dirty="0" err="1">
                <a:latin typeface="Constantia" panose="02030602050306030303" pitchFamily="18" charset="0"/>
              </a:rPr>
              <a:t>ibang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mga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bansa</a:t>
            </a:r>
            <a:r>
              <a:rPr lang="en-US" sz="2250" b="1" dirty="0">
                <a:latin typeface="Constantia" panose="02030602050306030303" pitchFamily="18" charset="0"/>
              </a:rPr>
              <a:t> ang </a:t>
            </a:r>
            <a:r>
              <a:rPr lang="en-US" sz="2250" b="1" dirty="0" err="1">
                <a:latin typeface="Constantia" panose="02030602050306030303" pitchFamily="18" charset="0"/>
              </a:rPr>
              <a:t>tungkol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sa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Kanyang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kapangyarihan</a:t>
            </a:r>
            <a:r>
              <a:rPr lang="en-US" sz="2250" b="1" dirty="0">
                <a:latin typeface="Constantia" panose="02030602050306030303" pitchFamily="18" charset="0"/>
              </a:rPr>
              <a:t> at ma- </a:t>
            </a:r>
            <a:r>
              <a:rPr lang="en-US" sz="2250" b="1" dirty="0" err="1">
                <a:latin typeface="Constantia" panose="02030602050306030303" pitchFamily="18" charset="0"/>
              </a:rPr>
              <a:t>nginig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sa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Kanyang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makapangyarihang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mga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gawa</a:t>
            </a:r>
            <a:r>
              <a:rPr lang="en-US" sz="2250" b="1" dirty="0">
                <a:latin typeface="Constantia" panose="02030602050306030303" pitchFamily="18" charset="0"/>
              </a:rPr>
              <a:t>, at </a:t>
            </a:r>
            <a:r>
              <a:rPr lang="en-US" sz="2250" b="1" dirty="0" err="1">
                <a:latin typeface="Constantia" panose="02030602050306030303" pitchFamily="18" charset="0"/>
              </a:rPr>
              <a:t>upang</a:t>
            </a:r>
            <a:r>
              <a:rPr lang="en-US" sz="2250" b="1" dirty="0">
                <a:latin typeface="Constantia" panose="02030602050306030303" pitchFamily="18" charset="0"/>
              </a:rPr>
              <a:t> ang </a:t>
            </a:r>
            <a:r>
              <a:rPr lang="en-US" sz="2250" b="1" dirty="0" err="1">
                <a:latin typeface="Constantia" panose="02030602050306030303" pitchFamily="18" charset="0"/>
              </a:rPr>
              <a:t>Kanyang</a:t>
            </a:r>
            <a:r>
              <a:rPr lang="en-US" sz="2250" b="1" dirty="0">
                <a:latin typeface="Constantia" panose="02030602050306030303" pitchFamily="18" charset="0"/>
              </a:rPr>
              <a:t> bayan ay </a:t>
            </a:r>
            <a:r>
              <a:rPr lang="en-US" sz="2250" b="1" dirty="0" err="1">
                <a:latin typeface="Constantia" panose="02030602050306030303" pitchFamily="18" charset="0"/>
              </a:rPr>
              <a:t>maakay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mula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sa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kanilang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pagsamba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sa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diyus</a:t>
            </a:r>
            <a:r>
              <a:rPr lang="en-US" sz="2250" b="1" dirty="0">
                <a:latin typeface="Constantia" panose="02030602050306030303" pitchFamily="18" charset="0"/>
              </a:rPr>
              <a:t>- </a:t>
            </a:r>
            <a:r>
              <a:rPr lang="en-US" sz="2250" b="1" dirty="0" err="1">
                <a:latin typeface="Constantia" panose="02030602050306030303" pitchFamily="18" charset="0"/>
              </a:rPr>
              <a:t>diyusan</a:t>
            </a:r>
            <a:r>
              <a:rPr lang="en-US" sz="2250" b="1" dirty="0">
                <a:latin typeface="Constantia" panose="02030602050306030303" pitchFamily="18" charset="0"/>
              </a:rPr>
              <a:t> at </a:t>
            </a:r>
            <a:r>
              <a:rPr lang="en-US" sz="2250" b="1" dirty="0" err="1">
                <a:latin typeface="Constantia" panose="02030602050306030303" pitchFamily="18" charset="0"/>
              </a:rPr>
              <a:t>magkaloob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sa</a:t>
            </a:r>
            <a:r>
              <a:rPr lang="en-US" sz="2250" b="1" dirty="0">
                <a:latin typeface="Constantia" panose="02030602050306030303" pitchFamily="18" charset="0"/>
              </a:rPr>
              <a:t> Kanya ng </a:t>
            </a:r>
            <a:r>
              <a:rPr lang="en-US" sz="2250" b="1" dirty="0" err="1">
                <a:latin typeface="Constantia" panose="02030602050306030303" pitchFamily="18" charset="0"/>
              </a:rPr>
              <a:t>dalisay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na</a:t>
            </a:r>
            <a:r>
              <a:rPr lang="en-US" sz="2250" b="1" dirty="0">
                <a:latin typeface="Constantia" panose="02030602050306030303" pitchFamily="18" charset="0"/>
              </a:rPr>
              <a:t> </a:t>
            </a:r>
            <a:r>
              <a:rPr lang="en-US" sz="2250" b="1" dirty="0" err="1">
                <a:latin typeface="Constantia" panose="02030602050306030303" pitchFamily="18" charset="0"/>
              </a:rPr>
              <a:t>pagsamba</a:t>
            </a:r>
            <a:r>
              <a:rPr lang="en" sz="225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74E5FC-383C-D18E-234E-4DEC4C25BEFA}"/>
              </a:ext>
            </a:extLst>
          </p:cNvPr>
          <p:cNvSpPr txBox="1"/>
          <p:nvPr/>
        </p:nvSpPr>
        <p:spPr>
          <a:xfrm>
            <a:off x="67376" y="637859"/>
            <a:ext cx="980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dirty="0"/>
              <a:t>EGW (Patriarchs and Prophets, p. 263)</a:t>
            </a:r>
          </a:p>
        </p:txBody>
      </p:sp>
    </p:spTree>
    <p:extLst>
      <p:ext uri="{BB962C8B-B14F-4D97-AF65-F5344CB8AC3E}">
        <p14:creationId xmlns:p14="http://schemas.microsoft.com/office/powerpoint/2010/main" val="4451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59F55-A893-A990-A133-FAB2C0FA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7F0C74-14A2-D2FD-B356-A218BBB97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14894"/>
          <a:stretch/>
        </p:blipFill>
        <p:spPr>
          <a:xfrm>
            <a:off x="20" y="3046986"/>
            <a:ext cx="6400781" cy="381101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Imagen que contiene persona, interior, a rayas, sostener&#10;&#10;El contenido generado por IA puede ser incorrecto.">
            <a:extLst>
              <a:ext uri="{FF2B5EF4-FFF2-40B4-BE49-F238E27FC236}">
                <a16:creationId xmlns:a16="http://schemas.microsoft.com/office/drawing/2014/main" id="{50EE0C82-4FD9-103F-6F5C-B928286D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73E252-DC24-C923-8E28-0823DB5593D4}"/>
              </a:ext>
            </a:extLst>
          </p:cNvPr>
          <p:cNvSpPr txBox="1"/>
          <p:nvPr/>
        </p:nvSpPr>
        <p:spPr>
          <a:xfrm>
            <a:off x="-95249" y="-1"/>
            <a:ext cx="6591299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 ang puso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Farao'y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nagmatigas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at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hindi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niya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pinayaon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ang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anak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Israel;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gaya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sinalita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Panginoon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pamamagitan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Moises.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Exodo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9:35</a:t>
            </a:r>
          </a:p>
        </p:txBody>
      </p:sp>
    </p:spTree>
    <p:extLst>
      <p:ext uri="{BB962C8B-B14F-4D97-AF65-F5344CB8AC3E}">
        <p14:creationId xmlns:p14="http://schemas.microsoft.com/office/powerpoint/2010/main" val="159758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752233-2D7B-5003-51DD-2A0D336D4302}"/>
              </a:ext>
            </a:extLst>
          </p:cNvPr>
          <p:cNvSpPr txBox="1"/>
          <p:nvPr/>
        </p:nvSpPr>
        <p:spPr>
          <a:xfrm>
            <a:off x="6181624" y="3768382"/>
            <a:ext cx="600085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4F7F0D"/>
                </a:solidFill>
              </a:rPr>
              <a:t>Ang </a:t>
            </a:r>
            <a:r>
              <a:rPr lang="en-US" sz="2000" b="1" dirty="0" err="1">
                <a:solidFill>
                  <a:srgbClr val="4F7F0D"/>
                </a:solidFill>
              </a:rPr>
              <a:t>paunang</a:t>
            </a:r>
            <a:r>
              <a:rPr lang="en-US" sz="2000" b="1" dirty="0">
                <a:solidFill>
                  <a:srgbClr val="4F7F0D"/>
                </a:solidFill>
              </a:rPr>
              <a:t> </a:t>
            </a:r>
            <a:r>
              <a:rPr lang="en-US" sz="2000" b="1" dirty="0" err="1">
                <a:solidFill>
                  <a:srgbClr val="4F7F0D"/>
                </a:solidFill>
              </a:rPr>
              <a:t>salita</a:t>
            </a:r>
            <a:r>
              <a:rPr lang="en" sz="2000" b="1" dirty="0">
                <a:solidFill>
                  <a:srgbClr val="4F7F0D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Labanan</a:t>
            </a:r>
            <a:r>
              <a:rPr lang="en-US" sz="2000" b="1" dirty="0"/>
              <a:t> ng Ahas </a:t>
            </a:r>
            <a:r>
              <a:rPr lang="en" sz="2000" b="1" dirty="0"/>
              <a:t>(Exodo 7:8-12)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Isang </a:t>
            </a:r>
            <a:r>
              <a:rPr lang="en-US" sz="2000" b="1" dirty="0" err="1"/>
              <a:t>matigas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puso </a:t>
            </a:r>
            <a:r>
              <a:rPr lang="en" sz="2000" b="1" dirty="0"/>
              <a:t>(Exodo 7:13)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263DCA"/>
                </a:solidFill>
              </a:rPr>
              <a:t>Ang </a:t>
            </a:r>
            <a:r>
              <a:rPr lang="en-US" sz="2000" b="1" dirty="0" err="1">
                <a:solidFill>
                  <a:srgbClr val="263DCA"/>
                </a:solidFill>
              </a:rPr>
              <a:t>mga</a:t>
            </a:r>
            <a:r>
              <a:rPr lang="en-US" sz="2000" b="1" dirty="0">
                <a:solidFill>
                  <a:srgbClr val="263DCA"/>
                </a:solidFill>
              </a:rPr>
              <a:t> </a:t>
            </a:r>
            <a:r>
              <a:rPr lang="en-US" sz="2000" b="1" dirty="0" err="1">
                <a:solidFill>
                  <a:srgbClr val="263DCA"/>
                </a:solidFill>
              </a:rPr>
              <a:t>salot</a:t>
            </a:r>
            <a:r>
              <a:rPr lang="en" sz="2000" b="1" dirty="0">
                <a:solidFill>
                  <a:srgbClr val="263DCA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Tatlong</a:t>
            </a:r>
            <a:r>
              <a:rPr lang="en-US" sz="2000" b="1" dirty="0"/>
              <a:t> </a:t>
            </a:r>
            <a:r>
              <a:rPr lang="en-US" sz="2000" b="1" dirty="0" err="1"/>
              <a:t>banayad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salot</a:t>
            </a:r>
            <a:r>
              <a:rPr lang="en-US" sz="2000" b="1" dirty="0"/>
              <a:t> </a:t>
            </a:r>
            <a:r>
              <a:rPr lang="en" sz="2000" b="1" dirty="0"/>
              <a:t>(Exodo 7:14-8:19)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Tatlong</a:t>
            </a:r>
            <a:r>
              <a:rPr lang="en-US" sz="2000" b="1" dirty="0"/>
              <a:t> </a:t>
            </a:r>
            <a:r>
              <a:rPr lang="en-US" sz="2000" b="1" dirty="0" err="1"/>
              <a:t>malubhang</a:t>
            </a:r>
            <a:r>
              <a:rPr lang="en-US" sz="2000" b="1" dirty="0"/>
              <a:t> </a:t>
            </a:r>
            <a:r>
              <a:rPr lang="en-US" sz="2000" b="1" dirty="0" err="1"/>
              <a:t>salot</a:t>
            </a:r>
            <a:r>
              <a:rPr lang="en-US" sz="2000" b="1" dirty="0"/>
              <a:t> (</a:t>
            </a:r>
            <a:r>
              <a:rPr lang="en-US" sz="2000" b="1" dirty="0" err="1"/>
              <a:t>Exodo</a:t>
            </a:r>
            <a:r>
              <a:rPr lang="en-US" sz="2000" b="1" dirty="0"/>
              <a:t> </a:t>
            </a:r>
            <a:r>
              <a:rPr lang="en" sz="2000" b="1" dirty="0"/>
              <a:t>8:20-9:12)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Tatlong</a:t>
            </a:r>
            <a:r>
              <a:rPr lang="en-US" sz="2000" b="1" dirty="0"/>
              <a:t> </a:t>
            </a:r>
            <a:r>
              <a:rPr lang="en-US" sz="2000" b="1" dirty="0" err="1"/>
              <a:t>mapangwasak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salot</a:t>
            </a:r>
            <a:r>
              <a:rPr lang="en-US" sz="2000" b="1" dirty="0"/>
              <a:t> </a:t>
            </a:r>
            <a:r>
              <a:rPr lang="en-US" b="1" dirty="0"/>
              <a:t>(Exo. </a:t>
            </a:r>
            <a:r>
              <a:rPr lang="en" b="1" dirty="0"/>
              <a:t>9:13-10:29)</a:t>
            </a:r>
            <a:endParaRPr lang="en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3EB75B-1830-7BA1-58B6-07C3FE278B8F}"/>
              </a:ext>
            </a:extLst>
          </p:cNvPr>
          <p:cNvSpPr txBox="1"/>
          <p:nvPr/>
        </p:nvSpPr>
        <p:spPr>
          <a:xfrm>
            <a:off x="161924" y="130441"/>
            <a:ext cx="6543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Kung ang bayan ng Dios ay </a:t>
            </a:r>
            <a:r>
              <a:rPr lang="en-US" sz="2000" b="1" dirty="0" err="1"/>
              <a:t>haharap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digmaan</a:t>
            </a:r>
            <a:r>
              <a:rPr lang="en-US" sz="2000" b="1" dirty="0"/>
              <a:t>, </a:t>
            </a:r>
            <a:r>
              <a:rPr lang="en-US" sz="2000" b="1" dirty="0" err="1"/>
              <a:t>inuutusan</a:t>
            </a:r>
            <a:r>
              <a:rPr lang="en-US" sz="2000" b="1" dirty="0"/>
              <a:t> </a:t>
            </a:r>
            <a:r>
              <a:rPr lang="en-US" sz="2000" b="1" dirty="0" err="1"/>
              <a:t>sila</a:t>
            </a:r>
            <a:r>
              <a:rPr lang="en-US" sz="2000" b="1" dirty="0"/>
              <a:t> ng Dios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makipagpayapaan</a:t>
            </a:r>
            <a:r>
              <a:rPr lang="en-US" sz="2000" b="1" dirty="0"/>
              <a:t> </a:t>
            </a:r>
            <a:r>
              <a:rPr lang="en-US" sz="2000" b="1" dirty="0" err="1"/>
              <a:t>muna</a:t>
            </a:r>
            <a:r>
              <a:rPr lang="en-US" sz="2000" b="1" dirty="0"/>
              <a:t>. Kung </a:t>
            </a:r>
            <a:r>
              <a:rPr lang="en-US" sz="2000" b="1" dirty="0" err="1"/>
              <a:t>hindi</a:t>
            </a:r>
            <a:r>
              <a:rPr lang="en-US" sz="2000" b="1" dirty="0"/>
              <a:t> </a:t>
            </a:r>
            <a:r>
              <a:rPr lang="en-US" sz="2000" b="1" dirty="0" err="1"/>
              <a:t>magkasundo</a:t>
            </a:r>
            <a:r>
              <a:rPr lang="en-US" sz="2000" b="1" dirty="0"/>
              <a:t>, ang </a:t>
            </a:r>
            <a:r>
              <a:rPr lang="en-US" sz="2000" b="1" dirty="0" err="1"/>
              <a:t>aksyon</a:t>
            </a:r>
            <a:r>
              <a:rPr lang="en-US" sz="2000" b="1" dirty="0"/>
              <a:t> ay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gawin</a:t>
            </a:r>
            <a:r>
              <a:rPr lang="en-US" sz="2000" b="1" dirty="0"/>
              <a:t> </a:t>
            </a:r>
            <a:r>
              <a:rPr lang="en" sz="2000" b="1" dirty="0"/>
              <a:t>(Deut. 20:10-12).</a:t>
            </a:r>
          </a:p>
        </p:txBody>
      </p:sp>
      <p:pic>
        <p:nvPicPr>
          <p:cNvPr id="5" name="Imagen 4" descr="Un pastel de bodas&#10;&#10;El contenido generado por IA puede ser incorrecto.">
            <a:extLst>
              <a:ext uri="{FF2B5EF4-FFF2-40B4-BE49-F238E27FC236}">
                <a16:creationId xmlns:a16="http://schemas.microsoft.com/office/drawing/2014/main" id="{94173006-7BB6-E051-F500-D68C7719D8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175" y="335126"/>
            <a:ext cx="5336096" cy="2864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fila, tabla, grande, montón&#10;&#10;El contenido generado por IA puede ser incorrecto.">
            <a:extLst>
              <a:ext uri="{FF2B5EF4-FFF2-40B4-BE49-F238E27FC236}">
                <a16:creationId xmlns:a16="http://schemas.microsoft.com/office/drawing/2014/main" id="{4DB78BC9-AC11-2CC2-595A-A3E13F3350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9" y="3922386"/>
            <a:ext cx="3943372" cy="2597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33701EE-55DF-BCA0-768A-0C90FF8C9A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7625" y="3922385"/>
            <a:ext cx="1809752" cy="2805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B554827B-3D73-6FC5-2D56-772F326984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5108683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B1489463-AD26-82A5-6571-758D70F6C8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3800249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79A316D-86B5-9EB8-4549-E8BE341B16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532909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magen que contiene monitor, pantalla, computadora, firmar&#10;&#10;El contenido generado por IA puede ser incorrecto.">
            <a:extLst>
              <a:ext uri="{FF2B5EF4-FFF2-40B4-BE49-F238E27FC236}">
                <a16:creationId xmlns:a16="http://schemas.microsoft.com/office/drawing/2014/main" id="{D5B0FAEE-5089-56BC-82DA-783E8A4CDE4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92289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F828DBF-D763-812E-FBEF-2D6A94C6638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240441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106AF38-DD73-A16A-1B04-C5A2B5255AC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616236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, Flecha&#10;&#10;El contenido generado por IA puede ser incorrecto.">
            <a:extLst>
              <a:ext uri="{FF2B5EF4-FFF2-40B4-BE49-F238E27FC236}">
                <a16:creationId xmlns:a16="http://schemas.microsoft.com/office/drawing/2014/main" id="{79681E11-24CD-1221-1E2C-1F00C50A6C8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631352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DAC17A-4566-3704-2BA7-CD93EBE5778A}"/>
              </a:ext>
            </a:extLst>
          </p:cNvPr>
          <p:cNvSpPr txBox="1"/>
          <p:nvPr/>
        </p:nvSpPr>
        <p:spPr>
          <a:xfrm>
            <a:off x="161924" y="2774521"/>
            <a:ext cx="66777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Nang </a:t>
            </a:r>
            <a:r>
              <a:rPr lang="en-US" sz="2000" b="1" dirty="0" err="1"/>
              <a:t>bumagsak</a:t>
            </a:r>
            <a:r>
              <a:rPr lang="en-US" sz="2000" b="1" dirty="0"/>
              <a:t> ang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salot</a:t>
            </a:r>
            <a:r>
              <a:rPr lang="en-US" sz="2000" b="1" dirty="0"/>
              <a:t>, </a:t>
            </a:r>
            <a:r>
              <a:rPr lang="en-US" sz="2000" b="1" dirty="0" err="1"/>
              <a:t>walang</a:t>
            </a:r>
            <a:r>
              <a:rPr lang="en-US" sz="2000" b="1" dirty="0"/>
              <a:t> </a:t>
            </a:r>
            <a:r>
              <a:rPr lang="en-US" sz="2000" b="1" dirty="0" err="1"/>
              <a:t>dios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malawak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panteon</a:t>
            </a:r>
            <a:r>
              <a:rPr lang="en-US" sz="2000" b="1" dirty="0"/>
              <a:t> ng </a:t>
            </a:r>
            <a:r>
              <a:rPr lang="en-US" sz="2000" b="1" dirty="0" err="1"/>
              <a:t>Ehipto</a:t>
            </a:r>
            <a:r>
              <a:rPr lang="en-US" sz="2000" b="1" dirty="0"/>
              <a:t> ang </a:t>
            </a:r>
            <a:r>
              <a:rPr lang="en-US" sz="2000" b="1" dirty="0" err="1"/>
              <a:t>makakapagprotekta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Ehipto</a:t>
            </a:r>
            <a:r>
              <a:rPr lang="en-US" sz="2000" b="1" dirty="0"/>
              <a:t> </a:t>
            </a:r>
            <a:r>
              <a:rPr lang="en-US" sz="2000" b="1" dirty="0" err="1"/>
              <a:t>mula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kapangyarihan</a:t>
            </a:r>
            <a:r>
              <a:rPr lang="en-US" sz="2000" b="1" dirty="0"/>
              <a:t> ng </a:t>
            </a:r>
            <a:r>
              <a:rPr lang="en-US" sz="2000" b="1" dirty="0" err="1"/>
              <a:t>iisang</a:t>
            </a:r>
            <a:r>
              <a:rPr lang="en-US" sz="2000" b="1" dirty="0"/>
              <a:t> </a:t>
            </a:r>
            <a:r>
              <a:rPr lang="en-US" sz="2000" b="1" dirty="0" err="1"/>
              <a:t>tunay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Dios</a:t>
            </a:r>
            <a:r>
              <a:rPr lang="en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99A7AC-BB09-3D6B-1080-81E4096BF6E5}"/>
              </a:ext>
            </a:extLst>
          </p:cNvPr>
          <p:cNvSpPr txBox="1"/>
          <p:nvPr/>
        </p:nvSpPr>
        <p:spPr>
          <a:xfrm>
            <a:off x="152781" y="1472884"/>
            <a:ext cx="65436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Ganito</a:t>
            </a:r>
            <a:r>
              <a:rPr lang="en-US" sz="2000" b="1" dirty="0"/>
              <a:t> ang </a:t>
            </a:r>
            <a:r>
              <a:rPr lang="en-US" sz="2000" b="1" dirty="0" err="1"/>
              <a:t>pakikitungo</a:t>
            </a:r>
            <a:r>
              <a:rPr lang="en-US" sz="2000" b="1" dirty="0"/>
              <a:t> ng Dios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Ehipto</a:t>
            </a:r>
            <a:r>
              <a:rPr lang="en-US" sz="2000" b="1" dirty="0"/>
              <a:t>. Isang </a:t>
            </a:r>
            <a:r>
              <a:rPr lang="en-US" sz="2000" b="1" dirty="0" err="1"/>
              <a:t>mapayapang</a:t>
            </a:r>
            <a:r>
              <a:rPr lang="en-US" sz="2000" b="1" dirty="0"/>
              <a:t> </a:t>
            </a:r>
            <a:r>
              <a:rPr lang="en-US" sz="2000" b="1" dirty="0" err="1"/>
              <a:t>solusyon</a:t>
            </a:r>
            <a:r>
              <a:rPr lang="en-US" sz="2000" b="1" dirty="0"/>
              <a:t> ang </a:t>
            </a:r>
            <a:r>
              <a:rPr lang="en-US" sz="2000" b="1" dirty="0" err="1"/>
              <a:t>sinubukan</a:t>
            </a:r>
            <a:r>
              <a:rPr lang="en-US" sz="2000" b="1" dirty="0"/>
              <a:t>, </a:t>
            </a:r>
            <a:r>
              <a:rPr lang="en-US" sz="2000" b="1" dirty="0" err="1"/>
              <a:t>ngunit</a:t>
            </a:r>
            <a:r>
              <a:rPr lang="en-US" sz="2000" b="1" dirty="0"/>
              <a:t> </a:t>
            </a:r>
            <a:r>
              <a:rPr lang="en-US" sz="2000" b="1" dirty="0" err="1"/>
              <a:t>tumanggi</a:t>
            </a:r>
            <a:r>
              <a:rPr lang="en-US" sz="2000" b="1" dirty="0"/>
              <a:t> </a:t>
            </a:r>
            <a:r>
              <a:rPr lang="en-US" sz="2000" b="1" dirty="0" err="1"/>
              <a:t>si</a:t>
            </a:r>
            <a:r>
              <a:rPr lang="en-US" sz="2000" b="1" dirty="0"/>
              <a:t> Thutmose </a:t>
            </a:r>
            <a:r>
              <a:rPr lang="en-US" sz="2000" b="1" dirty="0" err="1"/>
              <a:t>dito</a:t>
            </a:r>
            <a:r>
              <a:rPr lang="en-US" sz="2000" b="1" dirty="0"/>
              <a:t>. Kaya </a:t>
            </a:r>
            <a:r>
              <a:rPr lang="en-US" sz="2000" b="1" dirty="0" err="1"/>
              <a:t>dumating</a:t>
            </a:r>
            <a:r>
              <a:rPr lang="en-US" sz="2000" b="1" dirty="0"/>
              <a:t> ang </a:t>
            </a:r>
            <a:r>
              <a:rPr lang="en-US" sz="2000" b="1" dirty="0" err="1"/>
              <a:t>oras</a:t>
            </a:r>
            <a:r>
              <a:rPr lang="en-US" sz="2000" b="1" dirty="0"/>
              <a:t> </a:t>
            </a:r>
            <a:r>
              <a:rPr lang="en-US" sz="2000" b="1" dirty="0" err="1"/>
              <a:t>upang</a:t>
            </a:r>
            <a:r>
              <a:rPr lang="en-US" sz="2000" b="1" dirty="0"/>
              <a:t> </a:t>
            </a:r>
            <a:r>
              <a:rPr lang="en-US" sz="2000" b="1" dirty="0" err="1"/>
              <a:t>kumilos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69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B8A80C-338E-C7CA-2732-4E7A7F067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parado, sostener&#10;&#10;El contenido generado por IA puede ser incorrecto.">
            <a:extLst>
              <a:ext uri="{FF2B5EF4-FFF2-40B4-BE49-F238E27FC236}">
                <a16:creationId xmlns:a16="http://schemas.microsoft.com/office/drawing/2014/main" id="{CC4848F7-4CE5-44F8-FDD6-8A7066EB80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297" y="360828"/>
            <a:ext cx="4694384" cy="636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persona, sostener, mujer, jugador&#10;&#10;El contenido generado por IA puede ser incorrecto.">
            <a:extLst>
              <a:ext uri="{FF2B5EF4-FFF2-40B4-BE49-F238E27FC236}">
                <a16:creationId xmlns:a16="http://schemas.microsoft.com/office/drawing/2014/main" id="{9035E35C-5379-939A-8495-370D8743D0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4" y="360828"/>
            <a:ext cx="5355865" cy="6366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BAD165-29AD-D175-0BAB-F2B24B1F4CC0}"/>
              </a:ext>
            </a:extLst>
          </p:cNvPr>
          <p:cNvSpPr txBox="1"/>
          <p:nvPr/>
        </p:nvSpPr>
        <p:spPr>
          <a:xfrm>
            <a:off x="4995426" y="2466975"/>
            <a:ext cx="4833746" cy="1850658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C79399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/>
                <a:solidFill>
                  <a:srgbClr val="783E45"/>
                </a:solidFill>
                <a:effectLst>
                  <a:outerShdw blurRad="50800" dist="76200" dir="13500000" algn="br" rotWithShape="0">
                    <a:srgbClr val="5E3035">
                      <a:alpha val="40000"/>
                    </a:srgbClr>
                  </a:outerShdw>
                </a:effectLst>
              </a:rPr>
              <a:t>ANG PAUNANG SALITA</a:t>
            </a:r>
            <a:endParaRPr lang="en" sz="6000" b="1" dirty="0">
              <a:ln/>
              <a:solidFill>
                <a:srgbClr val="783E45"/>
              </a:solidFill>
              <a:effectLst>
                <a:outerShdw blurRad="50800" dist="76200" dir="13500000" algn="br" rotWithShape="0">
                  <a:srgbClr val="5E3035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8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1A5781A-76FA-237E-6E92-F5148238EDC4}"/>
              </a:ext>
            </a:extLst>
          </p:cNvPr>
          <p:cNvSpPr txBox="1"/>
          <p:nvPr/>
        </p:nvSpPr>
        <p:spPr>
          <a:xfrm>
            <a:off x="1" y="-57750"/>
            <a:ext cx="1036260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en-U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B4F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LABANAN NG AHAS</a:t>
            </a:r>
            <a:endParaRPr lang="en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rgbClr val="BB4F2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C758F2-9F4C-8465-50E1-EDB79CDA39C7}"/>
              </a:ext>
            </a:extLst>
          </p:cNvPr>
          <p:cNvSpPr txBox="1"/>
          <p:nvPr/>
        </p:nvSpPr>
        <p:spPr>
          <a:xfrm>
            <a:off x="204491" y="523909"/>
            <a:ext cx="9953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3A4567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Sapagka't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inihagis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bawa't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isa ang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kanikaniyang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tungkod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, at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nangaging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ahas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: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nguni't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nilamon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tungkod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Aaron ang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tungkod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nila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3A4567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(Exodo 7:12)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0B65F5-184A-D4E4-6B37-DB6DEE7E580C}"/>
              </a:ext>
            </a:extLst>
          </p:cNvPr>
          <p:cNvSpPr txBox="1"/>
          <p:nvPr/>
        </p:nvSpPr>
        <p:spPr>
          <a:xfrm>
            <a:off x="175139" y="1330949"/>
            <a:ext cx="6269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Ipinahayag</a:t>
            </a:r>
            <a:r>
              <a:rPr lang="en-US" sz="2000" b="1" dirty="0"/>
              <a:t> ng Dios </a:t>
            </a:r>
            <a:r>
              <a:rPr lang="en-US" sz="2000" b="1" dirty="0" err="1"/>
              <a:t>na</a:t>
            </a:r>
            <a:r>
              <a:rPr lang="en-US" sz="2000" b="1" dirty="0"/>
              <a:t> ang </a:t>
            </a:r>
            <a:r>
              <a:rPr lang="en-US" sz="2000" b="1" dirty="0" err="1"/>
              <a:t>pagliligtas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Israel ay </a:t>
            </a:r>
            <a:r>
              <a:rPr lang="en-US" sz="2000" b="1" dirty="0" err="1"/>
              <a:t>isang</a:t>
            </a:r>
            <a:r>
              <a:rPr lang="en-US" sz="2000" b="1" dirty="0"/>
              <a:t> personal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pakikipagdigmaan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dios</a:t>
            </a:r>
            <a:r>
              <a:rPr lang="en-US" sz="2000" b="1" dirty="0"/>
              <a:t> ng </a:t>
            </a:r>
            <a:r>
              <a:rPr lang="en-US" sz="2000" b="1" dirty="0" err="1"/>
              <a:t>Ehipto</a:t>
            </a:r>
            <a:r>
              <a:rPr lang="en-US" sz="2000" b="1" dirty="0"/>
              <a:t>.</a:t>
            </a:r>
            <a:r>
              <a:rPr lang="en" sz="2000" b="1" dirty="0"/>
              <a:t> (Exodo 12:12; Bilang 33:4).</a:t>
            </a:r>
          </a:p>
        </p:txBody>
      </p:sp>
      <p:pic>
        <p:nvPicPr>
          <p:cNvPr id="7" name="Imagen 6" descr="Imagen que contiene persona, a rayas, corbata, vistiendo&#10;&#10;El contenido generado por IA puede ser incorrecto.">
            <a:extLst>
              <a:ext uri="{FF2B5EF4-FFF2-40B4-BE49-F238E27FC236}">
                <a16:creationId xmlns:a16="http://schemas.microsoft.com/office/drawing/2014/main" id="{99C8C92B-BB39-DAB2-5C88-2A6D9B9A77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155" y="57324"/>
            <a:ext cx="1928153" cy="3429426"/>
          </a:xfrm>
          <a:prstGeom prst="rect">
            <a:avLst/>
          </a:prstGeom>
        </p:spPr>
      </p:pic>
      <p:pic>
        <p:nvPicPr>
          <p:cNvPr id="13" name="Imagen 12" descr="Pintura de unas personas&#10;&#10;El contenido generado por IA puede ser incorrecto.">
            <a:extLst>
              <a:ext uri="{FF2B5EF4-FFF2-40B4-BE49-F238E27FC236}">
                <a16:creationId xmlns:a16="http://schemas.microsoft.com/office/drawing/2014/main" id="{75929E2A-56AF-9B1E-B736-87811D91B4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6" r="1446"/>
          <a:stretch>
            <a:fillRect/>
          </a:stretch>
        </p:blipFill>
        <p:spPr>
          <a:xfrm>
            <a:off x="173601" y="3458111"/>
            <a:ext cx="4974471" cy="3248966"/>
          </a:xfrm>
          <a:prstGeom prst="rect">
            <a:avLst/>
          </a:prstGeom>
          <a:ln w="38100" cap="sq">
            <a:solidFill>
              <a:srgbClr val="E08C6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13FD9F9-09C2-AF44-F67F-8D02EB2C3B59}"/>
              </a:ext>
            </a:extLst>
          </p:cNvPr>
          <p:cNvSpPr txBox="1"/>
          <p:nvPr/>
        </p:nvSpPr>
        <p:spPr>
          <a:xfrm>
            <a:off x="5294376" y="3522983"/>
            <a:ext cx="68976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 </a:t>
            </a:r>
            <a:r>
              <a:rPr lang="en-US" sz="2000" b="1" dirty="0" err="1"/>
              <a:t>paggawa</a:t>
            </a:r>
            <a:r>
              <a:rPr lang="en-US" sz="2000" b="1" dirty="0"/>
              <a:t> ng </a:t>
            </a:r>
            <a:r>
              <a:rPr lang="en-US" sz="2000" b="1" dirty="0" err="1"/>
              <a:t>isang</a:t>
            </a:r>
            <a:r>
              <a:rPr lang="en-US" sz="2000" b="1" dirty="0"/>
              <a:t> </a:t>
            </a:r>
            <a:r>
              <a:rPr lang="en-US" sz="2000" b="1" dirty="0" err="1"/>
              <a:t>ahas</a:t>
            </a:r>
            <a:r>
              <a:rPr lang="en-US" sz="2000" b="1" dirty="0"/>
              <a:t> </a:t>
            </a:r>
            <a:r>
              <a:rPr lang="en-US" sz="2000" b="1" dirty="0" err="1"/>
              <a:t>mula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tungkod</a:t>
            </a:r>
            <a:r>
              <a:rPr lang="en-US" sz="2000" b="1" dirty="0"/>
              <a:t>, </a:t>
            </a:r>
            <a:r>
              <a:rPr lang="en-US" sz="2000" b="1" dirty="0" err="1"/>
              <a:t>direktang</a:t>
            </a:r>
            <a:r>
              <a:rPr lang="en-US" sz="2000" b="1" dirty="0"/>
              <a:t> </a:t>
            </a:r>
            <a:r>
              <a:rPr lang="en-US" sz="2000" b="1" dirty="0" err="1"/>
              <a:t>hinamon</a:t>
            </a:r>
            <a:r>
              <a:rPr lang="en-US" sz="2000" b="1" dirty="0"/>
              <a:t> ng Dios ang </a:t>
            </a:r>
            <a:r>
              <a:rPr lang="en-US" sz="2000" b="1" dirty="0" err="1"/>
              <a:t>diyosa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ito</a:t>
            </a:r>
            <a:r>
              <a:rPr lang="en-US" sz="2000" b="1" dirty="0"/>
              <a:t> (Ex. 7:10). Kaya </a:t>
            </a:r>
            <a:r>
              <a:rPr lang="en-US" sz="2000" b="1" dirty="0" err="1"/>
              <a:t>ba</a:t>
            </a:r>
            <a:r>
              <a:rPr lang="en-US" sz="2000" b="1" dirty="0"/>
              <a:t> </a:t>
            </a:r>
            <a:r>
              <a:rPr lang="en-US" sz="2000" b="1" dirty="0" err="1"/>
              <a:t>nitong</a:t>
            </a:r>
            <a:r>
              <a:rPr lang="en-US" sz="2000" b="1" dirty="0"/>
              <a:t> </a:t>
            </a:r>
            <a:r>
              <a:rPr lang="en-US" sz="2000" b="1" dirty="0" err="1"/>
              <a:t>protektahan</a:t>
            </a:r>
            <a:r>
              <a:rPr lang="en-US" sz="2000" b="1" dirty="0"/>
              <a:t> </a:t>
            </a:r>
            <a:r>
              <a:rPr lang="en-US" sz="2000" b="1" dirty="0" err="1"/>
              <a:t>si</a:t>
            </a:r>
            <a:r>
              <a:rPr lang="en-US" sz="2000" b="1" dirty="0"/>
              <a:t> Faraon</a:t>
            </a:r>
            <a:r>
              <a:rPr lang="en" sz="2000" b="1" dirty="0"/>
              <a:t>?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C270841-C439-4E99-8C90-D7E2A02E70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5873" y="1438853"/>
            <a:ext cx="2775149" cy="19901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22322A-8022-85C6-A809-BE559355E2EF}"/>
              </a:ext>
            </a:extLst>
          </p:cNvPr>
          <p:cNvSpPr txBox="1"/>
          <p:nvPr/>
        </p:nvSpPr>
        <p:spPr>
          <a:xfrm>
            <a:off x="173601" y="2346611"/>
            <a:ext cx="66733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 </a:t>
            </a:r>
            <a:r>
              <a:rPr lang="en-US" sz="2000" b="1" dirty="0" err="1"/>
              <a:t>kanyang</a:t>
            </a:r>
            <a:r>
              <a:rPr lang="en-US" sz="2000" b="1" dirty="0"/>
              <a:t> korona, </a:t>
            </a:r>
            <a:r>
              <a:rPr lang="en-US" sz="2000" b="1" dirty="0" err="1"/>
              <a:t>isang</a:t>
            </a:r>
            <a:r>
              <a:rPr lang="en-US" sz="2000" b="1" dirty="0"/>
              <a:t> </a:t>
            </a:r>
            <a:r>
              <a:rPr lang="en-US" sz="2000" b="1" dirty="0" err="1"/>
              <a:t>simbolo</a:t>
            </a:r>
            <a:r>
              <a:rPr lang="en-US" sz="2000" b="1" dirty="0"/>
              <a:t> 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kapangyarihan</a:t>
            </a:r>
            <a:r>
              <a:rPr lang="en-US" sz="2000" b="1" dirty="0"/>
              <a:t>, ang </a:t>
            </a:r>
            <a:r>
              <a:rPr lang="en-US" sz="2000" b="1" dirty="0" err="1"/>
              <a:t>faraon</a:t>
            </a:r>
            <a:r>
              <a:rPr lang="en-US" sz="2000" b="1" dirty="0"/>
              <a:t> ay </a:t>
            </a:r>
            <a:r>
              <a:rPr lang="en-US" sz="2000" b="1" dirty="0" err="1"/>
              <a:t>nagsusuot</a:t>
            </a:r>
            <a:r>
              <a:rPr lang="en-US" sz="2000" b="1" dirty="0"/>
              <a:t> ng </a:t>
            </a:r>
            <a:r>
              <a:rPr lang="en-US" sz="2000" b="1" dirty="0" err="1"/>
              <a:t>magandang</a:t>
            </a:r>
            <a:r>
              <a:rPr lang="en-US" sz="2000" b="1" dirty="0"/>
              <a:t> cobra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kumakatawan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diosa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si</a:t>
            </a:r>
            <a:r>
              <a:rPr lang="en-US" sz="2000" b="1" dirty="0"/>
              <a:t> </a:t>
            </a:r>
            <a:r>
              <a:rPr lang="en-US" sz="2000" b="1" dirty="0" err="1"/>
              <a:t>Uadyet</a:t>
            </a:r>
            <a:r>
              <a:rPr lang="en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6FC0F6-9B03-5367-D796-5741C791E609}"/>
              </a:ext>
            </a:extLst>
          </p:cNvPr>
          <p:cNvSpPr txBox="1"/>
          <p:nvPr/>
        </p:nvSpPr>
        <p:spPr>
          <a:xfrm>
            <a:off x="5311776" y="6111624"/>
            <a:ext cx="6897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Kaya </a:t>
            </a:r>
            <a:r>
              <a:rPr lang="en-US" b="1" dirty="0" err="1"/>
              <a:t>ipinakita</a:t>
            </a:r>
            <a:r>
              <a:rPr lang="en-US" b="1" dirty="0"/>
              <a:t> ng Dios </a:t>
            </a:r>
            <a:r>
              <a:rPr lang="en-US" b="1" dirty="0" err="1"/>
              <a:t>na</a:t>
            </a:r>
            <a:r>
              <a:rPr lang="en-US" b="1" dirty="0"/>
              <a:t> Siya, </a:t>
            </a:r>
            <a:r>
              <a:rPr lang="en-US" b="1" dirty="0" err="1"/>
              <a:t>hindi</a:t>
            </a:r>
            <a:r>
              <a:rPr lang="en-US" b="1" dirty="0"/>
              <a:t> ang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dios</a:t>
            </a:r>
            <a:r>
              <a:rPr lang="en-US" b="1" dirty="0"/>
              <a:t> ng </a:t>
            </a:r>
            <a:r>
              <a:rPr lang="en-US" b="1" dirty="0" err="1"/>
              <a:t>Ehipto</a:t>
            </a:r>
            <a:r>
              <a:rPr lang="en-US" b="1" dirty="0"/>
              <a:t>, ang </a:t>
            </a:r>
            <a:r>
              <a:rPr lang="en-US" b="1" dirty="0" err="1"/>
              <a:t>nagtataglay</a:t>
            </a:r>
            <a:r>
              <a:rPr lang="en-US" b="1" dirty="0"/>
              <a:t> ng </a:t>
            </a:r>
            <a:r>
              <a:rPr lang="en-US" b="1" dirty="0" err="1"/>
              <a:t>nangingbabaw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kapangyarihan</a:t>
            </a:r>
            <a:r>
              <a:rPr lang="en-US" b="1" dirty="0"/>
              <a:t> at </a:t>
            </a:r>
            <a:r>
              <a:rPr lang="en-US" b="1" dirty="0" err="1"/>
              <a:t>awtoridad</a:t>
            </a:r>
            <a:r>
              <a:rPr lang="en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B8DDBEB-529F-6458-00BC-0FDECC76B4CB}"/>
              </a:ext>
            </a:extLst>
          </p:cNvPr>
          <p:cNvSpPr txBox="1"/>
          <p:nvPr/>
        </p:nvSpPr>
        <p:spPr>
          <a:xfrm>
            <a:off x="5311776" y="4523257"/>
            <a:ext cx="68976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Ginaya </a:t>
            </a:r>
            <a:r>
              <a:rPr lang="en-US" b="1" dirty="0" err="1"/>
              <a:t>ni</a:t>
            </a:r>
            <a:r>
              <a:rPr lang="en-US" b="1" dirty="0"/>
              <a:t> Satanas ang </a:t>
            </a:r>
            <a:r>
              <a:rPr lang="en-US" b="1" dirty="0" err="1"/>
              <a:t>himala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pamamagitan</a:t>
            </a:r>
            <a:r>
              <a:rPr lang="en-US" b="1" dirty="0"/>
              <a:t> ng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salamangkero</a:t>
            </a:r>
            <a:r>
              <a:rPr lang="en-US" b="1" dirty="0"/>
              <a:t> (Ex. 7:11). </a:t>
            </a:r>
            <a:r>
              <a:rPr lang="en-US" b="1" dirty="0" err="1"/>
              <a:t>Ngunit</a:t>
            </a:r>
            <a:r>
              <a:rPr lang="en-US" b="1" dirty="0"/>
              <a:t> </a:t>
            </a:r>
            <a:r>
              <a:rPr lang="en-US" b="1" dirty="0" err="1"/>
              <a:t>hindi</a:t>
            </a:r>
            <a:r>
              <a:rPr lang="en-US" b="1" dirty="0"/>
              <a:t> </a:t>
            </a:r>
            <a:r>
              <a:rPr lang="en-US" b="1" dirty="0" err="1"/>
              <a:t>siya</a:t>
            </a:r>
            <a:r>
              <a:rPr lang="en-US" b="1" dirty="0"/>
              <a:t> </a:t>
            </a:r>
            <a:r>
              <a:rPr lang="en-US" b="1" dirty="0" err="1"/>
              <a:t>makalikha</a:t>
            </a:r>
            <a:r>
              <a:rPr lang="en-US" b="1" dirty="0"/>
              <a:t> ng </a:t>
            </a:r>
            <a:r>
              <a:rPr lang="en-US" b="1" dirty="0" err="1"/>
              <a:t>buhay</a:t>
            </a:r>
            <a:r>
              <a:rPr lang="en-US" b="1" dirty="0"/>
              <a:t>; ang </a:t>
            </a:r>
            <a:r>
              <a:rPr lang="en-US" b="1" dirty="0" err="1"/>
              <a:t>nagawa</a:t>
            </a:r>
            <a:r>
              <a:rPr lang="en-US" b="1" dirty="0"/>
              <a:t> </a:t>
            </a:r>
            <a:r>
              <a:rPr lang="en-US" b="1" dirty="0" err="1"/>
              <a:t>nya</a:t>
            </a:r>
            <a:r>
              <a:rPr lang="en-US" b="1" dirty="0"/>
              <a:t> ay </a:t>
            </a:r>
            <a:r>
              <a:rPr lang="en-US" b="1" dirty="0" err="1"/>
              <a:t>kahawig</a:t>
            </a:r>
            <a:r>
              <a:rPr lang="en-US" b="1" dirty="0"/>
              <a:t> lang ng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ahas</a:t>
            </a:r>
            <a:r>
              <a:rPr lang="en-US" b="1" dirty="0"/>
              <a:t>. </a:t>
            </a:r>
            <a:r>
              <a:rPr lang="en-US" b="1" dirty="0" err="1"/>
              <a:t>Gayunpaman</a:t>
            </a:r>
            <a:r>
              <a:rPr lang="en-US" b="1" dirty="0"/>
              <a:t>, </a:t>
            </a:r>
            <a:r>
              <a:rPr lang="en-US" b="1" dirty="0" err="1"/>
              <a:t>lumikha</a:t>
            </a:r>
            <a:r>
              <a:rPr lang="en-US" b="1" dirty="0"/>
              <a:t> ang Dios ng </a:t>
            </a:r>
            <a:r>
              <a:rPr lang="en-US" b="1" dirty="0" err="1"/>
              <a:t>isang</a:t>
            </a:r>
            <a:r>
              <a:rPr lang="en-US" b="1" dirty="0"/>
              <a:t> </a:t>
            </a:r>
            <a:r>
              <a:rPr lang="en-US" b="1" dirty="0" err="1"/>
              <a:t>buhay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ahas</a:t>
            </a:r>
            <a:r>
              <a:rPr lang="en-US" b="1" dirty="0"/>
              <a:t>, </a:t>
            </a:r>
            <a:r>
              <a:rPr lang="en-US" b="1" dirty="0" err="1"/>
              <a:t>na</a:t>
            </a:r>
            <a:r>
              <a:rPr lang="en-US" b="1" dirty="0"/>
              <a:t> may </a:t>
            </a:r>
            <a:r>
              <a:rPr lang="en-US" b="1" dirty="0" err="1"/>
              <a:t>kakayahang</a:t>
            </a:r>
            <a:r>
              <a:rPr lang="en-US" b="1" dirty="0"/>
              <a:t> </a:t>
            </a:r>
            <a:r>
              <a:rPr lang="en-US" b="1" dirty="0" err="1"/>
              <a:t>lamunin</a:t>
            </a:r>
            <a:r>
              <a:rPr lang="en-US" b="1" dirty="0"/>
              <a:t> ang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walang</a:t>
            </a:r>
            <a:r>
              <a:rPr lang="en-US" b="1" dirty="0"/>
              <a:t> </a:t>
            </a:r>
            <a:r>
              <a:rPr lang="en-US" b="1" dirty="0" err="1"/>
              <a:t>buhay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nilalang</a:t>
            </a:r>
            <a:r>
              <a:rPr lang="en-US" b="1" dirty="0"/>
              <a:t> </a:t>
            </a:r>
            <a:r>
              <a:rPr lang="en" b="1" dirty="0"/>
              <a:t>(Exodo 7:12).</a:t>
            </a:r>
          </a:p>
        </p:txBody>
      </p:sp>
    </p:spTree>
    <p:extLst>
      <p:ext uri="{BB962C8B-B14F-4D97-AF65-F5344CB8AC3E}">
        <p14:creationId xmlns:p14="http://schemas.microsoft.com/office/powerpoint/2010/main" val="27575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4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A4A55B2-7EEB-96AE-8682-60586465427D}"/>
              </a:ext>
            </a:extLst>
          </p:cNvPr>
          <p:cNvSpPr txBox="1"/>
          <p:nvPr/>
        </p:nvSpPr>
        <p:spPr>
          <a:xfrm>
            <a:off x="0" y="-481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</a:sp3d>
          </a:bodyPr>
          <a:lstStyle/>
          <a:p>
            <a:pPr algn="ctr"/>
            <a:r>
              <a:rPr lang="en-US" sz="4400" b="1" spc="600" dirty="0">
                <a:ln w="9525">
                  <a:noFill/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12700" dist="63500" dir="2700000" algn="tl" rotWithShape="0">
                    <a:srgbClr val="FFB098"/>
                  </a:outerShdw>
                </a:effectLst>
              </a:rPr>
              <a:t>ISANG MATIGAS NA PUSO</a:t>
            </a:r>
            <a:endParaRPr lang="en" sz="4400" b="1" spc="600" dirty="0">
              <a:ln w="9525">
                <a:noFill/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blurRad="12700" dist="63500" dir="2700000" algn="tl" rotWithShape="0">
                  <a:srgbClr val="FFB098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380C4B-9373-AD63-A168-B7A9773F0231}"/>
              </a:ext>
            </a:extLst>
          </p:cNvPr>
          <p:cNvSpPr txBox="1"/>
          <p:nvPr/>
        </p:nvSpPr>
        <p:spPr>
          <a:xfrm>
            <a:off x="0" y="58576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At ang puso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Faraon ay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nagmatigas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at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hindi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niya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dininig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sila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gaya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sinalita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(Exodo 7:13)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7459D9-68F7-BBC9-E995-23A439A6A564}"/>
              </a:ext>
            </a:extLst>
          </p:cNvPr>
          <p:cNvSpPr txBox="1"/>
          <p:nvPr/>
        </p:nvSpPr>
        <p:spPr>
          <a:xfrm>
            <a:off x="3676852" y="1051354"/>
            <a:ext cx="84413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 </a:t>
            </a:r>
            <a:r>
              <a:rPr lang="en-US" sz="2000" b="1" dirty="0" err="1"/>
              <a:t>aklat</a:t>
            </a:r>
            <a:r>
              <a:rPr lang="en-US" sz="2000" b="1" dirty="0"/>
              <a:t> ng </a:t>
            </a:r>
            <a:r>
              <a:rPr lang="en-US" sz="2000" b="1" dirty="0" err="1"/>
              <a:t>Exodo</a:t>
            </a:r>
            <a:r>
              <a:rPr lang="en-US" sz="2000" b="1" dirty="0"/>
              <a:t>, </a:t>
            </a:r>
            <a:r>
              <a:rPr lang="en-US" sz="2000" b="1" dirty="0" err="1"/>
              <a:t>sinasabing</a:t>
            </a:r>
            <a:r>
              <a:rPr lang="en-US" sz="2000" b="1" dirty="0"/>
              <a:t> 9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beses</a:t>
            </a:r>
            <a:r>
              <a:rPr lang="en-US" sz="2000" b="1" dirty="0"/>
              <a:t> </a:t>
            </a:r>
            <a:r>
              <a:rPr lang="en-US" sz="2000" b="1" dirty="0" err="1"/>
              <a:t>pinatigas</a:t>
            </a:r>
            <a:r>
              <a:rPr lang="en-US" sz="2000" b="1" dirty="0"/>
              <a:t> ng Dios ang puso </a:t>
            </a:r>
            <a:r>
              <a:rPr lang="en-US" sz="2000" b="1" dirty="0" err="1"/>
              <a:t>ni</a:t>
            </a:r>
            <a:r>
              <a:rPr lang="en-US" sz="2000" b="1" dirty="0"/>
              <a:t> Faraon (Ex. 4:21; 7:3; 9:12; 10:1; 10:20; 10:27; 11:10; 14:4; 14:8), at 9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beses</a:t>
            </a:r>
            <a:r>
              <a:rPr lang="en-US" sz="2000" b="1" dirty="0"/>
              <a:t> din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sinasabing</a:t>
            </a:r>
            <a:r>
              <a:rPr lang="en-US" sz="2000" b="1" dirty="0"/>
              <a:t> </a:t>
            </a:r>
            <a:r>
              <a:rPr lang="en-US" sz="2000" b="1" dirty="0" err="1"/>
              <a:t>si</a:t>
            </a:r>
            <a:r>
              <a:rPr lang="en-US" sz="2000" b="1" dirty="0"/>
              <a:t> Faraon </a:t>
            </a:r>
            <a:r>
              <a:rPr lang="en-US" sz="2000" b="1" dirty="0" err="1"/>
              <a:t>mismo</a:t>
            </a:r>
            <a:r>
              <a:rPr lang="en-US" sz="2000" b="1" dirty="0"/>
              <a:t> ang </a:t>
            </a:r>
            <a:r>
              <a:rPr lang="en-US" sz="2000" b="1" dirty="0" err="1"/>
              <a:t>nagpatigas</a:t>
            </a:r>
            <a:r>
              <a:rPr lang="en-US" sz="2000" b="1" dirty="0"/>
              <a:t> ng </a:t>
            </a:r>
            <a:r>
              <a:rPr lang="en-US" sz="2000" b="1" dirty="0" err="1"/>
              <a:t>kanyang</a:t>
            </a:r>
            <a:r>
              <a:rPr lang="en-US" sz="2000" b="1" dirty="0"/>
              <a:t> puso. (Ex. 7:13; 7:14; 7:22; 8:15; 8:19; 8:32; 9:7; 9:34; 9:35). Sino ang </a:t>
            </a:r>
            <a:r>
              <a:rPr lang="en-US" sz="2000" b="1" dirty="0" err="1"/>
              <a:t>nagpatigas</a:t>
            </a:r>
            <a:r>
              <a:rPr lang="en-US" sz="2000" b="1" dirty="0"/>
              <a:t> ng puso </a:t>
            </a:r>
            <a:r>
              <a:rPr lang="en-US" sz="2000" b="1" dirty="0" err="1"/>
              <a:t>ni</a:t>
            </a:r>
            <a:r>
              <a:rPr lang="en-US" sz="2000" b="1" dirty="0"/>
              <a:t> Faraon</a:t>
            </a:r>
            <a:r>
              <a:rPr lang="en" sz="2000" b="1" dirty="0"/>
              <a:t>?</a:t>
            </a:r>
          </a:p>
        </p:txBody>
      </p:sp>
      <p:pic>
        <p:nvPicPr>
          <p:cNvPr id="4" name="Imagen 3" descr="Imagen que contiene interior, tabla, vidrio, florero&#10;&#10;El contenido generado por IA puede ser incorrecto.">
            <a:extLst>
              <a:ext uri="{FF2B5EF4-FFF2-40B4-BE49-F238E27FC236}">
                <a16:creationId xmlns:a16="http://schemas.microsoft.com/office/drawing/2014/main" id="{84754893-A1C4-D832-7D95-B5D5146204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702" y="1243860"/>
            <a:ext cx="1677445" cy="3000882"/>
          </a:xfrm>
          <a:prstGeom prst="rect">
            <a:avLst/>
          </a:prstGeom>
        </p:spPr>
      </p:pic>
      <p:pic>
        <p:nvPicPr>
          <p:cNvPr id="8" name="Imagen 7" descr="Mano de una persona&#10;&#10;El contenido generado por IA puede ser incorrecto.">
            <a:extLst>
              <a:ext uri="{FF2B5EF4-FFF2-40B4-BE49-F238E27FC236}">
                <a16:creationId xmlns:a16="http://schemas.microsoft.com/office/drawing/2014/main" id="{2D9491FC-5E42-BC6A-DB7D-53EAA52419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74" y="1243860"/>
            <a:ext cx="1823687" cy="3000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FCBB26-CAA5-75E2-1021-30D0BF91F38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088" y="3863390"/>
            <a:ext cx="4165196" cy="2903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A000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080797F-174A-A96C-FB89-2E3FA62FB560}"/>
              </a:ext>
            </a:extLst>
          </p:cNvPr>
          <p:cNvSpPr txBox="1"/>
          <p:nvPr/>
        </p:nvSpPr>
        <p:spPr>
          <a:xfrm>
            <a:off x="141674" y="4580748"/>
            <a:ext cx="76362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Pagkatapos</a:t>
            </a:r>
            <a:r>
              <a:rPr lang="en-US" b="1" dirty="0"/>
              <a:t> ng </a:t>
            </a:r>
            <a:r>
              <a:rPr lang="en-US" b="1" dirty="0" err="1"/>
              <a:t>ikaanim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salot</a:t>
            </a:r>
            <a:r>
              <a:rPr lang="en-US" b="1" dirty="0"/>
              <a:t>, </a:t>
            </a:r>
            <a:r>
              <a:rPr lang="en-US" b="1" dirty="0" err="1"/>
              <a:t>pinatigas</a:t>
            </a:r>
            <a:r>
              <a:rPr lang="en-US" b="1" dirty="0"/>
              <a:t> ng Dios ang </a:t>
            </a:r>
            <a:r>
              <a:rPr lang="en-US" b="1" dirty="0" err="1"/>
              <a:t>kanyang</a:t>
            </a:r>
            <a:r>
              <a:rPr lang="en-US" b="1" dirty="0"/>
              <a:t> puso (Ex. 9:12). </a:t>
            </a:r>
            <a:r>
              <a:rPr lang="en-US" b="1" dirty="0" err="1"/>
              <a:t>Maliwanag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nalampasan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 Faraon ang </a:t>
            </a:r>
            <a:r>
              <a:rPr lang="en-US" b="1" dirty="0" err="1"/>
              <a:t>hangganan</a:t>
            </a:r>
            <a:r>
              <a:rPr lang="en-US" b="1" dirty="0"/>
              <a:t> ng </a:t>
            </a:r>
            <a:r>
              <a:rPr lang="en-US" b="1" dirty="0" err="1"/>
              <a:t>pagsisisi</a:t>
            </a:r>
            <a:r>
              <a:rPr lang="en-US" b="1" dirty="0"/>
              <a:t>. </a:t>
            </a:r>
            <a:r>
              <a:rPr lang="en-US" b="1" dirty="0" err="1"/>
              <a:t>Gayunpaman</a:t>
            </a:r>
            <a:r>
              <a:rPr lang="en-US" b="1" dirty="0"/>
              <a:t>,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ikapitong</a:t>
            </a:r>
            <a:r>
              <a:rPr lang="en-US" b="1" dirty="0"/>
              <a:t> </a:t>
            </a:r>
            <a:r>
              <a:rPr lang="en-US" b="1" dirty="0" err="1"/>
              <a:t>salot</a:t>
            </a:r>
            <a:r>
              <a:rPr lang="en-US" b="1" dirty="0"/>
              <a:t>, </a:t>
            </a:r>
            <a:r>
              <a:rPr lang="en-US" b="1" dirty="0" err="1"/>
              <a:t>binigyan</a:t>
            </a:r>
            <a:r>
              <a:rPr lang="en-US" b="1" dirty="0"/>
              <a:t> </a:t>
            </a:r>
            <a:r>
              <a:rPr lang="en-US" b="1" dirty="0" err="1"/>
              <a:t>siya</a:t>
            </a:r>
            <a:r>
              <a:rPr lang="en-US" b="1" dirty="0"/>
              <a:t> ng isa pang </a:t>
            </a:r>
            <a:r>
              <a:rPr lang="en-US" b="1" dirty="0" err="1"/>
              <a:t>pagkakataon</a:t>
            </a:r>
            <a:r>
              <a:rPr lang="en-US" b="1" dirty="0"/>
              <a:t>, </a:t>
            </a:r>
            <a:r>
              <a:rPr lang="en-US" b="1" dirty="0" err="1"/>
              <a:t>ngunit</a:t>
            </a:r>
            <a:r>
              <a:rPr lang="en-US" b="1" dirty="0"/>
              <a:t> </a:t>
            </a:r>
            <a:r>
              <a:rPr lang="en-US" b="1" dirty="0" err="1"/>
              <a:t>pinatigas</a:t>
            </a:r>
            <a:r>
              <a:rPr lang="en-US" b="1" dirty="0"/>
              <a:t> </a:t>
            </a:r>
            <a:r>
              <a:rPr lang="en-US" b="1" dirty="0" err="1"/>
              <a:t>niyang</a:t>
            </a:r>
            <a:r>
              <a:rPr lang="en-US" b="1" dirty="0"/>
              <a:t> </a:t>
            </a:r>
            <a:r>
              <a:rPr lang="en-US" b="1" dirty="0" err="1"/>
              <a:t>muli</a:t>
            </a:r>
            <a:r>
              <a:rPr lang="en-US" b="1" dirty="0"/>
              <a:t> ang </a:t>
            </a:r>
            <a:r>
              <a:rPr lang="en-US" b="1" dirty="0" err="1"/>
              <a:t>kanyang</a:t>
            </a:r>
            <a:r>
              <a:rPr lang="en-US" b="1" dirty="0"/>
              <a:t> puso </a:t>
            </a:r>
            <a:r>
              <a:rPr lang="en" b="1" dirty="0"/>
              <a:t>(Exo. 9:34-35 ).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E1A211-6E64-AD53-8617-376EB90FDA88}"/>
              </a:ext>
            </a:extLst>
          </p:cNvPr>
          <p:cNvSpPr txBox="1"/>
          <p:nvPr/>
        </p:nvSpPr>
        <p:spPr>
          <a:xfrm>
            <a:off x="3676852" y="2682570"/>
            <a:ext cx="8441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Pagkatapos</a:t>
            </a:r>
            <a:r>
              <a:rPr lang="en-US" sz="2000" b="1" dirty="0"/>
              <a:t> ng </a:t>
            </a:r>
            <a:r>
              <a:rPr lang="en-US" sz="2000" b="1" dirty="0" err="1"/>
              <a:t>unang</a:t>
            </a:r>
            <a:r>
              <a:rPr lang="en-US" sz="2000" b="1" dirty="0"/>
              <a:t> </a:t>
            </a:r>
            <a:r>
              <a:rPr lang="en-US" sz="2000" b="1" dirty="0" err="1"/>
              <a:t>limang</a:t>
            </a:r>
            <a:r>
              <a:rPr lang="en-US" sz="2000" b="1" dirty="0"/>
              <a:t> </a:t>
            </a:r>
            <a:r>
              <a:rPr lang="en-US" sz="2000" b="1" dirty="0" err="1"/>
              <a:t>salot</a:t>
            </a:r>
            <a:r>
              <a:rPr lang="en-US" sz="2000" b="1" dirty="0"/>
              <a:t>, </a:t>
            </a:r>
            <a:r>
              <a:rPr lang="en-US" sz="2000" b="1" dirty="0" err="1"/>
              <a:t>tahasang</a:t>
            </a:r>
            <a:r>
              <a:rPr lang="en-US" sz="2000" b="1" dirty="0"/>
              <a:t> </a:t>
            </a:r>
            <a:r>
              <a:rPr lang="en-US" sz="2000" b="1" dirty="0" err="1"/>
              <a:t>sinabi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pinatigas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Faraon ang </a:t>
            </a:r>
            <a:r>
              <a:rPr lang="en-US" sz="2000" b="1" dirty="0" err="1"/>
              <a:t>kanyang</a:t>
            </a:r>
            <a:r>
              <a:rPr lang="en-US" sz="2000" b="1" dirty="0"/>
              <a:t> puso. </a:t>
            </a:r>
            <a:r>
              <a:rPr lang="en-US" sz="2000" b="1" dirty="0" err="1"/>
              <a:t>Ibig</a:t>
            </a:r>
            <a:r>
              <a:rPr lang="en-US" sz="2000" b="1" dirty="0"/>
              <a:t> </a:t>
            </a:r>
            <a:r>
              <a:rPr lang="en-US" sz="2000" b="1" dirty="0" err="1"/>
              <a:t>sabihin</a:t>
            </a:r>
            <a:r>
              <a:rPr lang="en-US" sz="2000" b="1" dirty="0"/>
              <a:t>, </a:t>
            </a:r>
            <a:r>
              <a:rPr lang="en-US" sz="2000" b="1" dirty="0" err="1"/>
              <a:t>tumanggi</a:t>
            </a:r>
            <a:r>
              <a:rPr lang="en-US" sz="2000" b="1" dirty="0"/>
              <a:t> </a:t>
            </a:r>
            <a:r>
              <a:rPr lang="en-US" sz="2000" b="1" dirty="0" err="1"/>
              <a:t>siyang</a:t>
            </a:r>
            <a:r>
              <a:rPr lang="en-US" sz="2000" b="1" dirty="0"/>
              <a:t> </a:t>
            </a:r>
            <a:r>
              <a:rPr lang="en-US" sz="2000" b="1" dirty="0" err="1"/>
              <a:t>tumugon</a:t>
            </a:r>
            <a:r>
              <a:rPr lang="en-US" sz="2000" b="1" dirty="0"/>
              <a:t> </a:t>
            </a:r>
            <a:r>
              <a:rPr lang="en-US" sz="2000" b="1" dirty="0" err="1"/>
              <a:t>nang</a:t>
            </a:r>
            <a:r>
              <a:rPr lang="en-US" sz="2000" b="1" dirty="0"/>
              <a:t> </a:t>
            </a:r>
            <a:r>
              <a:rPr lang="en-US" sz="2000" b="1" dirty="0" err="1"/>
              <a:t>positibo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panawagan</a:t>
            </a:r>
            <a:r>
              <a:rPr lang="en-US" sz="2000" b="1" dirty="0"/>
              <a:t> ng Banal </a:t>
            </a:r>
            <a:r>
              <a:rPr lang="en-US" sz="2000" b="1" dirty="0" err="1"/>
              <a:t>na</a:t>
            </a:r>
            <a:r>
              <a:rPr lang="en-US" sz="2000" b="1" dirty="0"/>
              <a:t> Espiritu </a:t>
            </a:r>
            <a:r>
              <a:rPr lang="en-US" sz="2000" b="1" dirty="0" err="1"/>
              <a:t>upang</a:t>
            </a:r>
            <a:r>
              <a:rPr lang="en-US" sz="2000" b="1" dirty="0"/>
              <a:t> </a:t>
            </a:r>
            <a:r>
              <a:rPr lang="en-US" sz="2000" b="1" dirty="0" err="1"/>
              <a:t>palayain</a:t>
            </a:r>
            <a:r>
              <a:rPr lang="en-US" sz="2000" b="1" dirty="0"/>
              <a:t> ang Israel</a:t>
            </a:r>
            <a:r>
              <a:rPr lang="en" sz="2000" b="1" dirty="0"/>
              <a:t>.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4C8EB67-F939-2EA0-8396-0473C4BC0E98}"/>
              </a:ext>
            </a:extLst>
          </p:cNvPr>
          <p:cNvGrpSpPr/>
          <p:nvPr/>
        </p:nvGrpSpPr>
        <p:grpSpPr>
          <a:xfrm>
            <a:off x="3429443" y="3628713"/>
            <a:ext cx="4203394" cy="914411"/>
            <a:chOff x="3496818" y="3628713"/>
            <a:chExt cx="4203394" cy="914411"/>
          </a:xfrm>
        </p:grpSpPr>
        <p:pic>
          <p:nvPicPr>
            <p:cNvPr id="16" name="Imagen 15" descr="Imagen que contiene muñeca, juguete, mujer, hombre&#10;&#10;El contenido generado por IA puede ser incorrecto.">
              <a:extLst>
                <a:ext uri="{FF2B5EF4-FFF2-40B4-BE49-F238E27FC236}">
                  <a16:creationId xmlns:a16="http://schemas.microsoft.com/office/drawing/2014/main" id="{DEFDE8BC-C98E-5D42-A38A-C91B28977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96818" y="3698232"/>
              <a:ext cx="4203394" cy="7678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Imagen 17" descr="Ave de color blanco&#10;&#10;El contenido generado por IA puede ser incorrecto.">
              <a:extLst>
                <a:ext uri="{FF2B5EF4-FFF2-40B4-BE49-F238E27FC236}">
                  <a16:creationId xmlns:a16="http://schemas.microsoft.com/office/drawing/2014/main" id="{9E10AB2E-0C05-D525-714C-5B6D58D8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030" y="3628713"/>
              <a:ext cx="1288243" cy="914411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587D80DF-4D40-3B87-4B33-7A8CBDC75DC3}"/>
              </a:ext>
            </a:extLst>
          </p:cNvPr>
          <p:cNvSpPr txBox="1"/>
          <p:nvPr/>
        </p:nvSpPr>
        <p:spPr>
          <a:xfrm>
            <a:off x="141674" y="5842337"/>
            <a:ext cx="75285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Mula noon, </a:t>
            </a:r>
            <a:r>
              <a:rPr lang="en-US" sz="2000" b="1" dirty="0" err="1"/>
              <a:t>selyado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ang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kapalaran</a:t>
            </a:r>
            <a:r>
              <a:rPr lang="en-US" sz="2000" b="1" dirty="0"/>
              <a:t>. </a:t>
            </a:r>
            <a:r>
              <a:rPr lang="en-US" sz="2000" b="1" dirty="0" err="1"/>
              <a:t>Pinatigas</a:t>
            </a:r>
            <a:r>
              <a:rPr lang="en-US" sz="2000" b="1" dirty="0"/>
              <a:t> ng Dios ang puso </a:t>
            </a:r>
            <a:r>
              <a:rPr lang="en-US" sz="2000" b="1" dirty="0" err="1"/>
              <a:t>ni</a:t>
            </a:r>
            <a:r>
              <a:rPr lang="en-US" sz="2000" b="1" dirty="0"/>
              <a:t> Faraon </a:t>
            </a:r>
            <a:r>
              <a:rPr lang="en-US" sz="2000" b="1" dirty="0" err="1"/>
              <a:t>dahil</a:t>
            </a:r>
            <a:r>
              <a:rPr lang="en-US" sz="2000" b="1" dirty="0"/>
              <a:t> </a:t>
            </a:r>
            <a:r>
              <a:rPr lang="en-US" sz="2000" b="1" dirty="0" err="1"/>
              <a:t>matatag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ang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pasya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huwag</a:t>
            </a:r>
            <a:r>
              <a:rPr lang="en-US" sz="2000" b="1" dirty="0"/>
              <a:t> </a:t>
            </a:r>
            <a:r>
              <a:rPr lang="en-US" sz="2000" b="1" dirty="0" err="1"/>
              <a:t>magsisi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41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48954-9D07-68FA-50A4-B6CB4B28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E68AFB-7452-E282-0EFE-15C2B4C23C18}"/>
              </a:ext>
            </a:extLst>
          </p:cNvPr>
          <p:cNvSpPr txBox="1"/>
          <p:nvPr/>
        </p:nvSpPr>
        <p:spPr>
          <a:xfrm>
            <a:off x="637032" y="1355291"/>
            <a:ext cx="1108252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"Sa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bawat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pagtanggi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sa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liwanag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, ang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Panginoon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ay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nagpakita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higit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na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kapansin-pansing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pagpapakita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kanyang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kapangyarihan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;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ngunit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ang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pagmamatigas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hari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ay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nadagdagan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sa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bawat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bagong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katibayan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kapangyarihan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at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kadakilaan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ng Dios ng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langit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hanggang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sa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ang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huling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palaso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ng awa ay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naubos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mula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sa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banal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na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lalagyan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. At ang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tao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ay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lubusang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nagmatigas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sa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patuloy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niyang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pagtanggi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Naghasik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pagmamatigas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si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Faraon, at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inani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niya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ito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sa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kanyang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ugali. Wala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nang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magagawa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ang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Panginoon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para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hikayatin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sya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dahil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nahaharangan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na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sya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katigasan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at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pagtatangi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, kung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saan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hindi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maabot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ng Banal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na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Espiritu ang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kanyang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puso. Si Faraon ay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nadaig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sariling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pagtanggi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at </a:t>
            </a:r>
            <a:r>
              <a:rPr lang="en-US" sz="2800" b="1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katigasan</a:t>
            </a:r>
            <a:r>
              <a:rPr lang="en-US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 ng puso</a:t>
            </a:r>
            <a:r>
              <a:rPr lang="en" sz="2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AE1EA3-C854-4738-445B-9DEB6A485FB8}"/>
              </a:ext>
            </a:extLst>
          </p:cNvPr>
          <p:cNvSpPr txBox="1"/>
          <p:nvPr/>
        </p:nvSpPr>
        <p:spPr>
          <a:xfrm>
            <a:off x="3161703" y="530180"/>
            <a:ext cx="5868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b="1" dirty="0"/>
              <a:t>EGW ( </a:t>
            </a:r>
            <a:r>
              <a:rPr lang="en" b="1" noProof="0" dirty="0"/>
              <a:t>The Review and Herald </a:t>
            </a:r>
            <a:r>
              <a:rPr lang="en" b="1" dirty="0"/>
              <a:t>, February 17, 1891)</a:t>
            </a:r>
          </a:p>
        </p:txBody>
      </p:sp>
    </p:spTree>
    <p:extLst>
      <p:ext uri="{BB962C8B-B14F-4D97-AF65-F5344CB8AC3E}">
        <p14:creationId xmlns:p14="http://schemas.microsoft.com/office/powerpoint/2010/main" val="34322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20BA9-1DFE-768A-8ED1-97BD54F7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62C098-87EF-3D43-0109-CB53CF601837}"/>
              </a:ext>
            </a:extLst>
          </p:cNvPr>
          <p:cNvSpPr txBox="1"/>
          <p:nvPr/>
        </p:nvSpPr>
        <p:spPr>
          <a:xfrm>
            <a:off x="3497328" y="2547737"/>
            <a:ext cx="5356718" cy="1762526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1DB4FF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006699"/>
                </a:solidFill>
                <a:effectLst>
                  <a:outerShdw blurRad="50800" dist="76200" dir="13500000" algn="br" rotWithShape="0">
                    <a:srgbClr val="004364">
                      <a:alpha val="40000"/>
                    </a:srgbClr>
                  </a:outerShdw>
                </a:effectLst>
              </a:rPr>
              <a:t>ANG MGA SALOT</a:t>
            </a:r>
            <a:endParaRPr lang="en" sz="7200" b="1" dirty="0">
              <a:ln/>
              <a:solidFill>
                <a:srgbClr val="006699"/>
              </a:solidFill>
              <a:effectLst>
                <a:outerShdw blurRad="50800" dist="76200" dir="13500000" algn="br" rotWithShape="0">
                  <a:srgbClr val="004364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Imagen 9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6DF10C50-14D6-EA3C-4B47-D1E458DEFD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161192" y="182127"/>
            <a:ext cx="2434524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B424D368-F74F-B140-5673-B4D7142C43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9438969" y="182127"/>
            <a:ext cx="2591840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3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0755492-204D-1C05-ADBD-79B73F183B8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Ganito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sabi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Dito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makikilala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ako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narito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aking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papaluin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tungkod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nasa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aking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kamay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ang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tubig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nasa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ilog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at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magiging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dugo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(Exodo 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132D8B-2616-0037-BF4D-5653E0A3534D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E9E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UNANG SALOT (BANAYAD): DUGO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E9E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9FE6557-F4DD-5E64-BA32-759560EAEA40}"/>
              </a:ext>
            </a:extLst>
          </p:cNvPr>
          <p:cNvSpPr txBox="1"/>
          <p:nvPr/>
        </p:nvSpPr>
        <p:spPr>
          <a:xfrm>
            <a:off x="395287" y="4070061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Exodo 7:14-25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CC9BC21C-4F62-D018-51DC-C1F4EC9EC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4982692"/>
              </p:ext>
            </p:extLst>
          </p:nvPr>
        </p:nvGraphicFramePr>
        <p:xfrm>
          <a:off x="395287" y="1619250"/>
          <a:ext cx="2957513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 descr="Un grupo de personas junto a un cuerpo de agua junto a un caballo&#10;&#10;El contenido generado por IA puede ser incorrecto.">
            <a:extLst>
              <a:ext uri="{FF2B5EF4-FFF2-40B4-BE49-F238E27FC236}">
                <a16:creationId xmlns:a16="http://schemas.microsoft.com/office/drawing/2014/main" id="{5E31FE68-9DF5-C985-E372-5F873ADC950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442964-3B70-F5C5-6321-7BC287B788F0}"/>
              </a:ext>
            </a:extLst>
          </p:cNvPr>
          <p:cNvSpPr txBox="1"/>
          <p:nvPr/>
        </p:nvSpPr>
        <p:spPr>
          <a:xfrm>
            <a:off x="395287" y="4449763"/>
            <a:ext cx="39664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Ang </a:t>
            </a:r>
            <a:r>
              <a:rPr lang="en-US" sz="2000" b="1" dirty="0" err="1">
                <a:solidFill>
                  <a:prstClr val="black"/>
                </a:solidFill>
              </a:rPr>
              <a:t>Nilo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kasama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baha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nito</a:t>
            </a:r>
            <a:r>
              <a:rPr lang="en-US" sz="2000" b="1" dirty="0">
                <a:solidFill>
                  <a:prstClr val="black"/>
                </a:solidFill>
              </a:rPr>
              <a:t>, ang </a:t>
            </a:r>
            <a:r>
              <a:rPr lang="en-US" sz="2000" b="1" dirty="0" err="1">
                <a:solidFill>
                  <a:prstClr val="black"/>
                </a:solidFill>
              </a:rPr>
              <a:t>nagbigay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buhay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Ehipto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Ngunit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sino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lumikha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pinagmumulan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tubig</a:t>
            </a:r>
            <a:r>
              <a:rPr lang="en-US" sz="2000" b="1" dirty="0">
                <a:solidFill>
                  <a:prstClr val="black"/>
                </a:solidFill>
              </a:rPr>
              <a:t>? Ginaya ng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salamangkero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pagbabago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tubig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ngunit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hindi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maibalik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3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1760</Words>
  <Application>Microsoft Office PowerPoint</Application>
  <PresentationFormat>Panorámica</PresentationFormat>
  <Paragraphs>82</Paragraphs>
  <Slides>18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Comic Sans MS</vt:lpstr>
      <vt:lpstr>Constantia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150</cp:revision>
  <dcterms:created xsi:type="dcterms:W3CDTF">2025-06-28T14:27:47Z</dcterms:created>
  <dcterms:modified xsi:type="dcterms:W3CDTF">2025-07-22T16:38:16Z</dcterms:modified>
</cp:coreProperties>
</file>