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97" r:id="rId3"/>
    <p:sldId id="301" r:id="rId4"/>
    <p:sldId id="257" r:id="rId5"/>
    <p:sldId id="298" r:id="rId6"/>
    <p:sldId id="29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FBD"/>
    <a:srgbClr val="2F509E"/>
    <a:srgbClr val="F5A315"/>
    <a:srgbClr val="FAE9CE"/>
    <a:srgbClr val="F4D39D"/>
    <a:srgbClr val="C2BAEC"/>
    <a:srgbClr val="E29D9A"/>
    <a:srgbClr val="E0DCF5"/>
    <a:srgbClr val="EEC5C3"/>
    <a:srgbClr val="2C1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6589B-0264-4124-91A1-3BA2C33694EF}" type="doc">
      <dgm:prSet loTypeId="urn:microsoft.com/office/officeart/2008/layout/AlternatingPictureBlocks" loCatId="picture" qsTypeId="urn:microsoft.com/office/officeart/2005/8/quickstyle/3d1" qsCatId="3D" csTypeId="urn:microsoft.com/office/officeart/2005/8/colors/colorful1" csCatId="colorful" phldr="1"/>
      <dgm:spPr/>
      <dgm:t>
        <a:bodyPr/>
        <a:lstStyle/>
        <a:p>
          <a:endParaRPr lang="es-ES"/>
        </a:p>
      </dgm:t>
    </dgm:pt>
    <dgm:pt modelId="{EC0FF370-B8F7-4B14-BC78-1D7933567303}">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en-US" sz="2000" b="1" dirty="0">
              <a:effectLst>
                <a:outerShdw blurRad="38100" dist="38100" dir="2700000" algn="tl">
                  <a:srgbClr val="000000">
                    <a:alpha val="43137"/>
                  </a:srgbClr>
                </a:outerShdw>
              </a:effectLst>
            </a:rPr>
            <a:t>Para </a:t>
          </a:r>
          <a:r>
            <a:rPr lang="en-US" sz="2000" b="1" dirty="0" err="1">
              <a:effectLst>
                <a:outerShdw blurRad="38100" dist="38100" dir="2700000" algn="tl">
                  <a:srgbClr val="000000">
                    <a:alpha val="43137"/>
                  </a:srgbClr>
                </a:outerShdw>
              </a:effectLst>
            </a:rPr>
            <a:t>sa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mga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palalo</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mapagmataas</a:t>
          </a:r>
          <a:r>
            <a:rPr lang="en-US" sz="2000" b="1" dirty="0">
              <a:effectLst>
                <a:outerShdw blurRad="38100" dist="38100" dir="2700000" algn="tl">
                  <a:srgbClr val="000000">
                    <a:alpha val="43137"/>
                  </a:srgbClr>
                </a:outerShdw>
              </a:effectLst>
            </a:rPr>
            <a:t> at </a:t>
          </a:r>
          <a:r>
            <a:rPr lang="en-US" sz="2000" b="1" dirty="0" err="1">
              <a:effectLst>
                <a:outerShdw blurRad="38100" dist="38100" dir="2700000" algn="tl">
                  <a:srgbClr val="000000">
                    <a:alpha val="43137"/>
                  </a:srgbClr>
                </a:outerShdw>
              </a:effectLst>
            </a:rPr>
            <a:t>mapagsamantala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parusa</a:t>
          </a:r>
          <a:r>
            <a:rPr lang="en-US" sz="2000" b="1" dirty="0">
              <a:effectLst>
                <a:outerShdw blurRad="38100" dist="38100" dir="2700000" algn="tl">
                  <a:srgbClr val="000000">
                    <a:alpha val="43137"/>
                  </a:srgbClr>
                </a:outerShdw>
              </a:effectLst>
            </a:rPr>
            <a:t>, at </a:t>
          </a:r>
          <a:r>
            <a:rPr lang="en-US" sz="2000" b="1" dirty="0" err="1">
              <a:effectLst>
                <a:outerShdw blurRad="38100" dist="38100" dir="2700000" algn="tl">
                  <a:srgbClr val="000000">
                    <a:alpha val="43137"/>
                  </a:srgbClr>
                </a:outerShdw>
              </a:effectLst>
            </a:rPr>
            <a:t>obligasyong</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ibalik</a:t>
          </a:r>
          <a:r>
            <a:rPr lang="en-US" sz="2000" b="1" dirty="0">
              <a:effectLst>
                <a:outerShdw blurRad="38100" dist="38100" dir="2700000" algn="tl">
                  <a:srgbClr val="000000">
                    <a:alpha val="43137"/>
                  </a:srgbClr>
                </a:outerShdw>
              </a:effectLst>
            </a:rPr>
            <a:t> ang </a:t>
          </a:r>
          <a:r>
            <a:rPr lang="en-US" sz="2000" b="1" dirty="0" err="1">
              <a:effectLst>
                <a:outerShdw blurRad="38100" dist="38100" dir="2700000" algn="tl">
                  <a:srgbClr val="000000">
                    <a:alpha val="43137"/>
                  </a:srgbClr>
                </a:outerShdw>
              </a:effectLst>
            </a:rPr>
            <a:t>kinukuha</a:t>
          </a:r>
          <a:r>
            <a:rPr lang="en-US" sz="2000" b="1" dirty="0">
              <a:effectLst>
                <a:outerShdw blurRad="38100" dist="38100" dir="2700000" algn="tl">
                  <a:srgbClr val="000000">
                    <a:alpha val="43137"/>
                  </a:srgbClr>
                </a:outerShdw>
              </a:effectLst>
            </a:rPr>
            <a:t> </a:t>
          </a:r>
          <a:r>
            <a:rPr lang="en" sz="2000" b="1" dirty="0">
              <a:effectLst>
                <a:outerShdw blurRad="38100" dist="38100" dir="2700000" algn="tl">
                  <a:srgbClr val="000000">
                    <a:alpha val="43137"/>
                  </a:srgbClr>
                </a:outerShdw>
              </a:effectLst>
            </a:rPr>
            <a:t>(Ex. 11:4-5, 2)</a:t>
          </a:r>
        </a:p>
      </dgm:t>
    </dgm:pt>
    <dgm:pt modelId="{6A1E9F64-008A-4B98-8DBC-A081EDB95544}" type="parTrans" cxnId="{C0855EAE-7142-4816-90AD-7E586A150731}">
      <dgm:prSet/>
      <dgm:spPr/>
      <dgm:t>
        <a:bodyPr/>
        <a:lstStyle/>
        <a:p>
          <a:endParaRPr lang="es-ES" sz="2000" b="1"/>
        </a:p>
      </dgm:t>
    </dgm:pt>
    <dgm:pt modelId="{D35EDD6C-7F5D-47F3-8B85-814F990F4061}" type="sibTrans" cxnId="{C0855EAE-7142-4816-90AD-7E586A150731}">
      <dgm:prSet/>
      <dgm:spPr/>
      <dgm:t>
        <a:bodyPr/>
        <a:lstStyle/>
        <a:p>
          <a:endParaRPr lang="es-ES" sz="2000" b="1"/>
        </a:p>
      </dgm:t>
    </dgm:pt>
    <dgm:pt modelId="{F634EA88-3519-4830-A5AC-1B708A8CC67D}">
      <dgm:prSet custT="1"/>
      <dgm:spPr>
        <a:solidFill>
          <a:srgbClr val="5A6529"/>
        </a:solidFill>
        <a:effectLst>
          <a:outerShdw blurRad="50800" dist="38100" dir="2700000" algn="tl" rotWithShape="0">
            <a:prstClr val="black">
              <a:alpha val="40000"/>
            </a:prstClr>
          </a:outerShdw>
        </a:effectLst>
      </dgm:spPr>
      <dgm:t>
        <a:bodyPr/>
        <a:lstStyle/>
        <a:p>
          <a:r>
            <a:rPr lang="en-US" sz="2000" b="1" dirty="0">
              <a:effectLst>
                <a:outerShdw blurRad="38100" dist="38100" dir="2700000" algn="tl">
                  <a:srgbClr val="000000">
                    <a:alpha val="43137"/>
                  </a:srgbClr>
                </a:outerShdw>
              </a:effectLst>
            </a:rPr>
            <a:t>Para </a:t>
          </a:r>
          <a:r>
            <a:rPr lang="en-US" sz="2000" b="1" dirty="0" err="1">
              <a:effectLst>
                <a:outerShdw blurRad="38100" dist="38100" dir="2700000" algn="tl">
                  <a:srgbClr val="000000">
                    <a:alpha val="43137"/>
                  </a:srgbClr>
                </a:outerShdw>
              </a:effectLst>
            </a:rPr>
            <a:t>sa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masunurin</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sa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mga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utos</a:t>
          </a:r>
          <a:r>
            <a:rPr lang="en-US" sz="2000" b="1" dirty="0">
              <a:effectLst>
                <a:outerShdw blurRad="38100" dist="38100" dir="2700000" algn="tl">
                  <a:srgbClr val="000000">
                    <a:alpha val="43137"/>
                  </a:srgbClr>
                </a:outerShdw>
              </a:effectLst>
            </a:rPr>
            <a:t> ng Dios: </a:t>
          </a:r>
          <a:r>
            <a:rPr lang="en-US" sz="2000" b="1" dirty="0" err="1">
              <a:effectLst>
                <a:outerShdw blurRad="38100" dist="38100" dir="2700000" algn="tl">
                  <a:srgbClr val="000000">
                    <a:alpha val="43137"/>
                  </a:srgbClr>
                </a:outerShdw>
              </a:effectLst>
            </a:rPr>
            <a:t>upang</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palampasin</a:t>
          </a:r>
          <a:r>
            <a:rPr lang="en-US" sz="2000" b="1" dirty="0">
              <a:effectLst>
                <a:outerShdw blurRad="38100" dist="38100" dir="2700000" algn="tl">
                  <a:srgbClr val="000000">
                    <a:alpha val="43137"/>
                  </a:srgbClr>
                </a:outerShdw>
              </a:effectLst>
            </a:rPr>
            <a:t> ang </a:t>
          </a:r>
          <a:r>
            <a:rPr lang="en-US" sz="2000" b="1" dirty="0" err="1">
              <a:effectLst>
                <a:outerShdw blurRad="38100" dist="38100" dir="2700000" algn="tl">
                  <a:srgbClr val="000000">
                    <a:alpha val="43137"/>
                  </a:srgbClr>
                </a:outerShdw>
              </a:effectLst>
            </a:rPr>
            <a:t>kaparusahan</a:t>
          </a:r>
          <a:r>
            <a:rPr lang="en-US" sz="2000" b="1" dirty="0">
              <a:effectLst>
                <a:outerShdw blurRad="38100" dist="38100" dir="2700000" algn="tl">
                  <a:srgbClr val="000000">
                    <a:alpha val="43137"/>
                  </a:srgbClr>
                </a:outerShdw>
              </a:effectLst>
            </a:rPr>
            <a:t>, at </a:t>
          </a:r>
          <a:r>
            <a:rPr lang="en-US" sz="2000" b="1" dirty="0" err="1">
              <a:effectLst>
                <a:outerShdw blurRad="38100" dist="38100" dir="2700000" algn="tl">
                  <a:srgbClr val="000000">
                    <a:alpha val="43137"/>
                  </a:srgbClr>
                </a:outerShdw>
              </a:effectLst>
            </a:rPr>
            <a:t>mapalaya</a:t>
          </a:r>
          <a:r>
            <a:rPr lang="en-US" sz="2000" b="1" dirty="0">
              <a:effectLst>
                <a:outerShdw blurRad="38100" dist="38100" dir="2700000" algn="tl">
                  <a:srgbClr val="000000">
                    <a:alpha val="43137"/>
                  </a:srgbClr>
                </a:outerShdw>
              </a:effectLst>
            </a:rPr>
            <a:t> </a:t>
          </a:r>
          <a:r>
            <a:rPr lang="en" sz="2000" b="1" dirty="0">
              <a:effectLst>
                <a:outerShdw blurRad="38100" dist="38100" dir="2700000" algn="tl">
                  <a:srgbClr val="000000">
                    <a:alpha val="43137"/>
                  </a:srgbClr>
                </a:outerShdw>
              </a:effectLst>
            </a:rPr>
            <a:t>(Ex . 11:7-8)</a:t>
          </a:r>
        </a:p>
      </dgm:t>
    </dgm:pt>
    <dgm:pt modelId="{EB1769B6-2B02-42E8-AA61-1D4052330A58}" type="parTrans" cxnId="{022EFE23-029E-446A-AB29-FA0AC3164A22}">
      <dgm:prSet/>
      <dgm:spPr/>
      <dgm:t>
        <a:bodyPr/>
        <a:lstStyle/>
        <a:p>
          <a:endParaRPr lang="es-ES" sz="2000" b="1"/>
        </a:p>
      </dgm:t>
    </dgm:pt>
    <dgm:pt modelId="{4F04834E-126B-495D-83C0-E27766D040ED}" type="sibTrans" cxnId="{022EFE23-029E-446A-AB29-FA0AC3164A22}">
      <dgm:prSet/>
      <dgm:spPr/>
      <dgm:t>
        <a:bodyPr/>
        <a:lstStyle/>
        <a:p>
          <a:endParaRPr lang="es-ES" sz="2000" b="1"/>
        </a:p>
      </dgm:t>
    </dgm:pt>
    <dgm:pt modelId="{B33CC4B3-D77E-4C95-AE0C-AAE47F1FD65E}" type="pres">
      <dgm:prSet presAssocID="{6AB6589B-0264-4124-91A1-3BA2C33694EF}" presName="linearFlow" presStyleCnt="0">
        <dgm:presLayoutVars>
          <dgm:dir/>
          <dgm:resizeHandles val="exact"/>
        </dgm:presLayoutVars>
      </dgm:prSet>
      <dgm:spPr/>
    </dgm:pt>
    <dgm:pt modelId="{9606E904-FABA-4361-8DA8-52C96705D9CE}" type="pres">
      <dgm:prSet presAssocID="{EC0FF370-B8F7-4B14-BC78-1D7933567303}" presName="comp" presStyleCnt="0"/>
      <dgm:spPr/>
    </dgm:pt>
    <dgm:pt modelId="{A569E893-C60D-4E6E-AA39-CF291B783A3E}" type="pres">
      <dgm:prSet presAssocID="{EC0FF370-B8F7-4B14-BC78-1D7933567303}" presName="rect2" presStyleLbl="node1" presStyleIdx="0" presStyleCnt="2" custLinFactNeighborX="-272" custLinFactNeighborY="13409">
        <dgm:presLayoutVars>
          <dgm:bulletEnabled val="1"/>
        </dgm:presLayoutVars>
      </dgm:prSet>
      <dgm:spPr/>
    </dgm:pt>
    <dgm:pt modelId="{2F902D56-F084-473B-8D40-56127DB03315}" type="pres">
      <dgm:prSet presAssocID="{EC0FF370-B8F7-4B14-BC78-1D7933567303}" presName="rect1" presStyleLbl="lnNode1" presStyleIdx="0" presStyleCnt="2" custLinFactNeighborX="1549" custLinFactNeighborY="11520"/>
      <dgm:spPr>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23ECC1D6-6E10-4B07-889C-13DEE5D94885}" type="pres">
      <dgm:prSet presAssocID="{D35EDD6C-7F5D-47F3-8B85-814F990F4061}" presName="sibTrans" presStyleCnt="0"/>
      <dgm:spPr/>
    </dgm:pt>
    <dgm:pt modelId="{D6EEDADF-B3F9-4DAA-BF88-EF90E3522D10}" type="pres">
      <dgm:prSet presAssocID="{F634EA88-3519-4830-A5AC-1B708A8CC67D}" presName="comp" presStyleCnt="0"/>
      <dgm:spPr/>
    </dgm:pt>
    <dgm:pt modelId="{8E287D22-F8A6-4A2A-BBF3-B35B5DF29E1B}" type="pres">
      <dgm:prSet presAssocID="{F634EA88-3519-4830-A5AC-1B708A8CC67D}" presName="rect2" presStyleLbl="node1" presStyleIdx="1" presStyleCnt="2" custScaleX="87820">
        <dgm:presLayoutVars>
          <dgm:bulletEnabled val="1"/>
        </dgm:presLayoutVars>
      </dgm:prSet>
      <dgm:spPr/>
    </dgm:pt>
    <dgm:pt modelId="{812ED4EC-9DBE-42DA-B989-86866B0882BC}" type="pres">
      <dgm:prSet presAssocID="{F634EA88-3519-4830-A5AC-1B708A8CC67D}" presName="rect1" presStyleLbl="lnNode1" presStyleIdx="1" presStyleCnt="2" custScaleX="12542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022EFE23-029E-446A-AB29-FA0AC3164A22}" srcId="{6AB6589B-0264-4124-91A1-3BA2C33694EF}" destId="{F634EA88-3519-4830-A5AC-1B708A8CC67D}" srcOrd="1" destOrd="0" parTransId="{EB1769B6-2B02-42E8-AA61-1D4052330A58}" sibTransId="{4F04834E-126B-495D-83C0-E27766D040ED}"/>
    <dgm:cxn modelId="{B199FC6E-71C6-4FBC-8CFE-4011FC55C6A2}" type="presOf" srcId="{F634EA88-3519-4830-A5AC-1B708A8CC67D}" destId="{8E287D22-F8A6-4A2A-BBF3-B35B5DF29E1B}" srcOrd="0" destOrd="0" presId="urn:microsoft.com/office/officeart/2008/layout/AlternatingPictureBlocks"/>
    <dgm:cxn modelId="{F3A21C87-95F8-408A-BFB5-D8A2BA9F08CA}" type="presOf" srcId="{EC0FF370-B8F7-4B14-BC78-1D7933567303}" destId="{A569E893-C60D-4E6E-AA39-CF291B783A3E}" srcOrd="0" destOrd="0" presId="urn:microsoft.com/office/officeart/2008/layout/AlternatingPictureBlocks"/>
    <dgm:cxn modelId="{B6DF90A5-3ED4-462D-9057-A89088DD6920}" type="presOf" srcId="{6AB6589B-0264-4124-91A1-3BA2C33694EF}" destId="{B33CC4B3-D77E-4C95-AE0C-AAE47F1FD65E}" srcOrd="0" destOrd="0" presId="urn:microsoft.com/office/officeart/2008/layout/AlternatingPictureBlocks"/>
    <dgm:cxn modelId="{C0855EAE-7142-4816-90AD-7E586A150731}" srcId="{6AB6589B-0264-4124-91A1-3BA2C33694EF}" destId="{EC0FF370-B8F7-4B14-BC78-1D7933567303}" srcOrd="0" destOrd="0" parTransId="{6A1E9F64-008A-4B98-8DBC-A081EDB95544}" sibTransId="{D35EDD6C-7F5D-47F3-8B85-814F990F4061}"/>
    <dgm:cxn modelId="{D8B53887-EA51-4D3D-8AE3-0CDB1B882399}" type="presParOf" srcId="{B33CC4B3-D77E-4C95-AE0C-AAE47F1FD65E}" destId="{9606E904-FABA-4361-8DA8-52C96705D9CE}" srcOrd="0" destOrd="0" presId="urn:microsoft.com/office/officeart/2008/layout/AlternatingPictureBlocks"/>
    <dgm:cxn modelId="{303002AF-EB0A-412D-B0A1-005A35037166}" type="presParOf" srcId="{9606E904-FABA-4361-8DA8-52C96705D9CE}" destId="{A569E893-C60D-4E6E-AA39-CF291B783A3E}" srcOrd="0" destOrd="0" presId="urn:microsoft.com/office/officeart/2008/layout/AlternatingPictureBlocks"/>
    <dgm:cxn modelId="{4AA7A643-5DD7-4167-8C6F-6493B67607A0}" type="presParOf" srcId="{9606E904-FABA-4361-8DA8-52C96705D9CE}" destId="{2F902D56-F084-473B-8D40-56127DB03315}" srcOrd="1" destOrd="0" presId="urn:microsoft.com/office/officeart/2008/layout/AlternatingPictureBlocks"/>
    <dgm:cxn modelId="{1EC52B4B-9407-4757-9DD7-54F8E0E1E570}" type="presParOf" srcId="{B33CC4B3-D77E-4C95-AE0C-AAE47F1FD65E}" destId="{23ECC1D6-6E10-4B07-889C-13DEE5D94885}" srcOrd="1" destOrd="0" presId="urn:microsoft.com/office/officeart/2008/layout/AlternatingPictureBlocks"/>
    <dgm:cxn modelId="{7FD0613B-9242-45ED-89A5-5CDD1C20B1A6}" type="presParOf" srcId="{B33CC4B3-D77E-4C95-AE0C-AAE47F1FD65E}" destId="{D6EEDADF-B3F9-4DAA-BF88-EF90E3522D10}" srcOrd="2" destOrd="0" presId="urn:microsoft.com/office/officeart/2008/layout/AlternatingPictureBlocks"/>
    <dgm:cxn modelId="{BD5A3580-1F5D-4518-B04C-F80205E7D83B}" type="presParOf" srcId="{D6EEDADF-B3F9-4DAA-BF88-EF90E3522D10}" destId="{8E287D22-F8A6-4A2A-BBF3-B35B5DF29E1B}" srcOrd="0" destOrd="0" presId="urn:microsoft.com/office/officeart/2008/layout/AlternatingPictureBlocks"/>
    <dgm:cxn modelId="{D346E286-FDCD-4A35-8496-947AD9AAB2DA}" type="presParOf" srcId="{D6EEDADF-B3F9-4DAA-BF88-EF90E3522D10}" destId="{812ED4EC-9DBE-42DA-B989-86866B0882BC}" srcOrd="1" destOrd="0" presId="urn:microsoft.com/office/officeart/2008/layout/AlternatingPictureBlock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10935-440B-4ACD-8534-3CE67BFD271B}" type="doc">
      <dgm:prSet loTypeId="urn:microsoft.com/office/officeart/2008/layout/AccentedPicture" loCatId="picture" qsTypeId="urn:microsoft.com/office/officeart/2005/8/quickstyle/3d3" qsCatId="3D" csTypeId="urn:microsoft.com/office/officeart/2005/8/colors/accent0_1" csCatId="mainScheme" phldr="1"/>
      <dgm:spPr/>
      <dgm:t>
        <a:bodyPr/>
        <a:lstStyle/>
        <a:p>
          <a:endParaRPr lang="es-ES"/>
        </a:p>
      </dgm:t>
    </dgm:pt>
    <dgm:pt modelId="{2E59CB09-7024-4B42-A1F2-B539A7DDA542}">
      <dgm:prSet custT="1"/>
      <dgm:spPr/>
      <dgm:t>
        <a:bodyPr/>
        <a:lstStyle/>
        <a:p>
          <a:pPr rtl="0"/>
          <a:r>
            <a:rPr lang="en-US" sz="1800" b="1" dirty="0"/>
            <a:t>Sa ika-10 ay </a:t>
          </a:r>
          <a:r>
            <a:rPr lang="en-US" sz="1800" b="1" dirty="0" err="1"/>
            <a:t>dapat</a:t>
          </a:r>
          <a:r>
            <a:rPr lang="en-US" sz="1800" b="1" dirty="0"/>
            <a:t> </a:t>
          </a:r>
          <a:r>
            <a:rPr lang="en-US" sz="1800" b="1" dirty="0" err="1"/>
            <a:t>silang</a:t>
          </a:r>
          <a:r>
            <a:rPr lang="en-US" sz="1800" b="1" dirty="0"/>
            <a:t> </a:t>
          </a:r>
          <a:r>
            <a:rPr lang="en-US" sz="1800" b="1" dirty="0" err="1"/>
            <a:t>magtabi</a:t>
          </a:r>
          <a:r>
            <a:rPr lang="en-US" sz="1800" b="1" dirty="0"/>
            <a:t> ng </a:t>
          </a:r>
          <a:r>
            <a:rPr lang="en-US" sz="1800" b="1" dirty="0" err="1"/>
            <a:t>isang</a:t>
          </a:r>
          <a:r>
            <a:rPr lang="en-US" sz="1800" b="1" dirty="0"/>
            <a:t> </a:t>
          </a:r>
          <a:r>
            <a:rPr lang="en-US" sz="1800" b="1" dirty="0" err="1"/>
            <a:t>tupa</a:t>
          </a:r>
          <a:r>
            <a:rPr lang="en-US" sz="1800" b="1" dirty="0"/>
            <a:t> </a:t>
          </a:r>
          <a:r>
            <a:rPr lang="en-US" sz="1800" b="1" dirty="0" err="1"/>
            <a:t>na</a:t>
          </a:r>
          <a:r>
            <a:rPr lang="en-US" sz="1800" b="1" dirty="0"/>
            <a:t> </a:t>
          </a:r>
          <a:r>
            <a:rPr lang="en-US" sz="1800" b="1" dirty="0" err="1"/>
            <a:t>walang</a:t>
          </a:r>
          <a:r>
            <a:rPr lang="en-US" sz="1800" b="1" dirty="0"/>
            <a:t> </a:t>
          </a:r>
          <a:r>
            <a:rPr lang="en-US" sz="1800" b="1" dirty="0" err="1"/>
            <a:t>depekto</a:t>
          </a:r>
          <a:r>
            <a:rPr lang="en-US" sz="1800" b="1" dirty="0"/>
            <a:t> para </a:t>
          </a:r>
          <a:r>
            <a:rPr lang="en-US" sz="1800" b="1" dirty="0" err="1"/>
            <a:t>sa</a:t>
          </a:r>
          <a:r>
            <a:rPr lang="en-US" sz="1800" b="1" dirty="0"/>
            <a:t> </a:t>
          </a:r>
          <a:r>
            <a:rPr lang="en-US" sz="1800" b="1" dirty="0" err="1"/>
            <a:t>bawat</a:t>
          </a:r>
          <a:r>
            <a:rPr lang="en-US" sz="1800" b="1" dirty="0"/>
            <a:t> </a:t>
          </a:r>
          <a:r>
            <a:rPr lang="en-US" sz="1800" b="1" dirty="0" err="1"/>
            <a:t>pamilya</a:t>
          </a:r>
          <a:r>
            <a:rPr lang="en-US" sz="1800" b="1" dirty="0"/>
            <a:t>, o para </a:t>
          </a:r>
          <a:r>
            <a:rPr lang="en-US" sz="1800" b="1" dirty="0" err="1"/>
            <a:t>sa</a:t>
          </a:r>
          <a:r>
            <a:rPr lang="en-US" sz="1800" b="1" dirty="0"/>
            <a:t> </a:t>
          </a:r>
          <a:r>
            <a:rPr lang="en-US" sz="1800" b="1" dirty="0" err="1"/>
            <a:t>ilang</a:t>
          </a:r>
          <a:r>
            <a:rPr lang="en-US" sz="1800" b="1" dirty="0"/>
            <a:t> </a:t>
          </a:r>
          <a:r>
            <a:rPr lang="en-US" sz="1800" b="1" dirty="0" err="1"/>
            <a:t>pamilya</a:t>
          </a:r>
          <a:r>
            <a:rPr lang="en-US" sz="1800" b="1" dirty="0"/>
            <a:t> </a:t>
          </a:r>
          <a:r>
            <a:rPr lang="en" sz="1800" b="1" dirty="0"/>
            <a:t>(Ex. 12:3-5).</a:t>
          </a:r>
          <a:endParaRPr lang="es-ES" sz="1800" dirty="0"/>
        </a:p>
      </dgm:t>
    </dgm:pt>
    <dgm:pt modelId="{5BDA5DC8-2068-475E-A3CE-50FED7A78934}" type="parTrans" cxnId="{86DFDE81-6A17-492D-A076-A0C2837BB6E3}">
      <dgm:prSet/>
      <dgm:spPr/>
      <dgm:t>
        <a:bodyPr/>
        <a:lstStyle/>
        <a:p>
          <a:endParaRPr lang="es-ES" sz="1800"/>
        </a:p>
      </dgm:t>
    </dgm:pt>
    <dgm:pt modelId="{E5D0376F-B69A-4DF6-8FE7-451D009DC1F6}" type="sibTrans" cxnId="{86DFDE81-6A17-492D-A076-A0C2837BB6E3}">
      <dgm:prSet/>
      <dgm:spPr/>
      <dgm:t>
        <a:bodyPr/>
        <a:lstStyle/>
        <a:p>
          <a:endParaRPr lang="es-ES" sz="1800"/>
        </a:p>
      </dgm:t>
    </dgm:pt>
    <dgm:pt modelId="{C78DF04B-3607-4523-A1BF-AED62C34ABEF}">
      <dgm:prSet custT="1"/>
      <dgm:spPr/>
      <dgm:t>
        <a:bodyPr/>
        <a:lstStyle/>
        <a:p>
          <a:r>
            <a:rPr lang="fi-FI" sz="1800" b="1" dirty="0"/>
            <a:t>Sa ika-14, sa dapit-hapon, ihahain nila ito </a:t>
          </a:r>
          <a:r>
            <a:rPr lang="en" sz="1800" b="1" dirty="0"/>
            <a:t>(Ex. 12:6)</a:t>
          </a:r>
          <a:endParaRPr lang="es-ES" sz="1800" dirty="0"/>
        </a:p>
      </dgm:t>
    </dgm:pt>
    <dgm:pt modelId="{D4A39D60-9C9B-432E-9DE1-0B93795A4C85}" type="parTrans" cxnId="{96BEDFB4-7F4B-4CDA-BBD6-575F8D9316C1}">
      <dgm:prSet/>
      <dgm:spPr/>
      <dgm:t>
        <a:bodyPr/>
        <a:lstStyle/>
        <a:p>
          <a:endParaRPr lang="es-ES" sz="1800"/>
        </a:p>
      </dgm:t>
    </dgm:pt>
    <dgm:pt modelId="{F867B8A6-30E7-4A0B-ABCE-C9683111775F}" type="sibTrans" cxnId="{96BEDFB4-7F4B-4CDA-BBD6-575F8D9316C1}">
      <dgm:prSet/>
      <dgm:spPr/>
      <dgm:t>
        <a:bodyPr/>
        <a:lstStyle/>
        <a:p>
          <a:endParaRPr lang="es-ES" sz="1800"/>
        </a:p>
      </dgm:t>
    </dgm:pt>
    <dgm:pt modelId="{D7E64EA7-D871-4057-967A-A99F551279AD}">
      <dgm:prSet custT="1"/>
      <dgm:spPr/>
      <dgm:t>
        <a:bodyPr/>
        <a:lstStyle/>
        <a:p>
          <a:r>
            <a:rPr lang="fi-FI" sz="1800" b="1" dirty="0"/>
            <a:t>Dapat nilang pahiran ang mga poste ng pinto at pintuan </a:t>
          </a:r>
          <a:r>
            <a:rPr lang="en" sz="1800" b="1" dirty="0"/>
            <a:t>(Ex. 12:7)</a:t>
          </a:r>
          <a:endParaRPr lang="es-ES" sz="1800" dirty="0"/>
        </a:p>
      </dgm:t>
    </dgm:pt>
    <dgm:pt modelId="{2D879C2B-3A9A-4952-83E3-AA8C6042D226}" type="parTrans" cxnId="{F4BF3C8A-1426-42B7-B6F8-958AEC7CF6D0}">
      <dgm:prSet/>
      <dgm:spPr/>
      <dgm:t>
        <a:bodyPr/>
        <a:lstStyle/>
        <a:p>
          <a:endParaRPr lang="es-ES" sz="1800"/>
        </a:p>
      </dgm:t>
    </dgm:pt>
    <dgm:pt modelId="{E58FB629-9AC3-4783-800E-BEFDA35F9689}" type="sibTrans" cxnId="{F4BF3C8A-1426-42B7-B6F8-958AEC7CF6D0}">
      <dgm:prSet/>
      <dgm:spPr/>
      <dgm:t>
        <a:bodyPr/>
        <a:lstStyle/>
        <a:p>
          <a:endParaRPr lang="es-ES" sz="1800"/>
        </a:p>
      </dgm:t>
    </dgm:pt>
    <dgm:pt modelId="{3ADEB9C7-E50F-41AB-93A6-06D678231C70}">
      <dgm:prSet custT="1"/>
      <dgm:spPr/>
      <dgm:t>
        <a:bodyPr/>
        <a:lstStyle/>
        <a:p>
          <a:r>
            <a:rPr lang="en-US" sz="1800" b="1" dirty="0" err="1"/>
            <a:t>Kakainin</a:t>
          </a:r>
          <a:r>
            <a:rPr lang="en-US" sz="1800" b="1" dirty="0"/>
            <a:t> </a:t>
          </a:r>
          <a:r>
            <a:rPr lang="en-US" sz="1800" b="1" dirty="0" err="1"/>
            <a:t>nila</a:t>
          </a:r>
          <a:r>
            <a:rPr lang="en-US" sz="1800" b="1" dirty="0"/>
            <a:t> ang </a:t>
          </a:r>
          <a:r>
            <a:rPr lang="en-US" sz="1800" b="1" dirty="0" err="1"/>
            <a:t>karne</a:t>
          </a:r>
          <a:r>
            <a:rPr lang="en-US" sz="1800" b="1" dirty="0"/>
            <a:t> </a:t>
          </a:r>
          <a:r>
            <a:rPr lang="en-US" sz="1800" b="1" dirty="0" err="1"/>
            <a:t>na</a:t>
          </a:r>
          <a:r>
            <a:rPr lang="en-US" sz="1800" b="1" dirty="0"/>
            <a:t> </a:t>
          </a:r>
          <a:r>
            <a:rPr lang="en-US" sz="1800" b="1" dirty="0" err="1"/>
            <a:t>ganap</a:t>
          </a:r>
          <a:r>
            <a:rPr lang="en-US" sz="1800" b="1" dirty="0"/>
            <a:t> </a:t>
          </a:r>
          <a:r>
            <a:rPr lang="en-US" sz="1800" b="1" dirty="0" err="1"/>
            <a:t>na</a:t>
          </a:r>
          <a:r>
            <a:rPr lang="en-US" sz="1800" b="1" dirty="0"/>
            <a:t> </a:t>
          </a:r>
          <a:r>
            <a:rPr lang="en-US" sz="1800" b="1" dirty="0" err="1"/>
            <a:t>inihaw</a:t>
          </a:r>
          <a:r>
            <a:rPr lang="en-US" sz="1800" b="1" dirty="0"/>
            <a:t>, </a:t>
          </a:r>
          <a:r>
            <a:rPr lang="en-US" sz="1800" b="1" dirty="0" err="1"/>
            <a:t>na</a:t>
          </a:r>
          <a:r>
            <a:rPr lang="en-US" sz="1800" b="1" dirty="0"/>
            <a:t> may </a:t>
          </a:r>
          <a:r>
            <a:rPr lang="en-US" sz="1800" b="1" dirty="0" err="1"/>
            <a:t>tinapay</a:t>
          </a:r>
          <a:r>
            <a:rPr lang="en-US" sz="1800" b="1" dirty="0"/>
            <a:t> </a:t>
          </a:r>
          <a:r>
            <a:rPr lang="en-US" sz="1800" b="1" dirty="0" err="1"/>
            <a:t>na</a:t>
          </a:r>
          <a:r>
            <a:rPr lang="en-US" sz="1800" b="1" dirty="0"/>
            <a:t> </a:t>
          </a:r>
          <a:r>
            <a:rPr lang="en-US" sz="1800" b="1" dirty="0" err="1"/>
            <a:t>walang</a:t>
          </a:r>
          <a:r>
            <a:rPr lang="en-US" sz="1800" b="1" dirty="0"/>
            <a:t> </a:t>
          </a:r>
          <a:r>
            <a:rPr lang="en-US" sz="1800" b="1" dirty="0" err="1"/>
            <a:t>lebadura</a:t>
          </a:r>
          <a:r>
            <a:rPr lang="en-US" sz="1800" b="1" dirty="0"/>
            <a:t> at </a:t>
          </a:r>
          <a:r>
            <a:rPr lang="en-US" sz="1800" b="1" dirty="0" err="1"/>
            <a:t>mapait</a:t>
          </a:r>
          <a:r>
            <a:rPr lang="en-US" sz="1800" b="1" dirty="0"/>
            <a:t> </a:t>
          </a:r>
          <a:r>
            <a:rPr lang="en-US" sz="1800" b="1" dirty="0" err="1"/>
            <a:t>na</a:t>
          </a:r>
          <a:r>
            <a:rPr lang="en-US" sz="1800" b="1" dirty="0"/>
            <a:t> </a:t>
          </a:r>
          <a:r>
            <a:rPr lang="en-US" sz="1800" b="1" dirty="0" err="1"/>
            <a:t>mga</a:t>
          </a:r>
          <a:r>
            <a:rPr lang="en-US" sz="1800" b="1" dirty="0"/>
            <a:t> </a:t>
          </a:r>
          <a:r>
            <a:rPr lang="en-US" sz="1800" b="1" dirty="0" err="1"/>
            <a:t>halaman</a:t>
          </a:r>
          <a:r>
            <a:rPr lang="en-US" sz="1800" b="1" dirty="0"/>
            <a:t> </a:t>
          </a:r>
          <a:r>
            <a:rPr lang="en" sz="1800" b="1" dirty="0"/>
            <a:t>(Ex. 12:8-10)</a:t>
          </a:r>
          <a:endParaRPr lang="es-ES" sz="1800" dirty="0"/>
        </a:p>
      </dgm:t>
    </dgm:pt>
    <dgm:pt modelId="{1219F914-A1B1-4E00-8EBE-A97971EB8669}" type="parTrans" cxnId="{355823B4-595D-4376-93A2-CFD5DED411F5}">
      <dgm:prSet/>
      <dgm:spPr/>
      <dgm:t>
        <a:bodyPr/>
        <a:lstStyle/>
        <a:p>
          <a:endParaRPr lang="es-ES" sz="1800"/>
        </a:p>
      </dgm:t>
    </dgm:pt>
    <dgm:pt modelId="{1F8D3091-F36F-45E1-A5A8-581F3BA381EE}" type="sibTrans" cxnId="{355823B4-595D-4376-93A2-CFD5DED411F5}">
      <dgm:prSet/>
      <dgm:spPr/>
      <dgm:t>
        <a:bodyPr/>
        <a:lstStyle/>
        <a:p>
          <a:endParaRPr lang="es-ES" sz="1800"/>
        </a:p>
      </dgm:t>
    </dgm:pt>
    <dgm:pt modelId="{C3B318E3-F98D-498E-A829-EB2939BEDD27}">
      <dgm:prSet custT="1"/>
      <dgm:spPr/>
      <dgm:t>
        <a:bodyPr/>
        <a:lstStyle/>
        <a:p>
          <a:r>
            <a:rPr lang="en-US" sz="1800" b="1" dirty="0" err="1"/>
            <a:t>Habang</a:t>
          </a:r>
          <a:r>
            <a:rPr lang="en-US" sz="1800" b="1" dirty="0"/>
            <a:t> </a:t>
          </a:r>
          <a:r>
            <a:rPr lang="en-US" sz="1800" b="1" dirty="0" err="1"/>
            <a:t>nagmamadali</a:t>
          </a:r>
          <a:r>
            <a:rPr lang="en-US" sz="1800" b="1" dirty="0"/>
            <a:t> </a:t>
          </a:r>
          <a:r>
            <a:rPr lang="en-US" sz="1800" b="1" dirty="0" err="1"/>
            <a:t>silang</a:t>
          </a:r>
          <a:r>
            <a:rPr lang="en-US" sz="1800" b="1" dirty="0"/>
            <a:t> </a:t>
          </a:r>
          <a:r>
            <a:rPr lang="en-US" sz="1800" b="1" dirty="0" err="1"/>
            <a:t>kumakain</a:t>
          </a:r>
          <a:r>
            <a:rPr lang="en-US" sz="1800" b="1" dirty="0"/>
            <a:t>, </a:t>
          </a:r>
          <a:r>
            <a:rPr lang="en-US" sz="1800" b="1" dirty="0" err="1"/>
            <a:t>sila</a:t>
          </a:r>
          <a:r>
            <a:rPr lang="en-US" sz="1800" b="1" dirty="0"/>
            <a:t> ay </a:t>
          </a:r>
          <a:r>
            <a:rPr lang="en-US" sz="1800" b="1" dirty="0" err="1"/>
            <a:t>dapat</a:t>
          </a:r>
          <a:r>
            <a:rPr lang="en-US" sz="1800" b="1" dirty="0"/>
            <a:t> </a:t>
          </a:r>
          <a:r>
            <a:rPr lang="en-US" sz="1800" b="1" dirty="0" err="1"/>
            <a:t>magbihis</a:t>
          </a:r>
          <a:r>
            <a:rPr lang="en-US" sz="1800" b="1" dirty="0"/>
            <a:t> at </a:t>
          </a:r>
          <a:r>
            <a:rPr lang="en-US" sz="1800" b="1" dirty="0" err="1"/>
            <a:t>humandang</a:t>
          </a:r>
          <a:r>
            <a:rPr lang="en-US" sz="1800" b="1" dirty="0"/>
            <a:t> </a:t>
          </a:r>
          <a:r>
            <a:rPr lang="en-US" sz="1800" b="1" dirty="0" err="1"/>
            <a:t>umalis</a:t>
          </a:r>
          <a:r>
            <a:rPr lang="en-US" sz="1800" b="1" dirty="0"/>
            <a:t> </a:t>
          </a:r>
          <a:r>
            <a:rPr lang="en" sz="1800" b="1" dirty="0"/>
            <a:t>(Ex. 12:11)</a:t>
          </a:r>
          <a:endParaRPr lang="es-ES" sz="1800" dirty="0"/>
        </a:p>
      </dgm:t>
    </dgm:pt>
    <dgm:pt modelId="{BBFD3CC7-22FE-4892-9FDE-AB3CC5D44662}" type="parTrans" cxnId="{063DC946-B468-4CAB-A421-691802E69683}">
      <dgm:prSet/>
      <dgm:spPr/>
      <dgm:t>
        <a:bodyPr/>
        <a:lstStyle/>
        <a:p>
          <a:endParaRPr lang="es-ES" sz="1800"/>
        </a:p>
      </dgm:t>
    </dgm:pt>
    <dgm:pt modelId="{4202E3CA-A2D4-48BB-862B-8093AB9E7D93}" type="sibTrans" cxnId="{063DC946-B468-4CAB-A421-691802E69683}">
      <dgm:prSet/>
      <dgm:spPr/>
      <dgm:t>
        <a:bodyPr/>
        <a:lstStyle/>
        <a:p>
          <a:endParaRPr lang="es-ES" sz="1800"/>
        </a:p>
      </dgm:t>
    </dgm:pt>
    <dgm:pt modelId="{56B45EE7-1CBF-41CB-960B-CFD40101FCB5}">
      <dgm:prSet custT="1"/>
      <dgm:spPr/>
      <dgm:t>
        <a:bodyPr/>
        <a:lstStyle/>
        <a:p>
          <a:r>
            <a:rPr lang="en-US" sz="1800" b="1" dirty="0"/>
            <a:t>Sa </a:t>
          </a:r>
          <a:r>
            <a:rPr lang="en-US" sz="1800" b="1" dirty="0" err="1"/>
            <a:t>pag-alis</a:t>
          </a:r>
          <a:r>
            <a:rPr lang="en-US" sz="1800" b="1" dirty="0"/>
            <a:t> </a:t>
          </a:r>
          <a:r>
            <a:rPr lang="en-US" sz="1800" b="1" dirty="0" err="1"/>
            <a:t>nila</a:t>
          </a:r>
          <a:r>
            <a:rPr lang="en-US" sz="1800" b="1" dirty="0"/>
            <a:t> </a:t>
          </a:r>
          <a:r>
            <a:rPr lang="en-US" sz="1800" b="1" dirty="0" err="1"/>
            <a:t>sa</a:t>
          </a:r>
          <a:r>
            <a:rPr lang="en-US" sz="1800" b="1" dirty="0"/>
            <a:t> </a:t>
          </a:r>
          <a:r>
            <a:rPr lang="en-US" sz="1800" b="1" dirty="0" err="1"/>
            <a:t>Ehipto</a:t>
          </a:r>
          <a:r>
            <a:rPr lang="en-US" sz="1800" b="1" dirty="0"/>
            <a:t>, </a:t>
          </a:r>
          <a:r>
            <a:rPr lang="en-US" sz="1800" b="1" dirty="0" err="1"/>
            <a:t>patuloy</a:t>
          </a:r>
          <a:r>
            <a:rPr lang="en-US" sz="1800" b="1" dirty="0"/>
            <a:t> </a:t>
          </a:r>
          <a:r>
            <a:rPr lang="en-US" sz="1800" b="1" dirty="0" err="1"/>
            <a:t>silang</a:t>
          </a:r>
          <a:r>
            <a:rPr lang="en-US" sz="1800" b="1" dirty="0"/>
            <a:t> </a:t>
          </a:r>
          <a:r>
            <a:rPr lang="en-US" sz="1800" b="1" dirty="0" err="1"/>
            <a:t>kakain</a:t>
          </a:r>
          <a:r>
            <a:rPr lang="en-US" sz="1800" b="1" dirty="0"/>
            <a:t> ng </a:t>
          </a:r>
          <a:r>
            <a:rPr lang="en-US" sz="1800" b="1" dirty="0" err="1"/>
            <a:t>tinapay</a:t>
          </a:r>
          <a:r>
            <a:rPr lang="en-US" sz="1800" b="1" dirty="0"/>
            <a:t> </a:t>
          </a:r>
          <a:r>
            <a:rPr lang="en-US" sz="1800" b="1" dirty="0" err="1"/>
            <a:t>na</a:t>
          </a:r>
          <a:r>
            <a:rPr lang="en-US" sz="1800" b="1" dirty="0"/>
            <a:t> </a:t>
          </a:r>
          <a:r>
            <a:rPr lang="en-US" sz="1800" b="1" dirty="0" err="1"/>
            <a:t>walang</a:t>
          </a:r>
          <a:r>
            <a:rPr lang="en-US" sz="1800" b="1" dirty="0"/>
            <a:t> </a:t>
          </a:r>
          <a:r>
            <a:rPr lang="en-US" sz="1800" b="1" dirty="0" err="1"/>
            <a:t>lebadura</a:t>
          </a:r>
          <a:r>
            <a:rPr lang="en-US" sz="1800" b="1" dirty="0"/>
            <a:t> </a:t>
          </a:r>
          <a:r>
            <a:rPr lang="en-US" sz="1800" b="1" dirty="0" err="1"/>
            <a:t>sa</a:t>
          </a:r>
          <a:r>
            <a:rPr lang="en-US" sz="1800" b="1" dirty="0"/>
            <a:t> </a:t>
          </a:r>
          <a:r>
            <a:rPr lang="en-US" sz="1800" b="1" dirty="0" err="1"/>
            <a:t>loob</a:t>
          </a:r>
          <a:r>
            <a:rPr lang="en-US" sz="1800" b="1" dirty="0"/>
            <a:t> ng </a:t>
          </a:r>
          <a:r>
            <a:rPr lang="en-US" sz="1800" b="1" dirty="0" err="1"/>
            <a:t>pitong</a:t>
          </a:r>
          <a:r>
            <a:rPr lang="en-US" sz="1800" b="1" dirty="0"/>
            <a:t> </a:t>
          </a:r>
          <a:r>
            <a:rPr lang="en-US" sz="1800" b="1" dirty="0" err="1"/>
            <a:t>araw</a:t>
          </a:r>
          <a:r>
            <a:rPr lang="en-US" sz="1800" b="1" dirty="0"/>
            <a:t> </a:t>
          </a:r>
          <a:r>
            <a:rPr lang="en" sz="1800" b="1" dirty="0"/>
            <a:t>(Ex. 12:15)</a:t>
          </a:r>
          <a:endParaRPr lang="es-ES" sz="1800" dirty="0"/>
        </a:p>
      </dgm:t>
    </dgm:pt>
    <dgm:pt modelId="{947D475E-5C1B-4A30-8E97-3374DB05088F}" type="parTrans" cxnId="{AFD78F76-7DCB-4907-937F-4EF41DEC6252}">
      <dgm:prSet/>
      <dgm:spPr/>
      <dgm:t>
        <a:bodyPr/>
        <a:lstStyle/>
        <a:p>
          <a:endParaRPr lang="es-ES" sz="1800"/>
        </a:p>
      </dgm:t>
    </dgm:pt>
    <dgm:pt modelId="{0441A185-4279-4B86-A6DC-C516F25F4E15}" type="sibTrans" cxnId="{AFD78F76-7DCB-4907-937F-4EF41DEC6252}">
      <dgm:prSet/>
      <dgm:spPr/>
      <dgm:t>
        <a:bodyPr/>
        <a:lstStyle/>
        <a:p>
          <a:endParaRPr lang="es-ES" sz="1800"/>
        </a:p>
      </dgm:t>
    </dgm:pt>
    <dgm:pt modelId="{FB5B72D8-91A6-4D6E-8BA0-B1B52E0D71AF}">
      <dgm:prSet custT="1"/>
      <dgm:spPr/>
      <dgm:t>
        <a:bodyPr/>
        <a:lstStyle/>
        <a:p>
          <a:endParaRPr lang="es-ES" sz="1800"/>
        </a:p>
      </dgm:t>
    </dgm:pt>
    <dgm:pt modelId="{1819E012-F0BD-48C4-A3AD-6E26DD7F800F}" type="parTrans" cxnId="{6D68E725-2D13-4142-998A-D3902AE21211}">
      <dgm:prSet/>
      <dgm:spPr/>
      <dgm:t>
        <a:bodyPr/>
        <a:lstStyle/>
        <a:p>
          <a:endParaRPr lang="es-ES" sz="1800"/>
        </a:p>
      </dgm:t>
    </dgm:pt>
    <dgm:pt modelId="{4D68E2A9-9144-4228-9C0A-8DB93FC763AF}" type="sibTrans" cxnId="{6D68E725-2D13-4142-998A-D3902AE2121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gm:spPr>
      <dgm:t>
        <a:bodyPr/>
        <a:lstStyle/>
        <a:p>
          <a:endParaRPr lang="es-ES" sz="1800"/>
        </a:p>
      </dgm:t>
    </dgm:pt>
    <dgm:pt modelId="{6020FE1E-4C19-40E5-B185-42E50666BEA9}" type="pres">
      <dgm:prSet presAssocID="{6B810935-440B-4ACD-8534-3CE67BFD271B}" presName="Name0" presStyleCnt="0">
        <dgm:presLayoutVars>
          <dgm:dir/>
        </dgm:presLayoutVars>
      </dgm:prSet>
      <dgm:spPr/>
    </dgm:pt>
    <dgm:pt modelId="{BD9A4E41-356A-4A8E-AB0C-4C767E94BF19}" type="pres">
      <dgm:prSet presAssocID="{4D68E2A9-9144-4228-9C0A-8DB93FC763AF}" presName="picture_1" presStyleLbl="bgImgPlace1" presStyleIdx="0" presStyleCnt="1" custScaleX="99252" custScaleY="110379" custLinFactNeighborX="-21246" custLinFactNeighborY="-7069"/>
      <dgm:spPr/>
    </dgm:pt>
    <dgm:pt modelId="{BDE6C713-986B-435D-AB1A-4DFF29E99343}" type="pres">
      <dgm:prSet presAssocID="{FB5B72D8-91A6-4D6E-8BA0-B1B52E0D71AF}" presName="text_1" presStyleLbl="node1" presStyleIdx="0" presStyleCnt="0">
        <dgm:presLayoutVars>
          <dgm:bulletEnabled val="1"/>
        </dgm:presLayoutVars>
      </dgm:prSet>
      <dgm:spPr/>
    </dgm:pt>
    <dgm:pt modelId="{BD6316BD-5ECB-436A-9335-1899F20613E6}" type="pres">
      <dgm:prSet presAssocID="{6B810935-440B-4ACD-8534-3CE67BFD271B}" presName="linV" presStyleCnt="0"/>
      <dgm:spPr/>
    </dgm:pt>
    <dgm:pt modelId="{97229544-FE56-4289-B866-3FC40A82D747}" type="pres">
      <dgm:prSet presAssocID="{2E59CB09-7024-4B42-A1F2-B539A7DDA542}" presName="pair" presStyleCnt="0"/>
      <dgm:spPr/>
    </dgm:pt>
    <dgm:pt modelId="{430BD543-C1C2-4F3A-92B7-326E8000671D}" type="pres">
      <dgm:prSet presAssocID="{2E59CB09-7024-4B42-A1F2-B539A7DDA542}" presName="spaceH" presStyleLbl="node1" presStyleIdx="0" presStyleCnt="0"/>
      <dgm:spPr/>
    </dgm:pt>
    <dgm:pt modelId="{C9A34EFC-B302-4EE0-95F3-44A0FC5B30AA}" type="pres">
      <dgm:prSet presAssocID="{2E59CB09-7024-4B42-A1F2-B539A7DDA542}" presName="desPictures" presStyleLbl="alignImgPlace1" presStyleIdx="0" presStyleCnt="6" custScaleX="149009" custLinFactNeighborX="-2917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gm:spPr>
    </dgm:pt>
    <dgm:pt modelId="{0EC376FD-9006-4316-A70D-BB96EB8B5971}" type="pres">
      <dgm:prSet presAssocID="{2E59CB09-7024-4B42-A1F2-B539A7DDA542}" presName="desTextWrapper" presStyleCnt="0"/>
      <dgm:spPr/>
    </dgm:pt>
    <dgm:pt modelId="{CDBAE255-D333-4DC8-80F0-E53F9A72A436}" type="pres">
      <dgm:prSet presAssocID="{2E59CB09-7024-4B42-A1F2-B539A7DDA542}" presName="desText" presStyleLbl="revTx" presStyleIdx="0" presStyleCnt="6" custScaleX="112093">
        <dgm:presLayoutVars>
          <dgm:bulletEnabled val="1"/>
        </dgm:presLayoutVars>
      </dgm:prSet>
      <dgm:spPr/>
    </dgm:pt>
    <dgm:pt modelId="{802DBE6A-B7A4-4EBA-978F-4071798EB985}" type="pres">
      <dgm:prSet presAssocID="{E5D0376F-B69A-4DF6-8FE7-451D009DC1F6}" presName="spaceV" presStyleCnt="0"/>
      <dgm:spPr/>
    </dgm:pt>
    <dgm:pt modelId="{FCEBAB8E-406C-4213-9730-D2CE015F6EAF}" type="pres">
      <dgm:prSet presAssocID="{C78DF04B-3607-4523-A1BF-AED62C34ABEF}" presName="pair" presStyleCnt="0"/>
      <dgm:spPr/>
    </dgm:pt>
    <dgm:pt modelId="{FBEA01D9-2AED-4B61-AD0A-2A99C34FAA30}" type="pres">
      <dgm:prSet presAssocID="{C78DF04B-3607-4523-A1BF-AED62C34ABEF}" presName="spaceH" presStyleLbl="node1" presStyleIdx="0" presStyleCnt="0"/>
      <dgm:spPr/>
    </dgm:pt>
    <dgm:pt modelId="{08C638C1-9C43-4A33-BFD4-0D065128A6B7}" type="pres">
      <dgm:prSet presAssocID="{C78DF04B-3607-4523-A1BF-AED62C34ABEF}" presName="desPictures" presStyleLbl="alignImgPlace1" presStyleIdx="1" presStyleCnt="6" custScaleX="149009" custLinFactNeighborX="-29179"/>
      <dgm:spPr>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gm:spPr>
    </dgm:pt>
    <dgm:pt modelId="{5BB2BD37-9A3B-40C6-9841-40D17A187411}" type="pres">
      <dgm:prSet presAssocID="{C78DF04B-3607-4523-A1BF-AED62C34ABEF}" presName="desTextWrapper" presStyleCnt="0"/>
      <dgm:spPr/>
    </dgm:pt>
    <dgm:pt modelId="{D828FD26-6626-4CC1-91CE-BC2C704E6548}" type="pres">
      <dgm:prSet presAssocID="{C78DF04B-3607-4523-A1BF-AED62C34ABEF}" presName="desText" presStyleLbl="revTx" presStyleIdx="1" presStyleCnt="6" custScaleX="112093">
        <dgm:presLayoutVars>
          <dgm:bulletEnabled val="1"/>
        </dgm:presLayoutVars>
      </dgm:prSet>
      <dgm:spPr/>
    </dgm:pt>
    <dgm:pt modelId="{D2DDA3B5-95FC-4641-BABA-820160D74A98}" type="pres">
      <dgm:prSet presAssocID="{F867B8A6-30E7-4A0B-ABCE-C9683111775F}" presName="spaceV" presStyleCnt="0"/>
      <dgm:spPr/>
    </dgm:pt>
    <dgm:pt modelId="{7E15C93E-B4C5-41D2-AC8C-F3F3E6AFDFF8}" type="pres">
      <dgm:prSet presAssocID="{D7E64EA7-D871-4057-967A-A99F551279AD}" presName="pair" presStyleCnt="0"/>
      <dgm:spPr/>
    </dgm:pt>
    <dgm:pt modelId="{FC403BC2-580E-4F38-8EB2-1DCA623C4610}" type="pres">
      <dgm:prSet presAssocID="{D7E64EA7-D871-4057-967A-A99F551279AD}" presName="spaceH" presStyleLbl="node1" presStyleIdx="0" presStyleCnt="0"/>
      <dgm:spPr/>
    </dgm:pt>
    <dgm:pt modelId="{08B9DFFB-FE92-4999-943C-AC4CD5ACB6B2}" type="pres">
      <dgm:prSet presAssocID="{D7E64EA7-D871-4057-967A-A99F551279AD}" presName="desPictures" presStyleLbl="alignImgPlace1" presStyleIdx="2" presStyleCnt="6" custScaleX="149009" custLinFactNeighborX="-2917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gm:spPr>
    </dgm:pt>
    <dgm:pt modelId="{2CDB6E80-48D1-4A42-B12F-B2CE83168D6D}" type="pres">
      <dgm:prSet presAssocID="{D7E64EA7-D871-4057-967A-A99F551279AD}" presName="desTextWrapper" presStyleCnt="0"/>
      <dgm:spPr/>
    </dgm:pt>
    <dgm:pt modelId="{F94CC68B-BCAE-49AA-B3EF-32829C5E3C82}" type="pres">
      <dgm:prSet presAssocID="{D7E64EA7-D871-4057-967A-A99F551279AD}" presName="desText" presStyleLbl="revTx" presStyleIdx="2" presStyleCnt="6" custScaleX="112093">
        <dgm:presLayoutVars>
          <dgm:bulletEnabled val="1"/>
        </dgm:presLayoutVars>
      </dgm:prSet>
      <dgm:spPr/>
    </dgm:pt>
    <dgm:pt modelId="{5C9114F0-179F-40B7-9CF6-BA30578823C8}" type="pres">
      <dgm:prSet presAssocID="{E58FB629-9AC3-4783-800E-BEFDA35F9689}" presName="spaceV" presStyleCnt="0"/>
      <dgm:spPr/>
    </dgm:pt>
    <dgm:pt modelId="{CCD27ED1-8CEF-4538-8773-27A8856597E9}" type="pres">
      <dgm:prSet presAssocID="{3ADEB9C7-E50F-41AB-93A6-06D678231C70}" presName="pair" presStyleCnt="0"/>
      <dgm:spPr/>
    </dgm:pt>
    <dgm:pt modelId="{1E971C96-E477-4F33-B0F3-2C3EF6747536}" type="pres">
      <dgm:prSet presAssocID="{3ADEB9C7-E50F-41AB-93A6-06D678231C70}" presName="spaceH" presStyleLbl="node1" presStyleIdx="0" presStyleCnt="0"/>
      <dgm:spPr/>
    </dgm:pt>
    <dgm:pt modelId="{B3E92D52-37AF-4EE6-B9BF-D79EE3FB9D60}" type="pres">
      <dgm:prSet presAssocID="{3ADEB9C7-E50F-41AB-93A6-06D678231C70}" presName="desPictures" presStyleLbl="alignImgPlace1" presStyleIdx="3" presStyleCnt="6" custScaleX="149009" custLinFactNeighborX="-2917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gm:spPr>
    </dgm:pt>
    <dgm:pt modelId="{EE2556C8-94CC-46E2-9B0D-9582EE55BBDF}" type="pres">
      <dgm:prSet presAssocID="{3ADEB9C7-E50F-41AB-93A6-06D678231C70}" presName="desTextWrapper" presStyleCnt="0"/>
      <dgm:spPr/>
    </dgm:pt>
    <dgm:pt modelId="{72FC0452-854D-4FEC-800C-B4E1CD1186FD}" type="pres">
      <dgm:prSet presAssocID="{3ADEB9C7-E50F-41AB-93A6-06D678231C70}" presName="desText" presStyleLbl="revTx" presStyleIdx="3" presStyleCnt="6" custScaleX="112093">
        <dgm:presLayoutVars>
          <dgm:bulletEnabled val="1"/>
        </dgm:presLayoutVars>
      </dgm:prSet>
      <dgm:spPr/>
    </dgm:pt>
    <dgm:pt modelId="{796BDE71-7FED-40AD-8E2B-A2B33C1F5271}" type="pres">
      <dgm:prSet presAssocID="{1F8D3091-F36F-45E1-A5A8-581F3BA381EE}" presName="spaceV" presStyleCnt="0"/>
      <dgm:spPr/>
    </dgm:pt>
    <dgm:pt modelId="{51B499E5-67A3-4B98-A346-F0F2F73FA8BD}" type="pres">
      <dgm:prSet presAssocID="{C3B318E3-F98D-498E-A829-EB2939BEDD27}" presName="pair" presStyleCnt="0"/>
      <dgm:spPr/>
    </dgm:pt>
    <dgm:pt modelId="{4FA044CA-FA4F-4D9F-AC8B-466A3793954E}" type="pres">
      <dgm:prSet presAssocID="{C3B318E3-F98D-498E-A829-EB2939BEDD27}" presName="spaceH" presStyleLbl="node1" presStyleIdx="0" presStyleCnt="0"/>
      <dgm:spPr/>
    </dgm:pt>
    <dgm:pt modelId="{E83D44AF-A490-4B2E-91E8-BC18E9D4B227}" type="pres">
      <dgm:prSet presAssocID="{C3B318E3-F98D-498E-A829-EB2939BEDD27}" presName="desPictures" presStyleLbl="alignImgPlace1" presStyleIdx="4" presStyleCnt="6" custScaleX="149009" custLinFactNeighborX="-29179"/>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gm:spPr>
    </dgm:pt>
    <dgm:pt modelId="{75BE7B13-355E-44BD-B021-F5D9A3A7CDEE}" type="pres">
      <dgm:prSet presAssocID="{C3B318E3-F98D-498E-A829-EB2939BEDD27}" presName="desTextWrapper" presStyleCnt="0"/>
      <dgm:spPr/>
    </dgm:pt>
    <dgm:pt modelId="{35A9FE38-02A4-48F9-88E4-FA4F1D5C26F2}" type="pres">
      <dgm:prSet presAssocID="{C3B318E3-F98D-498E-A829-EB2939BEDD27}" presName="desText" presStyleLbl="revTx" presStyleIdx="4" presStyleCnt="6" custScaleX="112093">
        <dgm:presLayoutVars>
          <dgm:bulletEnabled val="1"/>
        </dgm:presLayoutVars>
      </dgm:prSet>
      <dgm:spPr/>
    </dgm:pt>
    <dgm:pt modelId="{A415FEB2-CFEC-495D-ADD6-844B1A99FC94}" type="pres">
      <dgm:prSet presAssocID="{4202E3CA-A2D4-48BB-862B-8093AB9E7D93}" presName="spaceV" presStyleCnt="0"/>
      <dgm:spPr/>
    </dgm:pt>
    <dgm:pt modelId="{7F92B360-D179-4F66-88B0-493452467FCD}" type="pres">
      <dgm:prSet presAssocID="{56B45EE7-1CBF-41CB-960B-CFD40101FCB5}" presName="pair" presStyleCnt="0"/>
      <dgm:spPr/>
    </dgm:pt>
    <dgm:pt modelId="{BA7440DD-5DB6-4339-80A5-DC9B4AF93FBA}" type="pres">
      <dgm:prSet presAssocID="{56B45EE7-1CBF-41CB-960B-CFD40101FCB5}" presName="spaceH" presStyleLbl="node1" presStyleIdx="0" presStyleCnt="0"/>
      <dgm:spPr/>
    </dgm:pt>
    <dgm:pt modelId="{C3CF8F37-517A-4A65-80C1-0303D535BB07}" type="pres">
      <dgm:prSet presAssocID="{56B45EE7-1CBF-41CB-960B-CFD40101FCB5}" presName="desPictures" presStyleLbl="alignImgPlace1" presStyleIdx="5" presStyleCnt="6" custScaleX="149009" custLinFactNeighborX="-29179"/>
      <dgm:spPr>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gm:spPr>
    </dgm:pt>
    <dgm:pt modelId="{BE4C1FE1-88A2-4B1D-81D6-76D8220E52F3}" type="pres">
      <dgm:prSet presAssocID="{56B45EE7-1CBF-41CB-960B-CFD40101FCB5}" presName="desTextWrapper" presStyleCnt="0"/>
      <dgm:spPr/>
    </dgm:pt>
    <dgm:pt modelId="{B8470E22-8B1D-4206-AE90-ABFA47C7C29A}" type="pres">
      <dgm:prSet presAssocID="{56B45EE7-1CBF-41CB-960B-CFD40101FCB5}" presName="desText" presStyleLbl="revTx" presStyleIdx="5" presStyleCnt="6" custScaleX="112093">
        <dgm:presLayoutVars>
          <dgm:bulletEnabled val="1"/>
        </dgm:presLayoutVars>
      </dgm:prSet>
      <dgm:spPr/>
    </dgm:pt>
    <dgm:pt modelId="{E3086187-66C2-45E2-BFC0-5226EA6D2512}" type="pres">
      <dgm:prSet presAssocID="{6B810935-440B-4ACD-8534-3CE67BFD271B}" presName="maxNode" presStyleCnt="0"/>
      <dgm:spPr/>
    </dgm:pt>
    <dgm:pt modelId="{621FDD68-5FCD-48CC-A05A-A572DBFB8F81}" type="pres">
      <dgm:prSet presAssocID="{6B810935-440B-4ACD-8534-3CE67BFD271B}" presName="Name33" presStyleCnt="0"/>
      <dgm:spPr/>
    </dgm:pt>
  </dgm:ptLst>
  <dgm:cxnLst>
    <dgm:cxn modelId="{5D922617-88E4-4A86-A237-66138E631DBF}" type="presOf" srcId="{C78DF04B-3607-4523-A1BF-AED62C34ABEF}" destId="{D828FD26-6626-4CC1-91CE-BC2C704E6548}" srcOrd="0" destOrd="0" presId="urn:microsoft.com/office/officeart/2008/layout/AccentedPicture"/>
    <dgm:cxn modelId="{6D68E725-2D13-4142-998A-D3902AE21211}" srcId="{6B810935-440B-4ACD-8534-3CE67BFD271B}" destId="{FB5B72D8-91A6-4D6E-8BA0-B1B52E0D71AF}" srcOrd="0" destOrd="0" parTransId="{1819E012-F0BD-48C4-A3AD-6E26DD7F800F}" sibTransId="{4D68E2A9-9144-4228-9C0A-8DB93FC763AF}"/>
    <dgm:cxn modelId="{FBF0AC35-3050-4FEF-ABC6-B1B4420E9B83}" type="presOf" srcId="{6B810935-440B-4ACD-8534-3CE67BFD271B}" destId="{6020FE1E-4C19-40E5-B185-42E50666BEA9}" srcOrd="0" destOrd="0" presId="urn:microsoft.com/office/officeart/2008/layout/AccentedPicture"/>
    <dgm:cxn modelId="{F92E0439-B0A8-403D-AE6A-0ECC46289806}" type="presOf" srcId="{2E59CB09-7024-4B42-A1F2-B539A7DDA542}" destId="{CDBAE255-D333-4DC8-80F0-E53F9A72A436}" srcOrd="0" destOrd="0" presId="urn:microsoft.com/office/officeart/2008/layout/AccentedPicture"/>
    <dgm:cxn modelId="{6139F35D-656C-4CDD-82A4-5EC59958036F}" type="presOf" srcId="{4D68E2A9-9144-4228-9C0A-8DB93FC763AF}" destId="{BD9A4E41-356A-4A8E-AB0C-4C767E94BF19}" srcOrd="0" destOrd="0" presId="urn:microsoft.com/office/officeart/2008/layout/AccentedPicture"/>
    <dgm:cxn modelId="{063DC946-B468-4CAB-A421-691802E69683}" srcId="{6B810935-440B-4ACD-8534-3CE67BFD271B}" destId="{C3B318E3-F98D-498E-A829-EB2939BEDD27}" srcOrd="5" destOrd="0" parTransId="{BBFD3CC7-22FE-4892-9FDE-AB3CC5D44662}" sibTransId="{4202E3CA-A2D4-48BB-862B-8093AB9E7D93}"/>
    <dgm:cxn modelId="{283A2D49-6635-4986-BB38-F1629D0DC9B9}" type="presOf" srcId="{C3B318E3-F98D-498E-A829-EB2939BEDD27}" destId="{35A9FE38-02A4-48F9-88E4-FA4F1D5C26F2}" srcOrd="0" destOrd="0" presId="urn:microsoft.com/office/officeart/2008/layout/AccentedPicture"/>
    <dgm:cxn modelId="{5D354F69-412F-4934-8228-2BA4683492E8}" type="presOf" srcId="{3ADEB9C7-E50F-41AB-93A6-06D678231C70}" destId="{72FC0452-854D-4FEC-800C-B4E1CD1186FD}" srcOrd="0" destOrd="0" presId="urn:microsoft.com/office/officeart/2008/layout/AccentedPicture"/>
    <dgm:cxn modelId="{33533D4E-A4ED-4F61-9E5D-178D9A08368D}" type="presOf" srcId="{FB5B72D8-91A6-4D6E-8BA0-B1B52E0D71AF}" destId="{BDE6C713-986B-435D-AB1A-4DFF29E99343}" srcOrd="0" destOrd="0" presId="urn:microsoft.com/office/officeart/2008/layout/AccentedPicture"/>
    <dgm:cxn modelId="{AFD78F76-7DCB-4907-937F-4EF41DEC6252}" srcId="{6B810935-440B-4ACD-8534-3CE67BFD271B}" destId="{56B45EE7-1CBF-41CB-960B-CFD40101FCB5}" srcOrd="6" destOrd="0" parTransId="{947D475E-5C1B-4A30-8E97-3374DB05088F}" sibTransId="{0441A185-4279-4B86-A6DC-C516F25F4E15}"/>
    <dgm:cxn modelId="{8BFB767B-F5F2-4F10-BE93-30C393729426}" type="presOf" srcId="{D7E64EA7-D871-4057-967A-A99F551279AD}" destId="{F94CC68B-BCAE-49AA-B3EF-32829C5E3C82}" srcOrd="0" destOrd="0" presId="urn:microsoft.com/office/officeart/2008/layout/AccentedPicture"/>
    <dgm:cxn modelId="{86DFDE81-6A17-492D-A076-A0C2837BB6E3}" srcId="{6B810935-440B-4ACD-8534-3CE67BFD271B}" destId="{2E59CB09-7024-4B42-A1F2-B539A7DDA542}" srcOrd="1" destOrd="0" parTransId="{5BDA5DC8-2068-475E-A3CE-50FED7A78934}" sibTransId="{E5D0376F-B69A-4DF6-8FE7-451D009DC1F6}"/>
    <dgm:cxn modelId="{F4BF3C8A-1426-42B7-B6F8-958AEC7CF6D0}" srcId="{6B810935-440B-4ACD-8534-3CE67BFD271B}" destId="{D7E64EA7-D871-4057-967A-A99F551279AD}" srcOrd="3" destOrd="0" parTransId="{2D879C2B-3A9A-4952-83E3-AA8C6042D226}" sibTransId="{E58FB629-9AC3-4783-800E-BEFDA35F9689}"/>
    <dgm:cxn modelId="{355823B4-595D-4376-93A2-CFD5DED411F5}" srcId="{6B810935-440B-4ACD-8534-3CE67BFD271B}" destId="{3ADEB9C7-E50F-41AB-93A6-06D678231C70}" srcOrd="4" destOrd="0" parTransId="{1219F914-A1B1-4E00-8EBE-A97971EB8669}" sibTransId="{1F8D3091-F36F-45E1-A5A8-581F3BA381EE}"/>
    <dgm:cxn modelId="{96BEDFB4-7F4B-4CDA-BBD6-575F8D9316C1}" srcId="{6B810935-440B-4ACD-8534-3CE67BFD271B}" destId="{C78DF04B-3607-4523-A1BF-AED62C34ABEF}" srcOrd="2" destOrd="0" parTransId="{D4A39D60-9C9B-432E-9DE1-0B93795A4C85}" sibTransId="{F867B8A6-30E7-4A0B-ABCE-C9683111775F}"/>
    <dgm:cxn modelId="{33CA56FE-7A67-4528-B67E-BF893E3B5A92}" type="presOf" srcId="{56B45EE7-1CBF-41CB-960B-CFD40101FCB5}" destId="{B8470E22-8B1D-4206-AE90-ABFA47C7C29A}" srcOrd="0" destOrd="0" presId="urn:microsoft.com/office/officeart/2008/layout/AccentedPicture"/>
    <dgm:cxn modelId="{4FBFCE97-F877-47AA-88D1-7F99197DE3AF}" type="presParOf" srcId="{6020FE1E-4C19-40E5-B185-42E50666BEA9}" destId="{BD9A4E41-356A-4A8E-AB0C-4C767E94BF19}" srcOrd="0" destOrd="0" presId="urn:microsoft.com/office/officeart/2008/layout/AccentedPicture"/>
    <dgm:cxn modelId="{66689C98-6807-4006-8313-0EE1D0D70A0B}" type="presParOf" srcId="{6020FE1E-4C19-40E5-B185-42E50666BEA9}" destId="{BDE6C713-986B-435D-AB1A-4DFF29E99343}" srcOrd="1" destOrd="0" presId="urn:microsoft.com/office/officeart/2008/layout/AccentedPicture"/>
    <dgm:cxn modelId="{6EB82BF5-3963-4C07-90E5-0C229DA66225}" type="presParOf" srcId="{6020FE1E-4C19-40E5-B185-42E50666BEA9}" destId="{BD6316BD-5ECB-436A-9335-1899F20613E6}" srcOrd="2" destOrd="0" presId="urn:microsoft.com/office/officeart/2008/layout/AccentedPicture"/>
    <dgm:cxn modelId="{BBE4171E-E0F5-4701-9025-E66EB53E1442}" type="presParOf" srcId="{BD6316BD-5ECB-436A-9335-1899F20613E6}" destId="{97229544-FE56-4289-B866-3FC40A82D747}" srcOrd="0" destOrd="0" presId="urn:microsoft.com/office/officeart/2008/layout/AccentedPicture"/>
    <dgm:cxn modelId="{D8166A28-7815-41CB-82B4-AE77698B3819}" type="presParOf" srcId="{97229544-FE56-4289-B866-3FC40A82D747}" destId="{430BD543-C1C2-4F3A-92B7-326E8000671D}" srcOrd="0" destOrd="0" presId="urn:microsoft.com/office/officeart/2008/layout/AccentedPicture"/>
    <dgm:cxn modelId="{BD85A4DD-BCE9-4278-AC5C-169339506A45}" type="presParOf" srcId="{97229544-FE56-4289-B866-3FC40A82D747}" destId="{C9A34EFC-B302-4EE0-95F3-44A0FC5B30AA}" srcOrd="1" destOrd="0" presId="urn:microsoft.com/office/officeart/2008/layout/AccentedPicture"/>
    <dgm:cxn modelId="{06D92E0F-3CC4-450F-A3B4-BCA1ACE3DF92}" type="presParOf" srcId="{97229544-FE56-4289-B866-3FC40A82D747}" destId="{0EC376FD-9006-4316-A70D-BB96EB8B5971}" srcOrd="2" destOrd="0" presId="urn:microsoft.com/office/officeart/2008/layout/AccentedPicture"/>
    <dgm:cxn modelId="{2FE8D498-BC91-47FE-9B2A-646A9AB62570}" type="presParOf" srcId="{0EC376FD-9006-4316-A70D-BB96EB8B5971}" destId="{CDBAE255-D333-4DC8-80F0-E53F9A72A436}" srcOrd="0" destOrd="0" presId="urn:microsoft.com/office/officeart/2008/layout/AccentedPicture"/>
    <dgm:cxn modelId="{AA809AD2-7A48-4BE1-98CA-566D0BAFEDC6}" type="presParOf" srcId="{BD6316BD-5ECB-436A-9335-1899F20613E6}" destId="{802DBE6A-B7A4-4EBA-978F-4071798EB985}" srcOrd="1" destOrd="0" presId="urn:microsoft.com/office/officeart/2008/layout/AccentedPicture"/>
    <dgm:cxn modelId="{7D73C042-8E51-4766-B4E5-D1C4EB25C0AA}" type="presParOf" srcId="{BD6316BD-5ECB-436A-9335-1899F20613E6}" destId="{FCEBAB8E-406C-4213-9730-D2CE015F6EAF}" srcOrd="2" destOrd="0" presId="urn:microsoft.com/office/officeart/2008/layout/AccentedPicture"/>
    <dgm:cxn modelId="{0249EBF6-EDDD-4A7C-96B3-8BD5B6861B11}" type="presParOf" srcId="{FCEBAB8E-406C-4213-9730-D2CE015F6EAF}" destId="{FBEA01D9-2AED-4B61-AD0A-2A99C34FAA30}" srcOrd="0" destOrd="0" presId="urn:microsoft.com/office/officeart/2008/layout/AccentedPicture"/>
    <dgm:cxn modelId="{A1DEEC4E-3BF2-471E-95A5-DA7F0FC24C22}" type="presParOf" srcId="{FCEBAB8E-406C-4213-9730-D2CE015F6EAF}" destId="{08C638C1-9C43-4A33-BFD4-0D065128A6B7}" srcOrd="1" destOrd="0" presId="urn:microsoft.com/office/officeart/2008/layout/AccentedPicture"/>
    <dgm:cxn modelId="{08DA82E6-1D5C-4DBC-8D31-6E05476FD18F}" type="presParOf" srcId="{FCEBAB8E-406C-4213-9730-D2CE015F6EAF}" destId="{5BB2BD37-9A3B-40C6-9841-40D17A187411}" srcOrd="2" destOrd="0" presId="urn:microsoft.com/office/officeart/2008/layout/AccentedPicture"/>
    <dgm:cxn modelId="{695A8D53-D235-4D7C-A8B5-BE6CCE066EB3}" type="presParOf" srcId="{5BB2BD37-9A3B-40C6-9841-40D17A187411}" destId="{D828FD26-6626-4CC1-91CE-BC2C704E6548}" srcOrd="0" destOrd="0" presId="urn:microsoft.com/office/officeart/2008/layout/AccentedPicture"/>
    <dgm:cxn modelId="{737358CA-9916-4CDF-9A95-003E1C64890A}" type="presParOf" srcId="{BD6316BD-5ECB-436A-9335-1899F20613E6}" destId="{D2DDA3B5-95FC-4641-BABA-820160D74A98}" srcOrd="3" destOrd="0" presId="urn:microsoft.com/office/officeart/2008/layout/AccentedPicture"/>
    <dgm:cxn modelId="{4F9F337E-5949-4C34-AC46-8F7DFD21A887}" type="presParOf" srcId="{BD6316BD-5ECB-436A-9335-1899F20613E6}" destId="{7E15C93E-B4C5-41D2-AC8C-F3F3E6AFDFF8}" srcOrd="4" destOrd="0" presId="urn:microsoft.com/office/officeart/2008/layout/AccentedPicture"/>
    <dgm:cxn modelId="{4F187862-B8DB-404C-8372-071E3518EDC7}" type="presParOf" srcId="{7E15C93E-B4C5-41D2-AC8C-F3F3E6AFDFF8}" destId="{FC403BC2-580E-4F38-8EB2-1DCA623C4610}" srcOrd="0" destOrd="0" presId="urn:microsoft.com/office/officeart/2008/layout/AccentedPicture"/>
    <dgm:cxn modelId="{C642BF2F-C5DC-4242-B70C-63622923A3A7}" type="presParOf" srcId="{7E15C93E-B4C5-41D2-AC8C-F3F3E6AFDFF8}" destId="{08B9DFFB-FE92-4999-943C-AC4CD5ACB6B2}" srcOrd="1" destOrd="0" presId="urn:microsoft.com/office/officeart/2008/layout/AccentedPicture"/>
    <dgm:cxn modelId="{3219FB77-B152-4C7C-BCFC-41484E874422}" type="presParOf" srcId="{7E15C93E-B4C5-41D2-AC8C-F3F3E6AFDFF8}" destId="{2CDB6E80-48D1-4A42-B12F-B2CE83168D6D}" srcOrd="2" destOrd="0" presId="urn:microsoft.com/office/officeart/2008/layout/AccentedPicture"/>
    <dgm:cxn modelId="{364FA411-3CF9-4B87-8FCB-808F45C13EA6}" type="presParOf" srcId="{2CDB6E80-48D1-4A42-B12F-B2CE83168D6D}" destId="{F94CC68B-BCAE-49AA-B3EF-32829C5E3C82}" srcOrd="0" destOrd="0" presId="urn:microsoft.com/office/officeart/2008/layout/AccentedPicture"/>
    <dgm:cxn modelId="{8D235442-A51B-4582-A99F-EB8BA799B34B}" type="presParOf" srcId="{BD6316BD-5ECB-436A-9335-1899F20613E6}" destId="{5C9114F0-179F-40B7-9CF6-BA30578823C8}" srcOrd="5" destOrd="0" presId="urn:microsoft.com/office/officeart/2008/layout/AccentedPicture"/>
    <dgm:cxn modelId="{FCAB0938-95B6-4E8A-BD6C-13AD99630C1D}" type="presParOf" srcId="{BD6316BD-5ECB-436A-9335-1899F20613E6}" destId="{CCD27ED1-8CEF-4538-8773-27A8856597E9}" srcOrd="6" destOrd="0" presId="urn:microsoft.com/office/officeart/2008/layout/AccentedPicture"/>
    <dgm:cxn modelId="{59147FB1-3111-4A69-959C-A14070D0D8B9}" type="presParOf" srcId="{CCD27ED1-8CEF-4538-8773-27A8856597E9}" destId="{1E971C96-E477-4F33-B0F3-2C3EF6747536}" srcOrd="0" destOrd="0" presId="urn:microsoft.com/office/officeart/2008/layout/AccentedPicture"/>
    <dgm:cxn modelId="{95385E2D-0070-4CE4-AFB3-A3831C5A3CD7}" type="presParOf" srcId="{CCD27ED1-8CEF-4538-8773-27A8856597E9}" destId="{B3E92D52-37AF-4EE6-B9BF-D79EE3FB9D60}" srcOrd="1" destOrd="0" presId="urn:microsoft.com/office/officeart/2008/layout/AccentedPicture"/>
    <dgm:cxn modelId="{2112F5A2-C8B4-4B4C-9EC7-E7E8DE29F427}" type="presParOf" srcId="{CCD27ED1-8CEF-4538-8773-27A8856597E9}" destId="{EE2556C8-94CC-46E2-9B0D-9582EE55BBDF}" srcOrd="2" destOrd="0" presId="urn:microsoft.com/office/officeart/2008/layout/AccentedPicture"/>
    <dgm:cxn modelId="{3B7FBD70-8140-4776-9002-8F60D812C4AB}" type="presParOf" srcId="{EE2556C8-94CC-46E2-9B0D-9582EE55BBDF}" destId="{72FC0452-854D-4FEC-800C-B4E1CD1186FD}" srcOrd="0" destOrd="0" presId="urn:microsoft.com/office/officeart/2008/layout/AccentedPicture"/>
    <dgm:cxn modelId="{79C785C4-DF63-4317-A5F5-1A38DBB3C0B6}" type="presParOf" srcId="{BD6316BD-5ECB-436A-9335-1899F20613E6}" destId="{796BDE71-7FED-40AD-8E2B-A2B33C1F5271}" srcOrd="7" destOrd="0" presId="urn:microsoft.com/office/officeart/2008/layout/AccentedPicture"/>
    <dgm:cxn modelId="{8F77C6DA-8678-443B-BE4A-F3F4F8450516}" type="presParOf" srcId="{BD6316BD-5ECB-436A-9335-1899F20613E6}" destId="{51B499E5-67A3-4B98-A346-F0F2F73FA8BD}" srcOrd="8" destOrd="0" presId="urn:microsoft.com/office/officeart/2008/layout/AccentedPicture"/>
    <dgm:cxn modelId="{176214C4-AE7E-4A80-9D4B-C80FE0367DD6}" type="presParOf" srcId="{51B499E5-67A3-4B98-A346-F0F2F73FA8BD}" destId="{4FA044CA-FA4F-4D9F-AC8B-466A3793954E}" srcOrd="0" destOrd="0" presId="urn:microsoft.com/office/officeart/2008/layout/AccentedPicture"/>
    <dgm:cxn modelId="{1022A49D-E62B-4434-9E40-1E46AADD57F8}" type="presParOf" srcId="{51B499E5-67A3-4B98-A346-F0F2F73FA8BD}" destId="{E83D44AF-A490-4B2E-91E8-BC18E9D4B227}" srcOrd="1" destOrd="0" presId="urn:microsoft.com/office/officeart/2008/layout/AccentedPicture"/>
    <dgm:cxn modelId="{B32B69C2-1C6C-4E88-8A70-5648B946D2C4}" type="presParOf" srcId="{51B499E5-67A3-4B98-A346-F0F2F73FA8BD}" destId="{75BE7B13-355E-44BD-B021-F5D9A3A7CDEE}" srcOrd="2" destOrd="0" presId="urn:microsoft.com/office/officeart/2008/layout/AccentedPicture"/>
    <dgm:cxn modelId="{129C3048-86C3-4FDF-BA59-C3F50FA0FF4E}" type="presParOf" srcId="{75BE7B13-355E-44BD-B021-F5D9A3A7CDEE}" destId="{35A9FE38-02A4-48F9-88E4-FA4F1D5C26F2}" srcOrd="0" destOrd="0" presId="urn:microsoft.com/office/officeart/2008/layout/AccentedPicture"/>
    <dgm:cxn modelId="{ACAB6849-2A3B-4754-82CD-FB6B1AC37FCC}" type="presParOf" srcId="{BD6316BD-5ECB-436A-9335-1899F20613E6}" destId="{A415FEB2-CFEC-495D-ADD6-844B1A99FC94}" srcOrd="9" destOrd="0" presId="urn:microsoft.com/office/officeart/2008/layout/AccentedPicture"/>
    <dgm:cxn modelId="{FE735FB0-F1A2-4F4B-8261-65F82E35178C}" type="presParOf" srcId="{BD6316BD-5ECB-436A-9335-1899F20613E6}" destId="{7F92B360-D179-4F66-88B0-493452467FCD}" srcOrd="10" destOrd="0" presId="urn:microsoft.com/office/officeart/2008/layout/AccentedPicture"/>
    <dgm:cxn modelId="{191AC807-9DE4-4690-A86D-9712B919F00E}" type="presParOf" srcId="{7F92B360-D179-4F66-88B0-493452467FCD}" destId="{BA7440DD-5DB6-4339-80A5-DC9B4AF93FBA}" srcOrd="0" destOrd="0" presId="urn:microsoft.com/office/officeart/2008/layout/AccentedPicture"/>
    <dgm:cxn modelId="{0B3BDC88-F0DF-44C8-8F06-79DD605C87C9}" type="presParOf" srcId="{7F92B360-D179-4F66-88B0-493452467FCD}" destId="{C3CF8F37-517A-4A65-80C1-0303D535BB07}" srcOrd="1" destOrd="0" presId="urn:microsoft.com/office/officeart/2008/layout/AccentedPicture"/>
    <dgm:cxn modelId="{465F3175-1946-4B44-B080-C50F39878EA7}" type="presParOf" srcId="{7F92B360-D179-4F66-88B0-493452467FCD}" destId="{BE4C1FE1-88A2-4B1D-81D6-76D8220E52F3}" srcOrd="2" destOrd="0" presId="urn:microsoft.com/office/officeart/2008/layout/AccentedPicture"/>
    <dgm:cxn modelId="{BD23407C-75EB-45C0-BAA6-EBA8E57EEC1E}" type="presParOf" srcId="{BE4C1FE1-88A2-4B1D-81D6-76D8220E52F3}" destId="{B8470E22-8B1D-4206-AE90-ABFA47C7C29A}" srcOrd="0" destOrd="0" presId="urn:microsoft.com/office/officeart/2008/layout/AccentedPicture"/>
    <dgm:cxn modelId="{2E9BEC22-DF41-438F-A30B-271E71BD113F}" type="presParOf" srcId="{6020FE1E-4C19-40E5-B185-42E50666BEA9}" destId="{E3086187-66C2-45E2-BFC0-5226EA6D2512}" srcOrd="3" destOrd="0" presId="urn:microsoft.com/office/officeart/2008/layout/AccentedPicture"/>
    <dgm:cxn modelId="{31DEC17D-F9D7-4364-BEB6-D79F24C51DB4}" type="presParOf" srcId="{E3086187-66C2-45E2-BFC0-5226EA6D2512}" destId="{621FDD68-5FCD-48CC-A05A-A572DBFB8F81}" srcOrd="0" destOrd="0" presId="urn:microsoft.com/office/officeart/2008/layout/Accented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7EB0F3-DD68-4F84-89FE-6BCB5588653E}" type="doc">
      <dgm:prSet loTypeId="urn:microsoft.com/office/officeart/2005/8/layout/cycle2" loCatId="cycle" qsTypeId="urn:microsoft.com/office/officeart/2005/8/quickstyle/3d3" qsCatId="3D" csTypeId="urn:microsoft.com/office/officeart/2005/8/colors/colorful2" csCatId="colorful" phldr="1"/>
      <dgm:spPr/>
      <dgm:t>
        <a:bodyPr/>
        <a:lstStyle/>
        <a:p>
          <a:endParaRPr lang="es-ES"/>
        </a:p>
      </dgm:t>
    </dgm:pt>
    <dgm:pt modelId="{F09033B2-24A4-448A-BD0A-EB963BE7944A}">
      <dgm:prSet phldrT="[Texto]"/>
      <dgm:spPr>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effectLst>
          <a:glow rad="139700">
            <a:schemeClr val="accent2">
              <a:satMod val="175000"/>
              <a:alpha val="40000"/>
            </a:schemeClr>
          </a:glow>
        </a:effectLst>
      </dgm:spPr>
      <dgm:t>
        <a:bodyPr/>
        <a:lstStyle/>
        <a:p>
          <a:r>
            <a:rPr lang="en" dirty="0"/>
            <a:t> </a:t>
          </a:r>
        </a:p>
      </dgm:t>
    </dgm:pt>
    <dgm:pt modelId="{502BA2E4-DE7F-4FB6-AC58-AA219233142C}" type="parTrans" cxnId="{FFB2A856-1DC5-4399-9446-62D5BBEE67E8}">
      <dgm:prSet/>
      <dgm:spPr/>
      <dgm:t>
        <a:bodyPr/>
        <a:lstStyle/>
        <a:p>
          <a:endParaRPr lang="es-ES"/>
        </a:p>
      </dgm:t>
    </dgm:pt>
    <dgm:pt modelId="{85C2E6F6-C699-4E5B-BC2C-FA4FC8ADBCF0}" type="sibTrans" cxnId="{FFB2A856-1DC5-4399-9446-62D5BBEE67E8}">
      <dgm:prSet/>
      <dgm:spPr/>
      <dgm:t>
        <a:bodyPr/>
        <a:lstStyle/>
        <a:p>
          <a:endParaRPr lang="es-ES"/>
        </a:p>
      </dgm:t>
    </dgm:pt>
    <dgm:pt modelId="{4113A23B-B123-4B82-92EF-0AFB478CFCA9}">
      <dgm:prSet phldrT="[Texto]"/>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effectLst>
          <a:glow rad="101600">
            <a:schemeClr val="accent5">
              <a:satMod val="175000"/>
              <a:alpha val="40000"/>
            </a:schemeClr>
          </a:glow>
        </a:effectLst>
      </dgm:spPr>
      <dgm:t>
        <a:bodyPr/>
        <a:lstStyle/>
        <a:p>
          <a:r>
            <a:rPr lang="en" dirty="0"/>
            <a:t> </a:t>
          </a:r>
        </a:p>
      </dgm:t>
    </dgm:pt>
    <dgm:pt modelId="{181486A9-7137-4A86-8509-6B372E8EE18B}" type="parTrans" cxnId="{D4BC9BAF-0D4E-45D5-B8F0-DDAE57FF87E7}">
      <dgm:prSet/>
      <dgm:spPr/>
      <dgm:t>
        <a:bodyPr/>
        <a:lstStyle/>
        <a:p>
          <a:endParaRPr lang="es-ES"/>
        </a:p>
      </dgm:t>
    </dgm:pt>
    <dgm:pt modelId="{E3156260-9F25-4338-92B0-97D6D4FBFDCB}" type="sibTrans" cxnId="{D4BC9BAF-0D4E-45D5-B8F0-DDAE57FF87E7}">
      <dgm:prSet/>
      <dgm:spPr/>
      <dgm:t>
        <a:bodyPr/>
        <a:lstStyle/>
        <a:p>
          <a:endParaRPr lang="es-ES"/>
        </a:p>
      </dgm:t>
    </dgm:pt>
    <dgm:pt modelId="{5E9CB2F7-7EE5-4CDA-9F6F-D5541666CB55}">
      <dgm:prSet phldrT="[Texto]"/>
      <dgm:spPr>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effectLst>
          <a:glow rad="101600">
            <a:schemeClr val="accent3">
              <a:satMod val="175000"/>
              <a:alpha val="40000"/>
            </a:schemeClr>
          </a:glow>
        </a:effectLst>
      </dgm:spPr>
      <dgm:t>
        <a:bodyPr/>
        <a:lstStyle/>
        <a:p>
          <a:r>
            <a:rPr lang="en" dirty="0"/>
            <a:t> </a:t>
          </a:r>
        </a:p>
      </dgm:t>
    </dgm:pt>
    <dgm:pt modelId="{0251D239-F988-4006-A2B5-597E369830CB}" type="parTrans" cxnId="{4EF5FC35-73C0-447A-957B-73D7DAE89902}">
      <dgm:prSet/>
      <dgm:spPr/>
      <dgm:t>
        <a:bodyPr/>
        <a:lstStyle/>
        <a:p>
          <a:endParaRPr lang="es-ES"/>
        </a:p>
      </dgm:t>
    </dgm:pt>
    <dgm:pt modelId="{FA325658-C677-4293-89F6-8039E19DCA60}" type="sibTrans" cxnId="{4EF5FC35-73C0-447A-957B-73D7DAE89902}">
      <dgm:prSet/>
      <dgm:spPr/>
      <dgm:t>
        <a:bodyPr/>
        <a:lstStyle/>
        <a:p>
          <a:endParaRPr lang="es-ES"/>
        </a:p>
      </dgm:t>
    </dgm:pt>
    <dgm:pt modelId="{9A363B6C-8174-41A5-9DC3-599AC8379E2A}" type="pres">
      <dgm:prSet presAssocID="{807EB0F3-DD68-4F84-89FE-6BCB5588653E}" presName="cycle" presStyleCnt="0">
        <dgm:presLayoutVars>
          <dgm:dir/>
          <dgm:resizeHandles val="exact"/>
        </dgm:presLayoutVars>
      </dgm:prSet>
      <dgm:spPr/>
    </dgm:pt>
    <dgm:pt modelId="{838A90D4-6423-4EAB-B4D1-B320897330A0}" type="pres">
      <dgm:prSet presAssocID="{F09033B2-24A4-448A-BD0A-EB963BE7944A}" presName="node" presStyleLbl="node1" presStyleIdx="0" presStyleCnt="3" custScaleX="129534">
        <dgm:presLayoutVars>
          <dgm:bulletEnabled val="1"/>
        </dgm:presLayoutVars>
      </dgm:prSet>
      <dgm:spPr>
        <a:prstGeom prst="trapezoid">
          <a:avLst/>
        </a:prstGeom>
      </dgm:spPr>
    </dgm:pt>
    <dgm:pt modelId="{D3FFABDE-9E2A-4869-B1C7-F4A6C633CF64}" type="pres">
      <dgm:prSet presAssocID="{85C2E6F6-C699-4E5B-BC2C-FA4FC8ADBCF0}" presName="sibTrans" presStyleLbl="sibTrans2D1" presStyleIdx="0" presStyleCnt="3"/>
      <dgm:spPr>
        <a:prstGeom prst="flowChartDecision">
          <a:avLst/>
        </a:prstGeom>
      </dgm:spPr>
    </dgm:pt>
    <dgm:pt modelId="{0E2C71DB-1B23-4EDC-8EAF-E64897776F1A}" type="pres">
      <dgm:prSet presAssocID="{85C2E6F6-C699-4E5B-BC2C-FA4FC8ADBCF0}" presName="connectorText" presStyleLbl="sibTrans2D1" presStyleIdx="0" presStyleCnt="3"/>
      <dgm:spPr/>
    </dgm:pt>
    <dgm:pt modelId="{9422E358-B610-4227-A813-3D0D2F4672E2}" type="pres">
      <dgm:prSet presAssocID="{4113A23B-B123-4B82-92EF-0AFB478CFCA9}" presName="node" presStyleLbl="node1" presStyleIdx="1" presStyleCnt="3" custScaleY="87926">
        <dgm:presLayoutVars>
          <dgm:bulletEnabled val="1"/>
        </dgm:presLayoutVars>
      </dgm:prSet>
      <dgm:spPr>
        <a:prstGeom prst="roundRect">
          <a:avLst/>
        </a:prstGeom>
      </dgm:spPr>
    </dgm:pt>
    <dgm:pt modelId="{5BBA65DC-027D-4558-A2CA-0AFBE66E69EF}" type="pres">
      <dgm:prSet presAssocID="{E3156260-9F25-4338-92B0-97D6D4FBFDCB}" presName="sibTrans" presStyleLbl="sibTrans2D1" presStyleIdx="1" presStyleCnt="3"/>
      <dgm:spPr>
        <a:prstGeom prst="flowChartDecision">
          <a:avLst/>
        </a:prstGeom>
      </dgm:spPr>
    </dgm:pt>
    <dgm:pt modelId="{77AC9AA9-4A58-4A03-8E22-4ED630108624}" type="pres">
      <dgm:prSet presAssocID="{E3156260-9F25-4338-92B0-97D6D4FBFDCB}" presName="connectorText" presStyleLbl="sibTrans2D1" presStyleIdx="1" presStyleCnt="3"/>
      <dgm:spPr/>
    </dgm:pt>
    <dgm:pt modelId="{B289A13C-5E22-486F-8BCD-7A6422BF7EBD}" type="pres">
      <dgm:prSet presAssocID="{5E9CB2F7-7EE5-4CDA-9F6F-D5541666CB55}" presName="node" presStyleLbl="node1" presStyleIdx="2" presStyleCnt="3">
        <dgm:presLayoutVars>
          <dgm:bulletEnabled val="1"/>
        </dgm:presLayoutVars>
      </dgm:prSet>
      <dgm:spPr/>
    </dgm:pt>
    <dgm:pt modelId="{AE82B83A-DAA2-402E-B0CC-15B375999605}" type="pres">
      <dgm:prSet presAssocID="{FA325658-C677-4293-89F6-8039E19DCA60}" presName="sibTrans" presStyleLbl="sibTrans2D1" presStyleIdx="2" presStyleCnt="3"/>
      <dgm:spPr>
        <a:prstGeom prst="flowChartDecision">
          <a:avLst/>
        </a:prstGeom>
      </dgm:spPr>
    </dgm:pt>
    <dgm:pt modelId="{2EDB7FC6-0F57-4A76-B8AD-03F5860FF4E0}" type="pres">
      <dgm:prSet presAssocID="{FA325658-C677-4293-89F6-8039E19DCA60}" presName="connectorText" presStyleLbl="sibTrans2D1" presStyleIdx="2" presStyleCnt="3"/>
      <dgm:spPr/>
    </dgm:pt>
  </dgm:ptLst>
  <dgm:cxnLst>
    <dgm:cxn modelId="{33378029-FC30-4F97-928F-E099BA12A761}" type="presOf" srcId="{F09033B2-24A4-448A-BD0A-EB963BE7944A}" destId="{838A90D4-6423-4EAB-B4D1-B320897330A0}" srcOrd="0" destOrd="0" presId="urn:microsoft.com/office/officeart/2005/8/layout/cycle2"/>
    <dgm:cxn modelId="{4EF5FC35-73C0-447A-957B-73D7DAE89902}" srcId="{807EB0F3-DD68-4F84-89FE-6BCB5588653E}" destId="{5E9CB2F7-7EE5-4CDA-9F6F-D5541666CB55}" srcOrd="2" destOrd="0" parTransId="{0251D239-F988-4006-A2B5-597E369830CB}" sibTransId="{FA325658-C677-4293-89F6-8039E19DCA60}"/>
    <dgm:cxn modelId="{10C4A069-503D-4B28-B628-176B1EBC4D7C}" type="presOf" srcId="{E3156260-9F25-4338-92B0-97D6D4FBFDCB}" destId="{77AC9AA9-4A58-4A03-8E22-4ED630108624}" srcOrd="1" destOrd="0" presId="urn:microsoft.com/office/officeart/2005/8/layout/cycle2"/>
    <dgm:cxn modelId="{7D912255-F544-4AC5-9841-4EA1B658E3F9}" type="presOf" srcId="{FA325658-C677-4293-89F6-8039E19DCA60}" destId="{2EDB7FC6-0F57-4A76-B8AD-03F5860FF4E0}" srcOrd="1" destOrd="0" presId="urn:microsoft.com/office/officeart/2005/8/layout/cycle2"/>
    <dgm:cxn modelId="{FFB2A856-1DC5-4399-9446-62D5BBEE67E8}" srcId="{807EB0F3-DD68-4F84-89FE-6BCB5588653E}" destId="{F09033B2-24A4-448A-BD0A-EB963BE7944A}" srcOrd="0" destOrd="0" parTransId="{502BA2E4-DE7F-4FB6-AC58-AA219233142C}" sibTransId="{85C2E6F6-C699-4E5B-BC2C-FA4FC8ADBCF0}"/>
    <dgm:cxn modelId="{6500708E-8816-4F8F-A7E4-F63BCE3C1A5E}" type="presOf" srcId="{85C2E6F6-C699-4E5B-BC2C-FA4FC8ADBCF0}" destId="{0E2C71DB-1B23-4EDC-8EAF-E64897776F1A}" srcOrd="1" destOrd="0" presId="urn:microsoft.com/office/officeart/2005/8/layout/cycle2"/>
    <dgm:cxn modelId="{D9AAB89F-F565-4D13-83D2-A691BC539031}" type="presOf" srcId="{E3156260-9F25-4338-92B0-97D6D4FBFDCB}" destId="{5BBA65DC-027D-4558-A2CA-0AFBE66E69EF}" srcOrd="0" destOrd="0" presId="urn:microsoft.com/office/officeart/2005/8/layout/cycle2"/>
    <dgm:cxn modelId="{D4BC9BAF-0D4E-45D5-B8F0-DDAE57FF87E7}" srcId="{807EB0F3-DD68-4F84-89FE-6BCB5588653E}" destId="{4113A23B-B123-4B82-92EF-0AFB478CFCA9}" srcOrd="1" destOrd="0" parTransId="{181486A9-7137-4A86-8509-6B372E8EE18B}" sibTransId="{E3156260-9F25-4338-92B0-97D6D4FBFDCB}"/>
    <dgm:cxn modelId="{51E6AEB2-DCB7-4538-94B5-7018075FD02C}" type="presOf" srcId="{4113A23B-B123-4B82-92EF-0AFB478CFCA9}" destId="{9422E358-B610-4227-A813-3D0D2F4672E2}" srcOrd="0" destOrd="0" presId="urn:microsoft.com/office/officeart/2005/8/layout/cycle2"/>
    <dgm:cxn modelId="{483E21C2-75AE-4D30-AE52-8FB58CA42EBB}" type="presOf" srcId="{5E9CB2F7-7EE5-4CDA-9F6F-D5541666CB55}" destId="{B289A13C-5E22-486F-8BCD-7A6422BF7EBD}" srcOrd="0" destOrd="0" presId="urn:microsoft.com/office/officeart/2005/8/layout/cycle2"/>
    <dgm:cxn modelId="{71AD8FC5-EFC1-4539-813C-8B415B969800}" type="presOf" srcId="{85C2E6F6-C699-4E5B-BC2C-FA4FC8ADBCF0}" destId="{D3FFABDE-9E2A-4869-B1C7-F4A6C633CF64}" srcOrd="0" destOrd="0" presId="urn:microsoft.com/office/officeart/2005/8/layout/cycle2"/>
    <dgm:cxn modelId="{29AE71CA-93DC-4F66-BC2C-E7D845872535}" type="presOf" srcId="{FA325658-C677-4293-89F6-8039E19DCA60}" destId="{AE82B83A-DAA2-402E-B0CC-15B375999605}" srcOrd="0" destOrd="0" presId="urn:microsoft.com/office/officeart/2005/8/layout/cycle2"/>
    <dgm:cxn modelId="{877209EB-908C-45A1-B099-8EDEE519A172}" type="presOf" srcId="{807EB0F3-DD68-4F84-89FE-6BCB5588653E}" destId="{9A363B6C-8174-41A5-9DC3-599AC8379E2A}" srcOrd="0" destOrd="0" presId="urn:microsoft.com/office/officeart/2005/8/layout/cycle2"/>
    <dgm:cxn modelId="{BBBF758A-EAF1-408D-B85B-AF145D442B50}" type="presParOf" srcId="{9A363B6C-8174-41A5-9DC3-599AC8379E2A}" destId="{838A90D4-6423-4EAB-B4D1-B320897330A0}" srcOrd="0" destOrd="0" presId="urn:microsoft.com/office/officeart/2005/8/layout/cycle2"/>
    <dgm:cxn modelId="{F52934A3-30F9-480E-8594-C1E536A4F137}" type="presParOf" srcId="{9A363B6C-8174-41A5-9DC3-599AC8379E2A}" destId="{D3FFABDE-9E2A-4869-B1C7-F4A6C633CF64}" srcOrd="1" destOrd="0" presId="urn:microsoft.com/office/officeart/2005/8/layout/cycle2"/>
    <dgm:cxn modelId="{C0BD652E-BA3A-44E1-943C-552520762401}" type="presParOf" srcId="{D3FFABDE-9E2A-4869-B1C7-F4A6C633CF64}" destId="{0E2C71DB-1B23-4EDC-8EAF-E64897776F1A}" srcOrd="0" destOrd="0" presId="urn:microsoft.com/office/officeart/2005/8/layout/cycle2"/>
    <dgm:cxn modelId="{65E3DAB8-1440-4C7D-86ED-1063B3D35A4F}" type="presParOf" srcId="{9A363B6C-8174-41A5-9DC3-599AC8379E2A}" destId="{9422E358-B610-4227-A813-3D0D2F4672E2}" srcOrd="2" destOrd="0" presId="urn:microsoft.com/office/officeart/2005/8/layout/cycle2"/>
    <dgm:cxn modelId="{1E7EC0A4-7C20-4715-A28B-B5E79F582B2E}" type="presParOf" srcId="{9A363B6C-8174-41A5-9DC3-599AC8379E2A}" destId="{5BBA65DC-027D-4558-A2CA-0AFBE66E69EF}" srcOrd="3" destOrd="0" presId="urn:microsoft.com/office/officeart/2005/8/layout/cycle2"/>
    <dgm:cxn modelId="{E6099B82-7AD2-4555-97C8-64017BF0AEE6}" type="presParOf" srcId="{5BBA65DC-027D-4558-A2CA-0AFBE66E69EF}" destId="{77AC9AA9-4A58-4A03-8E22-4ED630108624}" srcOrd="0" destOrd="0" presId="urn:microsoft.com/office/officeart/2005/8/layout/cycle2"/>
    <dgm:cxn modelId="{5467B18D-0A62-4001-A65B-342CA4EB7A54}" type="presParOf" srcId="{9A363B6C-8174-41A5-9DC3-599AC8379E2A}" destId="{B289A13C-5E22-486F-8BCD-7A6422BF7EBD}" srcOrd="4" destOrd="0" presId="urn:microsoft.com/office/officeart/2005/8/layout/cycle2"/>
    <dgm:cxn modelId="{A77BFA12-4CAC-4DBE-A0F4-11BD98B6352F}" type="presParOf" srcId="{9A363B6C-8174-41A5-9DC3-599AC8379E2A}" destId="{AE82B83A-DAA2-402E-B0CC-15B375999605}" srcOrd="5" destOrd="0" presId="urn:microsoft.com/office/officeart/2005/8/layout/cycle2"/>
    <dgm:cxn modelId="{F15F5833-208B-4816-9323-4C6110744F25}" type="presParOf" srcId="{AE82B83A-DAA2-402E-B0CC-15B375999605}" destId="{2EDB7FC6-0F57-4A76-B8AD-03F5860FF4E0}"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9E893-C60D-4E6E-AA39-CF291B783A3E}">
      <dsp:nvSpPr>
        <dsp:cNvPr id="0" name=""/>
        <dsp:cNvSpPr/>
      </dsp:nvSpPr>
      <dsp:spPr>
        <a:xfrm>
          <a:off x="1712988" y="343721"/>
          <a:ext cx="3497199" cy="1581727"/>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Para </a:t>
          </a:r>
          <a:r>
            <a:rPr lang="en-US" sz="2000" b="1" kern="1200" dirty="0" err="1">
              <a:effectLst>
                <a:outerShdw blurRad="38100" dist="38100" dir="2700000" algn="tl">
                  <a:srgbClr val="000000">
                    <a:alpha val="43137"/>
                  </a:srgbClr>
                </a:outerShdw>
              </a:effectLst>
            </a:rPr>
            <a:t>sa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mga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palalo</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mapagmataas</a:t>
          </a:r>
          <a:r>
            <a:rPr lang="en-US" sz="2000" b="1" kern="1200" dirty="0">
              <a:effectLst>
                <a:outerShdw blurRad="38100" dist="38100" dir="2700000" algn="tl">
                  <a:srgbClr val="000000">
                    <a:alpha val="43137"/>
                  </a:srgbClr>
                </a:outerShdw>
              </a:effectLst>
            </a:rPr>
            <a:t> at </a:t>
          </a:r>
          <a:r>
            <a:rPr lang="en-US" sz="2000" b="1" kern="1200" dirty="0" err="1">
              <a:effectLst>
                <a:outerShdw blurRad="38100" dist="38100" dir="2700000" algn="tl">
                  <a:srgbClr val="000000">
                    <a:alpha val="43137"/>
                  </a:srgbClr>
                </a:outerShdw>
              </a:effectLst>
            </a:rPr>
            <a:t>mapagsamantala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parusa</a:t>
          </a:r>
          <a:r>
            <a:rPr lang="en-US" sz="2000" b="1" kern="1200" dirty="0">
              <a:effectLst>
                <a:outerShdw blurRad="38100" dist="38100" dir="2700000" algn="tl">
                  <a:srgbClr val="000000">
                    <a:alpha val="43137"/>
                  </a:srgbClr>
                </a:outerShdw>
              </a:effectLst>
            </a:rPr>
            <a:t>, at </a:t>
          </a:r>
          <a:r>
            <a:rPr lang="en-US" sz="2000" b="1" kern="1200" dirty="0" err="1">
              <a:effectLst>
                <a:outerShdw blurRad="38100" dist="38100" dir="2700000" algn="tl">
                  <a:srgbClr val="000000">
                    <a:alpha val="43137"/>
                  </a:srgbClr>
                </a:outerShdw>
              </a:effectLst>
            </a:rPr>
            <a:t>obligasyong</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ibalik</a:t>
          </a:r>
          <a:r>
            <a:rPr lang="en-US" sz="2000" b="1" kern="1200" dirty="0">
              <a:effectLst>
                <a:outerShdw blurRad="38100" dist="38100" dir="2700000" algn="tl">
                  <a:srgbClr val="000000">
                    <a:alpha val="43137"/>
                  </a:srgbClr>
                </a:outerShdw>
              </a:effectLst>
            </a:rPr>
            <a:t> ang </a:t>
          </a:r>
          <a:r>
            <a:rPr lang="en-US" sz="2000" b="1" kern="1200" dirty="0" err="1">
              <a:effectLst>
                <a:outerShdw blurRad="38100" dist="38100" dir="2700000" algn="tl">
                  <a:srgbClr val="000000">
                    <a:alpha val="43137"/>
                  </a:srgbClr>
                </a:outerShdw>
              </a:effectLst>
            </a:rPr>
            <a:t>kinukuha</a:t>
          </a:r>
          <a:r>
            <a:rPr lang="en-US" sz="2000" b="1" kern="1200" dirty="0">
              <a:effectLst>
                <a:outerShdw blurRad="38100" dist="38100" dir="2700000" algn="tl">
                  <a:srgbClr val="000000">
                    <a:alpha val="43137"/>
                  </a:srgbClr>
                </a:outerShdw>
              </a:effectLst>
            </a:rPr>
            <a:t> </a:t>
          </a:r>
          <a:r>
            <a:rPr lang="en" sz="2000" b="1" kern="1200" dirty="0">
              <a:effectLst>
                <a:outerShdw blurRad="38100" dist="38100" dir="2700000" algn="tl">
                  <a:srgbClr val="000000">
                    <a:alpha val="43137"/>
                  </a:srgbClr>
                </a:outerShdw>
              </a:effectLst>
            </a:rPr>
            <a:t>(Ex. 11:4-5, 2)</a:t>
          </a:r>
        </a:p>
      </dsp:txBody>
      <dsp:txXfrm>
        <a:off x="1712988" y="343721"/>
        <a:ext cx="3497199" cy="1581727"/>
      </dsp:txXfrm>
    </dsp:sp>
    <dsp:sp modelId="{2F902D56-F084-473B-8D40-56127DB03315}">
      <dsp:nvSpPr>
        <dsp:cNvPr id="0" name=""/>
        <dsp:cNvSpPr/>
      </dsp:nvSpPr>
      <dsp:spPr>
        <a:xfrm>
          <a:off x="24255" y="313842"/>
          <a:ext cx="1565910" cy="1581727"/>
        </a:xfrm>
        <a:prstGeom prst="rect">
          <a:avLst/>
        </a:prstGeom>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E287D22-F8A6-4A2A-BBF3-B35B5DF29E1B}">
      <dsp:nvSpPr>
        <dsp:cNvPr id="0" name=""/>
        <dsp:cNvSpPr/>
      </dsp:nvSpPr>
      <dsp:spPr>
        <a:xfrm>
          <a:off x="6952" y="1974339"/>
          <a:ext cx="3071240" cy="1581727"/>
        </a:xfrm>
        <a:prstGeom prst="rect">
          <a:avLst/>
        </a:prstGeom>
        <a:solidFill>
          <a:srgbClr val="5A6529"/>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Para </a:t>
          </a:r>
          <a:r>
            <a:rPr lang="en-US" sz="2000" b="1" kern="1200" dirty="0" err="1">
              <a:effectLst>
                <a:outerShdw blurRad="38100" dist="38100" dir="2700000" algn="tl">
                  <a:srgbClr val="000000">
                    <a:alpha val="43137"/>
                  </a:srgbClr>
                </a:outerShdw>
              </a:effectLst>
            </a:rPr>
            <a:t>sa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masunurin</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sa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mga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utos</a:t>
          </a:r>
          <a:r>
            <a:rPr lang="en-US" sz="2000" b="1" kern="1200" dirty="0">
              <a:effectLst>
                <a:outerShdw blurRad="38100" dist="38100" dir="2700000" algn="tl">
                  <a:srgbClr val="000000">
                    <a:alpha val="43137"/>
                  </a:srgbClr>
                </a:outerShdw>
              </a:effectLst>
            </a:rPr>
            <a:t> ng Dios: </a:t>
          </a:r>
          <a:r>
            <a:rPr lang="en-US" sz="2000" b="1" kern="1200" dirty="0" err="1">
              <a:effectLst>
                <a:outerShdw blurRad="38100" dist="38100" dir="2700000" algn="tl">
                  <a:srgbClr val="000000">
                    <a:alpha val="43137"/>
                  </a:srgbClr>
                </a:outerShdw>
              </a:effectLst>
            </a:rPr>
            <a:t>upang</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palampasin</a:t>
          </a:r>
          <a:r>
            <a:rPr lang="en-US" sz="2000" b="1" kern="1200" dirty="0">
              <a:effectLst>
                <a:outerShdw blurRad="38100" dist="38100" dir="2700000" algn="tl">
                  <a:srgbClr val="000000">
                    <a:alpha val="43137"/>
                  </a:srgbClr>
                </a:outerShdw>
              </a:effectLst>
            </a:rPr>
            <a:t> ang </a:t>
          </a:r>
          <a:r>
            <a:rPr lang="en-US" sz="2000" b="1" kern="1200" dirty="0" err="1">
              <a:effectLst>
                <a:outerShdw blurRad="38100" dist="38100" dir="2700000" algn="tl">
                  <a:srgbClr val="000000">
                    <a:alpha val="43137"/>
                  </a:srgbClr>
                </a:outerShdw>
              </a:effectLst>
            </a:rPr>
            <a:t>kaparusahan</a:t>
          </a:r>
          <a:r>
            <a:rPr lang="en-US" sz="2000" b="1" kern="1200" dirty="0">
              <a:effectLst>
                <a:outerShdw blurRad="38100" dist="38100" dir="2700000" algn="tl">
                  <a:srgbClr val="000000">
                    <a:alpha val="43137"/>
                  </a:srgbClr>
                </a:outerShdw>
              </a:effectLst>
            </a:rPr>
            <a:t>, at </a:t>
          </a:r>
          <a:r>
            <a:rPr lang="en-US" sz="2000" b="1" kern="1200" dirty="0" err="1">
              <a:effectLst>
                <a:outerShdw blurRad="38100" dist="38100" dir="2700000" algn="tl">
                  <a:srgbClr val="000000">
                    <a:alpha val="43137"/>
                  </a:srgbClr>
                </a:outerShdw>
              </a:effectLst>
            </a:rPr>
            <a:t>mapalaya</a:t>
          </a:r>
          <a:r>
            <a:rPr lang="en-US" sz="2000" b="1" kern="1200" dirty="0">
              <a:effectLst>
                <a:outerShdw blurRad="38100" dist="38100" dir="2700000" algn="tl">
                  <a:srgbClr val="000000">
                    <a:alpha val="43137"/>
                  </a:srgbClr>
                </a:outerShdw>
              </a:effectLst>
            </a:rPr>
            <a:t> </a:t>
          </a:r>
          <a:r>
            <a:rPr lang="en" sz="2000" b="1" kern="1200" dirty="0">
              <a:effectLst>
                <a:outerShdw blurRad="38100" dist="38100" dir="2700000" algn="tl">
                  <a:srgbClr val="000000">
                    <a:alpha val="43137"/>
                  </a:srgbClr>
                </a:outerShdw>
              </a:effectLst>
            </a:rPr>
            <a:t>(Ex . 11:7-8)</a:t>
          </a:r>
        </a:p>
      </dsp:txBody>
      <dsp:txXfrm>
        <a:off x="6952" y="1974339"/>
        <a:ext cx="3071240" cy="1581727"/>
      </dsp:txXfrm>
    </dsp:sp>
    <dsp:sp modelId="{812ED4EC-9DBE-42DA-B989-86866B0882BC}">
      <dsp:nvSpPr>
        <dsp:cNvPr id="0" name=""/>
        <dsp:cNvSpPr/>
      </dsp:nvSpPr>
      <dsp:spPr>
        <a:xfrm>
          <a:off x="3248689" y="1974339"/>
          <a:ext cx="1964058" cy="1581727"/>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A4E41-356A-4A8E-AB0C-4C767E94BF19}">
      <dsp:nvSpPr>
        <dsp:cNvPr id="0" name=""/>
        <dsp:cNvSpPr/>
      </dsp:nvSpPr>
      <dsp:spPr>
        <a:xfrm>
          <a:off x="0" y="0"/>
          <a:ext cx="3797647" cy="5427583"/>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sp:spPr>
      <dsp:style>
        <a:lnRef idx="0">
          <a:scrgbClr r="0" g="0" b="0"/>
        </a:lnRef>
        <a:fillRef idx="1">
          <a:scrgbClr r="0" g="0" b="0"/>
        </a:fillRef>
        <a:effectRef idx="1">
          <a:scrgbClr r="0" g="0" b="0"/>
        </a:effectRef>
        <a:fontRef idx="minor"/>
      </dsp:style>
    </dsp:sp>
    <dsp:sp modelId="{BDE6C713-986B-435D-AB1A-4DFF29E99343}">
      <dsp:nvSpPr>
        <dsp:cNvPr id="0" name=""/>
        <dsp:cNvSpPr/>
      </dsp:nvSpPr>
      <dsp:spPr>
        <a:xfrm>
          <a:off x="171160" y="2051573"/>
          <a:ext cx="2968430" cy="295033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a:p>
      </dsp:txBody>
      <dsp:txXfrm>
        <a:off x="171160" y="2051573"/>
        <a:ext cx="2968430" cy="2950334"/>
      </dsp:txXfrm>
    </dsp:sp>
    <dsp:sp modelId="{C9A34EFC-B302-4EE0-95F3-44A0FC5B30AA}">
      <dsp:nvSpPr>
        <dsp:cNvPr id="0" name=""/>
        <dsp:cNvSpPr/>
      </dsp:nvSpPr>
      <dsp:spPr>
        <a:xfrm>
          <a:off x="3059581" y="35511"/>
          <a:ext cx="1167656" cy="783614"/>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sp:spPr>
      <dsp:style>
        <a:lnRef idx="0">
          <a:scrgbClr r="0" g="0" b="0"/>
        </a:lnRef>
        <a:fillRef idx="1">
          <a:scrgbClr r="0" g="0" b="0"/>
        </a:fillRef>
        <a:effectRef idx="1">
          <a:scrgbClr r="0" g="0" b="0"/>
        </a:effectRef>
        <a:fontRef idx="minor"/>
      </dsp:style>
    </dsp:sp>
    <dsp:sp modelId="{CDBAE255-D333-4DC8-80F0-E53F9A72A436}">
      <dsp:nvSpPr>
        <dsp:cNvPr id="0" name=""/>
        <dsp:cNvSpPr/>
      </dsp:nvSpPr>
      <dsp:spPr>
        <a:xfrm>
          <a:off x="4263867" y="35511"/>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rtl="0">
            <a:lnSpc>
              <a:spcPct val="90000"/>
            </a:lnSpc>
            <a:spcBef>
              <a:spcPct val="0"/>
            </a:spcBef>
            <a:spcAft>
              <a:spcPct val="35000"/>
            </a:spcAft>
            <a:buNone/>
          </a:pPr>
          <a:r>
            <a:rPr lang="en-US" sz="1800" b="1" kern="1200" dirty="0"/>
            <a:t>Sa ika-10 ay </a:t>
          </a:r>
          <a:r>
            <a:rPr lang="en-US" sz="1800" b="1" kern="1200" dirty="0" err="1"/>
            <a:t>dapat</a:t>
          </a:r>
          <a:r>
            <a:rPr lang="en-US" sz="1800" b="1" kern="1200" dirty="0"/>
            <a:t> </a:t>
          </a:r>
          <a:r>
            <a:rPr lang="en-US" sz="1800" b="1" kern="1200" dirty="0" err="1"/>
            <a:t>silang</a:t>
          </a:r>
          <a:r>
            <a:rPr lang="en-US" sz="1800" b="1" kern="1200" dirty="0"/>
            <a:t> </a:t>
          </a:r>
          <a:r>
            <a:rPr lang="en-US" sz="1800" b="1" kern="1200" dirty="0" err="1"/>
            <a:t>magtabi</a:t>
          </a:r>
          <a:r>
            <a:rPr lang="en-US" sz="1800" b="1" kern="1200" dirty="0"/>
            <a:t> ng </a:t>
          </a:r>
          <a:r>
            <a:rPr lang="en-US" sz="1800" b="1" kern="1200" dirty="0" err="1"/>
            <a:t>isang</a:t>
          </a:r>
          <a:r>
            <a:rPr lang="en-US" sz="1800" b="1" kern="1200" dirty="0"/>
            <a:t> </a:t>
          </a:r>
          <a:r>
            <a:rPr lang="en-US" sz="1800" b="1" kern="1200" dirty="0" err="1"/>
            <a:t>tupa</a:t>
          </a:r>
          <a:r>
            <a:rPr lang="en-US" sz="1800" b="1" kern="1200" dirty="0"/>
            <a:t> </a:t>
          </a:r>
          <a:r>
            <a:rPr lang="en-US" sz="1800" b="1" kern="1200" dirty="0" err="1"/>
            <a:t>na</a:t>
          </a:r>
          <a:r>
            <a:rPr lang="en-US" sz="1800" b="1" kern="1200" dirty="0"/>
            <a:t> </a:t>
          </a:r>
          <a:r>
            <a:rPr lang="en-US" sz="1800" b="1" kern="1200" dirty="0" err="1"/>
            <a:t>walang</a:t>
          </a:r>
          <a:r>
            <a:rPr lang="en-US" sz="1800" b="1" kern="1200" dirty="0"/>
            <a:t> </a:t>
          </a:r>
          <a:r>
            <a:rPr lang="en-US" sz="1800" b="1" kern="1200" dirty="0" err="1"/>
            <a:t>depekto</a:t>
          </a:r>
          <a:r>
            <a:rPr lang="en-US" sz="1800" b="1" kern="1200" dirty="0"/>
            <a:t> para </a:t>
          </a:r>
          <a:r>
            <a:rPr lang="en-US" sz="1800" b="1" kern="1200" dirty="0" err="1"/>
            <a:t>sa</a:t>
          </a:r>
          <a:r>
            <a:rPr lang="en-US" sz="1800" b="1" kern="1200" dirty="0"/>
            <a:t> </a:t>
          </a:r>
          <a:r>
            <a:rPr lang="en-US" sz="1800" b="1" kern="1200" dirty="0" err="1"/>
            <a:t>bawat</a:t>
          </a:r>
          <a:r>
            <a:rPr lang="en-US" sz="1800" b="1" kern="1200" dirty="0"/>
            <a:t> </a:t>
          </a:r>
          <a:r>
            <a:rPr lang="en-US" sz="1800" b="1" kern="1200" dirty="0" err="1"/>
            <a:t>pamilya</a:t>
          </a:r>
          <a:r>
            <a:rPr lang="en-US" sz="1800" b="1" kern="1200" dirty="0"/>
            <a:t>, o para </a:t>
          </a:r>
          <a:r>
            <a:rPr lang="en-US" sz="1800" b="1" kern="1200" dirty="0" err="1"/>
            <a:t>sa</a:t>
          </a:r>
          <a:r>
            <a:rPr lang="en-US" sz="1800" b="1" kern="1200" dirty="0"/>
            <a:t> </a:t>
          </a:r>
          <a:r>
            <a:rPr lang="en-US" sz="1800" b="1" kern="1200" dirty="0" err="1"/>
            <a:t>ilang</a:t>
          </a:r>
          <a:r>
            <a:rPr lang="en-US" sz="1800" b="1" kern="1200" dirty="0"/>
            <a:t> </a:t>
          </a:r>
          <a:r>
            <a:rPr lang="en-US" sz="1800" b="1" kern="1200" dirty="0" err="1"/>
            <a:t>pamilya</a:t>
          </a:r>
          <a:r>
            <a:rPr lang="en-US" sz="1800" b="1" kern="1200" dirty="0"/>
            <a:t> </a:t>
          </a:r>
          <a:r>
            <a:rPr lang="en" sz="1800" b="1" kern="1200" dirty="0"/>
            <a:t>(Ex. 12:3-5).</a:t>
          </a:r>
          <a:endParaRPr lang="es-ES" sz="1800" kern="1200" dirty="0"/>
        </a:p>
      </dsp:txBody>
      <dsp:txXfrm>
        <a:off x="4263867" y="35511"/>
        <a:ext cx="5010361" cy="783614"/>
      </dsp:txXfrm>
    </dsp:sp>
    <dsp:sp modelId="{08C638C1-9C43-4A33-BFD4-0D065128A6B7}">
      <dsp:nvSpPr>
        <dsp:cNvPr id="0" name=""/>
        <dsp:cNvSpPr/>
      </dsp:nvSpPr>
      <dsp:spPr>
        <a:xfrm>
          <a:off x="3059581" y="960177"/>
          <a:ext cx="1167656" cy="783614"/>
        </a:xfrm>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sp:spPr>
      <dsp:style>
        <a:lnRef idx="0">
          <a:scrgbClr r="0" g="0" b="0"/>
        </a:lnRef>
        <a:fillRef idx="1">
          <a:scrgbClr r="0" g="0" b="0"/>
        </a:fillRef>
        <a:effectRef idx="1">
          <a:scrgbClr r="0" g="0" b="0"/>
        </a:effectRef>
        <a:fontRef idx="minor"/>
      </dsp:style>
    </dsp:sp>
    <dsp:sp modelId="{D828FD26-6626-4CC1-91CE-BC2C704E6548}">
      <dsp:nvSpPr>
        <dsp:cNvPr id="0" name=""/>
        <dsp:cNvSpPr/>
      </dsp:nvSpPr>
      <dsp:spPr>
        <a:xfrm>
          <a:off x="4263867" y="960177"/>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fi-FI" sz="1800" b="1" kern="1200" dirty="0"/>
            <a:t>Sa ika-14, sa dapit-hapon, ihahain nila ito </a:t>
          </a:r>
          <a:r>
            <a:rPr lang="en" sz="1800" b="1" kern="1200" dirty="0"/>
            <a:t>(Ex. 12:6)</a:t>
          </a:r>
          <a:endParaRPr lang="es-ES" sz="1800" kern="1200" dirty="0"/>
        </a:p>
      </dsp:txBody>
      <dsp:txXfrm>
        <a:off x="4263867" y="960177"/>
        <a:ext cx="5010361" cy="783614"/>
      </dsp:txXfrm>
    </dsp:sp>
    <dsp:sp modelId="{08B9DFFB-FE92-4999-943C-AC4CD5ACB6B2}">
      <dsp:nvSpPr>
        <dsp:cNvPr id="0" name=""/>
        <dsp:cNvSpPr/>
      </dsp:nvSpPr>
      <dsp:spPr>
        <a:xfrm>
          <a:off x="3059581" y="1884842"/>
          <a:ext cx="1167656" cy="783614"/>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sp:spPr>
      <dsp:style>
        <a:lnRef idx="0">
          <a:scrgbClr r="0" g="0" b="0"/>
        </a:lnRef>
        <a:fillRef idx="1">
          <a:scrgbClr r="0" g="0" b="0"/>
        </a:fillRef>
        <a:effectRef idx="1">
          <a:scrgbClr r="0" g="0" b="0"/>
        </a:effectRef>
        <a:fontRef idx="minor"/>
      </dsp:style>
    </dsp:sp>
    <dsp:sp modelId="{F94CC68B-BCAE-49AA-B3EF-32829C5E3C82}">
      <dsp:nvSpPr>
        <dsp:cNvPr id="0" name=""/>
        <dsp:cNvSpPr/>
      </dsp:nvSpPr>
      <dsp:spPr>
        <a:xfrm>
          <a:off x="4263867" y="1884842"/>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fi-FI" sz="1800" b="1" kern="1200" dirty="0"/>
            <a:t>Dapat nilang pahiran ang mga poste ng pinto at pintuan </a:t>
          </a:r>
          <a:r>
            <a:rPr lang="en" sz="1800" b="1" kern="1200" dirty="0"/>
            <a:t>(Ex. 12:7)</a:t>
          </a:r>
          <a:endParaRPr lang="es-ES" sz="1800" kern="1200" dirty="0"/>
        </a:p>
      </dsp:txBody>
      <dsp:txXfrm>
        <a:off x="4263867" y="1884842"/>
        <a:ext cx="5010361" cy="783614"/>
      </dsp:txXfrm>
    </dsp:sp>
    <dsp:sp modelId="{B3E92D52-37AF-4EE6-B9BF-D79EE3FB9D60}">
      <dsp:nvSpPr>
        <dsp:cNvPr id="0" name=""/>
        <dsp:cNvSpPr/>
      </dsp:nvSpPr>
      <dsp:spPr>
        <a:xfrm>
          <a:off x="3059581" y="2809507"/>
          <a:ext cx="1167656" cy="783614"/>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sp:spPr>
      <dsp:style>
        <a:lnRef idx="0">
          <a:scrgbClr r="0" g="0" b="0"/>
        </a:lnRef>
        <a:fillRef idx="1">
          <a:scrgbClr r="0" g="0" b="0"/>
        </a:fillRef>
        <a:effectRef idx="1">
          <a:scrgbClr r="0" g="0" b="0"/>
        </a:effectRef>
        <a:fontRef idx="minor"/>
      </dsp:style>
    </dsp:sp>
    <dsp:sp modelId="{72FC0452-854D-4FEC-800C-B4E1CD1186FD}">
      <dsp:nvSpPr>
        <dsp:cNvPr id="0" name=""/>
        <dsp:cNvSpPr/>
      </dsp:nvSpPr>
      <dsp:spPr>
        <a:xfrm>
          <a:off x="4263867" y="2809507"/>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b="1" kern="1200" dirty="0" err="1"/>
            <a:t>Kakainin</a:t>
          </a:r>
          <a:r>
            <a:rPr lang="en-US" sz="1800" b="1" kern="1200" dirty="0"/>
            <a:t> </a:t>
          </a:r>
          <a:r>
            <a:rPr lang="en-US" sz="1800" b="1" kern="1200" dirty="0" err="1"/>
            <a:t>nila</a:t>
          </a:r>
          <a:r>
            <a:rPr lang="en-US" sz="1800" b="1" kern="1200" dirty="0"/>
            <a:t> ang </a:t>
          </a:r>
          <a:r>
            <a:rPr lang="en-US" sz="1800" b="1" kern="1200" dirty="0" err="1"/>
            <a:t>karne</a:t>
          </a:r>
          <a:r>
            <a:rPr lang="en-US" sz="1800" b="1" kern="1200" dirty="0"/>
            <a:t> </a:t>
          </a:r>
          <a:r>
            <a:rPr lang="en-US" sz="1800" b="1" kern="1200" dirty="0" err="1"/>
            <a:t>na</a:t>
          </a:r>
          <a:r>
            <a:rPr lang="en-US" sz="1800" b="1" kern="1200" dirty="0"/>
            <a:t> </a:t>
          </a:r>
          <a:r>
            <a:rPr lang="en-US" sz="1800" b="1" kern="1200" dirty="0" err="1"/>
            <a:t>ganap</a:t>
          </a:r>
          <a:r>
            <a:rPr lang="en-US" sz="1800" b="1" kern="1200" dirty="0"/>
            <a:t> </a:t>
          </a:r>
          <a:r>
            <a:rPr lang="en-US" sz="1800" b="1" kern="1200" dirty="0" err="1"/>
            <a:t>na</a:t>
          </a:r>
          <a:r>
            <a:rPr lang="en-US" sz="1800" b="1" kern="1200" dirty="0"/>
            <a:t> </a:t>
          </a:r>
          <a:r>
            <a:rPr lang="en-US" sz="1800" b="1" kern="1200" dirty="0" err="1"/>
            <a:t>inihaw</a:t>
          </a:r>
          <a:r>
            <a:rPr lang="en-US" sz="1800" b="1" kern="1200" dirty="0"/>
            <a:t>, </a:t>
          </a:r>
          <a:r>
            <a:rPr lang="en-US" sz="1800" b="1" kern="1200" dirty="0" err="1"/>
            <a:t>na</a:t>
          </a:r>
          <a:r>
            <a:rPr lang="en-US" sz="1800" b="1" kern="1200" dirty="0"/>
            <a:t> may </a:t>
          </a:r>
          <a:r>
            <a:rPr lang="en-US" sz="1800" b="1" kern="1200" dirty="0" err="1"/>
            <a:t>tinapay</a:t>
          </a:r>
          <a:r>
            <a:rPr lang="en-US" sz="1800" b="1" kern="1200" dirty="0"/>
            <a:t> </a:t>
          </a:r>
          <a:r>
            <a:rPr lang="en-US" sz="1800" b="1" kern="1200" dirty="0" err="1"/>
            <a:t>na</a:t>
          </a:r>
          <a:r>
            <a:rPr lang="en-US" sz="1800" b="1" kern="1200" dirty="0"/>
            <a:t> </a:t>
          </a:r>
          <a:r>
            <a:rPr lang="en-US" sz="1800" b="1" kern="1200" dirty="0" err="1"/>
            <a:t>walang</a:t>
          </a:r>
          <a:r>
            <a:rPr lang="en-US" sz="1800" b="1" kern="1200" dirty="0"/>
            <a:t> </a:t>
          </a:r>
          <a:r>
            <a:rPr lang="en-US" sz="1800" b="1" kern="1200" dirty="0" err="1"/>
            <a:t>lebadura</a:t>
          </a:r>
          <a:r>
            <a:rPr lang="en-US" sz="1800" b="1" kern="1200" dirty="0"/>
            <a:t> at </a:t>
          </a:r>
          <a:r>
            <a:rPr lang="en-US" sz="1800" b="1" kern="1200" dirty="0" err="1"/>
            <a:t>mapait</a:t>
          </a:r>
          <a:r>
            <a:rPr lang="en-US" sz="1800" b="1" kern="1200" dirty="0"/>
            <a:t> </a:t>
          </a:r>
          <a:r>
            <a:rPr lang="en-US" sz="1800" b="1" kern="1200" dirty="0" err="1"/>
            <a:t>na</a:t>
          </a:r>
          <a:r>
            <a:rPr lang="en-US" sz="1800" b="1" kern="1200" dirty="0"/>
            <a:t> </a:t>
          </a:r>
          <a:r>
            <a:rPr lang="en-US" sz="1800" b="1" kern="1200" dirty="0" err="1"/>
            <a:t>mga</a:t>
          </a:r>
          <a:r>
            <a:rPr lang="en-US" sz="1800" b="1" kern="1200" dirty="0"/>
            <a:t> </a:t>
          </a:r>
          <a:r>
            <a:rPr lang="en-US" sz="1800" b="1" kern="1200" dirty="0" err="1"/>
            <a:t>halaman</a:t>
          </a:r>
          <a:r>
            <a:rPr lang="en-US" sz="1800" b="1" kern="1200" dirty="0"/>
            <a:t> </a:t>
          </a:r>
          <a:r>
            <a:rPr lang="en" sz="1800" b="1" kern="1200" dirty="0"/>
            <a:t>(Ex. 12:8-10)</a:t>
          </a:r>
          <a:endParaRPr lang="es-ES" sz="1800" kern="1200" dirty="0"/>
        </a:p>
      </dsp:txBody>
      <dsp:txXfrm>
        <a:off x="4263867" y="2809507"/>
        <a:ext cx="5010361" cy="783614"/>
      </dsp:txXfrm>
    </dsp:sp>
    <dsp:sp modelId="{E83D44AF-A490-4B2E-91E8-BC18E9D4B227}">
      <dsp:nvSpPr>
        <dsp:cNvPr id="0" name=""/>
        <dsp:cNvSpPr/>
      </dsp:nvSpPr>
      <dsp:spPr>
        <a:xfrm>
          <a:off x="3059581" y="3734172"/>
          <a:ext cx="1167656" cy="783614"/>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sp:spPr>
      <dsp:style>
        <a:lnRef idx="0">
          <a:scrgbClr r="0" g="0" b="0"/>
        </a:lnRef>
        <a:fillRef idx="1">
          <a:scrgbClr r="0" g="0" b="0"/>
        </a:fillRef>
        <a:effectRef idx="1">
          <a:scrgbClr r="0" g="0" b="0"/>
        </a:effectRef>
        <a:fontRef idx="minor"/>
      </dsp:style>
    </dsp:sp>
    <dsp:sp modelId="{35A9FE38-02A4-48F9-88E4-FA4F1D5C26F2}">
      <dsp:nvSpPr>
        <dsp:cNvPr id="0" name=""/>
        <dsp:cNvSpPr/>
      </dsp:nvSpPr>
      <dsp:spPr>
        <a:xfrm>
          <a:off x="4263867" y="3734172"/>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b="1" kern="1200" dirty="0" err="1"/>
            <a:t>Habang</a:t>
          </a:r>
          <a:r>
            <a:rPr lang="en-US" sz="1800" b="1" kern="1200" dirty="0"/>
            <a:t> </a:t>
          </a:r>
          <a:r>
            <a:rPr lang="en-US" sz="1800" b="1" kern="1200" dirty="0" err="1"/>
            <a:t>nagmamadali</a:t>
          </a:r>
          <a:r>
            <a:rPr lang="en-US" sz="1800" b="1" kern="1200" dirty="0"/>
            <a:t> </a:t>
          </a:r>
          <a:r>
            <a:rPr lang="en-US" sz="1800" b="1" kern="1200" dirty="0" err="1"/>
            <a:t>silang</a:t>
          </a:r>
          <a:r>
            <a:rPr lang="en-US" sz="1800" b="1" kern="1200" dirty="0"/>
            <a:t> </a:t>
          </a:r>
          <a:r>
            <a:rPr lang="en-US" sz="1800" b="1" kern="1200" dirty="0" err="1"/>
            <a:t>kumakain</a:t>
          </a:r>
          <a:r>
            <a:rPr lang="en-US" sz="1800" b="1" kern="1200" dirty="0"/>
            <a:t>, </a:t>
          </a:r>
          <a:r>
            <a:rPr lang="en-US" sz="1800" b="1" kern="1200" dirty="0" err="1"/>
            <a:t>sila</a:t>
          </a:r>
          <a:r>
            <a:rPr lang="en-US" sz="1800" b="1" kern="1200" dirty="0"/>
            <a:t> ay </a:t>
          </a:r>
          <a:r>
            <a:rPr lang="en-US" sz="1800" b="1" kern="1200" dirty="0" err="1"/>
            <a:t>dapat</a:t>
          </a:r>
          <a:r>
            <a:rPr lang="en-US" sz="1800" b="1" kern="1200" dirty="0"/>
            <a:t> </a:t>
          </a:r>
          <a:r>
            <a:rPr lang="en-US" sz="1800" b="1" kern="1200" dirty="0" err="1"/>
            <a:t>magbihis</a:t>
          </a:r>
          <a:r>
            <a:rPr lang="en-US" sz="1800" b="1" kern="1200" dirty="0"/>
            <a:t> at </a:t>
          </a:r>
          <a:r>
            <a:rPr lang="en-US" sz="1800" b="1" kern="1200" dirty="0" err="1"/>
            <a:t>humandang</a:t>
          </a:r>
          <a:r>
            <a:rPr lang="en-US" sz="1800" b="1" kern="1200" dirty="0"/>
            <a:t> </a:t>
          </a:r>
          <a:r>
            <a:rPr lang="en-US" sz="1800" b="1" kern="1200" dirty="0" err="1"/>
            <a:t>umalis</a:t>
          </a:r>
          <a:r>
            <a:rPr lang="en-US" sz="1800" b="1" kern="1200" dirty="0"/>
            <a:t> </a:t>
          </a:r>
          <a:r>
            <a:rPr lang="en" sz="1800" b="1" kern="1200" dirty="0"/>
            <a:t>(Ex. 12:11)</a:t>
          </a:r>
          <a:endParaRPr lang="es-ES" sz="1800" kern="1200" dirty="0"/>
        </a:p>
      </dsp:txBody>
      <dsp:txXfrm>
        <a:off x="4263867" y="3734172"/>
        <a:ext cx="5010361" cy="783614"/>
      </dsp:txXfrm>
    </dsp:sp>
    <dsp:sp modelId="{C3CF8F37-517A-4A65-80C1-0303D535BB07}">
      <dsp:nvSpPr>
        <dsp:cNvPr id="0" name=""/>
        <dsp:cNvSpPr/>
      </dsp:nvSpPr>
      <dsp:spPr>
        <a:xfrm>
          <a:off x="3059581" y="4658838"/>
          <a:ext cx="1167656" cy="783614"/>
        </a:xfrm>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sp:spPr>
      <dsp:style>
        <a:lnRef idx="0">
          <a:scrgbClr r="0" g="0" b="0"/>
        </a:lnRef>
        <a:fillRef idx="1">
          <a:scrgbClr r="0" g="0" b="0"/>
        </a:fillRef>
        <a:effectRef idx="1">
          <a:scrgbClr r="0" g="0" b="0"/>
        </a:effectRef>
        <a:fontRef idx="minor"/>
      </dsp:style>
    </dsp:sp>
    <dsp:sp modelId="{B8470E22-8B1D-4206-AE90-ABFA47C7C29A}">
      <dsp:nvSpPr>
        <dsp:cNvPr id="0" name=""/>
        <dsp:cNvSpPr/>
      </dsp:nvSpPr>
      <dsp:spPr>
        <a:xfrm>
          <a:off x="4263867" y="4658838"/>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b="1" kern="1200" dirty="0"/>
            <a:t>Sa </a:t>
          </a:r>
          <a:r>
            <a:rPr lang="en-US" sz="1800" b="1" kern="1200" dirty="0" err="1"/>
            <a:t>pag-alis</a:t>
          </a:r>
          <a:r>
            <a:rPr lang="en-US" sz="1800" b="1" kern="1200" dirty="0"/>
            <a:t> </a:t>
          </a:r>
          <a:r>
            <a:rPr lang="en-US" sz="1800" b="1" kern="1200" dirty="0" err="1"/>
            <a:t>nila</a:t>
          </a:r>
          <a:r>
            <a:rPr lang="en-US" sz="1800" b="1" kern="1200" dirty="0"/>
            <a:t> </a:t>
          </a:r>
          <a:r>
            <a:rPr lang="en-US" sz="1800" b="1" kern="1200" dirty="0" err="1"/>
            <a:t>sa</a:t>
          </a:r>
          <a:r>
            <a:rPr lang="en-US" sz="1800" b="1" kern="1200" dirty="0"/>
            <a:t> </a:t>
          </a:r>
          <a:r>
            <a:rPr lang="en-US" sz="1800" b="1" kern="1200" dirty="0" err="1"/>
            <a:t>Ehipto</a:t>
          </a:r>
          <a:r>
            <a:rPr lang="en-US" sz="1800" b="1" kern="1200" dirty="0"/>
            <a:t>, </a:t>
          </a:r>
          <a:r>
            <a:rPr lang="en-US" sz="1800" b="1" kern="1200" dirty="0" err="1"/>
            <a:t>patuloy</a:t>
          </a:r>
          <a:r>
            <a:rPr lang="en-US" sz="1800" b="1" kern="1200" dirty="0"/>
            <a:t> </a:t>
          </a:r>
          <a:r>
            <a:rPr lang="en-US" sz="1800" b="1" kern="1200" dirty="0" err="1"/>
            <a:t>silang</a:t>
          </a:r>
          <a:r>
            <a:rPr lang="en-US" sz="1800" b="1" kern="1200" dirty="0"/>
            <a:t> </a:t>
          </a:r>
          <a:r>
            <a:rPr lang="en-US" sz="1800" b="1" kern="1200" dirty="0" err="1"/>
            <a:t>kakain</a:t>
          </a:r>
          <a:r>
            <a:rPr lang="en-US" sz="1800" b="1" kern="1200" dirty="0"/>
            <a:t> ng </a:t>
          </a:r>
          <a:r>
            <a:rPr lang="en-US" sz="1800" b="1" kern="1200" dirty="0" err="1"/>
            <a:t>tinapay</a:t>
          </a:r>
          <a:r>
            <a:rPr lang="en-US" sz="1800" b="1" kern="1200" dirty="0"/>
            <a:t> </a:t>
          </a:r>
          <a:r>
            <a:rPr lang="en-US" sz="1800" b="1" kern="1200" dirty="0" err="1"/>
            <a:t>na</a:t>
          </a:r>
          <a:r>
            <a:rPr lang="en-US" sz="1800" b="1" kern="1200" dirty="0"/>
            <a:t> </a:t>
          </a:r>
          <a:r>
            <a:rPr lang="en-US" sz="1800" b="1" kern="1200" dirty="0" err="1"/>
            <a:t>walang</a:t>
          </a:r>
          <a:r>
            <a:rPr lang="en-US" sz="1800" b="1" kern="1200" dirty="0"/>
            <a:t> </a:t>
          </a:r>
          <a:r>
            <a:rPr lang="en-US" sz="1800" b="1" kern="1200" dirty="0" err="1"/>
            <a:t>lebadura</a:t>
          </a:r>
          <a:r>
            <a:rPr lang="en-US" sz="1800" b="1" kern="1200" dirty="0"/>
            <a:t> </a:t>
          </a:r>
          <a:r>
            <a:rPr lang="en-US" sz="1800" b="1" kern="1200" dirty="0" err="1"/>
            <a:t>sa</a:t>
          </a:r>
          <a:r>
            <a:rPr lang="en-US" sz="1800" b="1" kern="1200" dirty="0"/>
            <a:t> </a:t>
          </a:r>
          <a:r>
            <a:rPr lang="en-US" sz="1800" b="1" kern="1200" dirty="0" err="1"/>
            <a:t>loob</a:t>
          </a:r>
          <a:r>
            <a:rPr lang="en-US" sz="1800" b="1" kern="1200" dirty="0"/>
            <a:t> ng </a:t>
          </a:r>
          <a:r>
            <a:rPr lang="en-US" sz="1800" b="1" kern="1200" dirty="0" err="1"/>
            <a:t>pitong</a:t>
          </a:r>
          <a:r>
            <a:rPr lang="en-US" sz="1800" b="1" kern="1200" dirty="0"/>
            <a:t> </a:t>
          </a:r>
          <a:r>
            <a:rPr lang="en-US" sz="1800" b="1" kern="1200" dirty="0" err="1"/>
            <a:t>araw</a:t>
          </a:r>
          <a:r>
            <a:rPr lang="en-US" sz="1800" b="1" kern="1200" dirty="0"/>
            <a:t> </a:t>
          </a:r>
          <a:r>
            <a:rPr lang="en" sz="1800" b="1" kern="1200" dirty="0"/>
            <a:t>(Ex. 12:15)</a:t>
          </a:r>
          <a:endParaRPr lang="es-ES" sz="1800" kern="1200" dirty="0"/>
        </a:p>
      </dsp:txBody>
      <dsp:txXfrm>
        <a:off x="4263867" y="4658838"/>
        <a:ext cx="5010361" cy="783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A90D4-6423-4EAB-B4D1-B320897330A0}">
      <dsp:nvSpPr>
        <dsp:cNvPr id="0" name=""/>
        <dsp:cNvSpPr/>
      </dsp:nvSpPr>
      <dsp:spPr>
        <a:xfrm>
          <a:off x="2675962" y="365"/>
          <a:ext cx="2776075" cy="2143124"/>
        </a:xfrm>
        <a:prstGeom prst="trapezoid">
          <a:avLst/>
        </a:prstGeom>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3033149" y="276113"/>
        <a:ext cx="2061701" cy="1867376"/>
      </dsp:txXfrm>
    </dsp:sp>
    <dsp:sp modelId="{D3FFABDE-9E2A-4869-B1C7-F4A6C633CF64}">
      <dsp:nvSpPr>
        <dsp:cNvPr id="0" name=""/>
        <dsp:cNvSpPr/>
      </dsp:nvSpPr>
      <dsp:spPr>
        <a:xfrm rot="3600000">
          <a:off x="4603908" y="2158891"/>
          <a:ext cx="592900" cy="723304"/>
        </a:xfrm>
        <a:prstGeom prst="flowChartDecision">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4648376" y="2226532"/>
        <a:ext cx="415030" cy="433982"/>
      </dsp:txXfrm>
    </dsp:sp>
    <dsp:sp modelId="{9422E358-B610-4227-A813-3D0D2F4672E2}">
      <dsp:nvSpPr>
        <dsp:cNvPr id="0" name=""/>
        <dsp:cNvSpPr/>
      </dsp:nvSpPr>
      <dsp:spPr>
        <a:xfrm>
          <a:off x="4601905" y="2917426"/>
          <a:ext cx="2143124" cy="1884364"/>
        </a:xfrm>
        <a:prstGeom prst="roundRect">
          <a:avLst/>
        </a:prstGeom>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ln>
          <a:noFill/>
        </a:ln>
        <a:effectLst>
          <a:glow rad="101600">
            <a:schemeClr val="accent5">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4693892" y="3009413"/>
        <a:ext cx="1959150" cy="1700390"/>
      </dsp:txXfrm>
    </dsp:sp>
    <dsp:sp modelId="{5BBA65DC-027D-4558-A2CA-0AFBE66E69EF}">
      <dsp:nvSpPr>
        <dsp:cNvPr id="0" name=""/>
        <dsp:cNvSpPr/>
      </dsp:nvSpPr>
      <dsp:spPr>
        <a:xfrm rot="10800000">
          <a:off x="3795047" y="3497955"/>
          <a:ext cx="570179" cy="723304"/>
        </a:xfrm>
        <a:prstGeom prst="flowChartDecision">
          <a:avLst/>
        </a:prstGeom>
        <a:solidFill>
          <a:schemeClr val="accent2">
            <a:hueOff val="-5849996"/>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rot="10800000">
        <a:off x="3966101" y="3642616"/>
        <a:ext cx="399125" cy="433982"/>
      </dsp:txXfrm>
    </dsp:sp>
    <dsp:sp modelId="{B289A13C-5E22-486F-8BCD-7A6422BF7EBD}">
      <dsp:nvSpPr>
        <dsp:cNvPr id="0" name=""/>
        <dsp:cNvSpPr/>
      </dsp:nvSpPr>
      <dsp:spPr>
        <a:xfrm>
          <a:off x="1382969" y="2788045"/>
          <a:ext cx="2143124" cy="2143124"/>
        </a:xfrm>
        <a:prstGeom prst="ellipse">
          <a:avLst/>
        </a:prstGeom>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glow rad="101600">
            <a:schemeClr val="accent3">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1696822" y="3101898"/>
        <a:ext cx="1515418" cy="1515418"/>
      </dsp:txXfrm>
    </dsp:sp>
    <dsp:sp modelId="{AE82B83A-DAA2-402E-B0CC-15B375999605}">
      <dsp:nvSpPr>
        <dsp:cNvPr id="0" name=""/>
        <dsp:cNvSpPr/>
      </dsp:nvSpPr>
      <dsp:spPr>
        <a:xfrm rot="18000000">
          <a:off x="2967425" y="2142701"/>
          <a:ext cx="539124" cy="723304"/>
        </a:xfrm>
        <a:prstGeom prst="flowChartDecision">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3007859" y="2357396"/>
        <a:ext cx="377387" cy="43398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381D-4F34-4FCF-A48B-9F13B3D93837}" type="datetimeFigureOut">
              <a:rPr lang="es-ES" smtClean="0"/>
              <a:t>01/08/2025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AC414-95AB-44D3-A5E1-C4611433AF15}" type="slidenum">
              <a:rPr lang="es-ES" smtClean="0"/>
              <a:t>‹Nº›</a:t>
            </a:fld>
            <a:endParaRPr lang="es-ES"/>
          </a:p>
        </p:txBody>
      </p:sp>
    </p:spTree>
    <p:extLst>
      <p:ext uri="{BB962C8B-B14F-4D97-AF65-F5344CB8AC3E}">
        <p14:creationId xmlns:p14="http://schemas.microsoft.com/office/powerpoint/2010/main" val="339830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7AC414-95AB-44D3-A5E1-C4611433AF15}" type="slidenum">
              <a:rPr lang="es-ES" smtClean="0"/>
              <a:t>4</a:t>
            </a:fld>
            <a:endParaRPr lang="es-ES"/>
          </a:p>
        </p:txBody>
      </p:sp>
    </p:spTree>
    <p:extLst>
      <p:ext uri="{BB962C8B-B14F-4D97-AF65-F5344CB8AC3E}">
        <p14:creationId xmlns:p14="http://schemas.microsoft.com/office/powerpoint/2010/main" val="35694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7AC414-95AB-44D3-A5E1-C4611433AF15}" type="slidenum">
              <a:rPr lang="es-ES" smtClean="0"/>
              <a:t>5</a:t>
            </a:fld>
            <a:endParaRPr lang="es-ES"/>
          </a:p>
        </p:txBody>
      </p:sp>
    </p:spTree>
    <p:extLst>
      <p:ext uri="{BB962C8B-B14F-4D97-AF65-F5344CB8AC3E}">
        <p14:creationId xmlns:p14="http://schemas.microsoft.com/office/powerpoint/2010/main" val="88608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AC414-95AB-44D3-A5E1-C4611433AF15}" type="slidenum">
              <a:rPr lang="es-ES" smtClean="0"/>
              <a:t>8</a:t>
            </a:fld>
            <a:endParaRPr lang="es-ES"/>
          </a:p>
        </p:txBody>
      </p:sp>
    </p:spTree>
    <p:extLst>
      <p:ext uri="{BB962C8B-B14F-4D97-AF65-F5344CB8AC3E}">
        <p14:creationId xmlns:p14="http://schemas.microsoft.com/office/powerpoint/2010/main" val="186887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9DBB9-B61E-C0F6-4D8A-F4C30881BF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A0A7C48-7AB4-9942-51A4-35B8AAE1E4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51C43EB-B0FB-DA3E-81C6-962AB15E2A1B}"/>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FBE607DD-C1D0-1D94-EB33-B1A9CD3AB30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926319-B813-E996-BCF9-55C39BAE785B}"/>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3873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18CF1-503D-118A-EB63-75B777835CF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1EE7F8-DB53-9D14-36F1-B9D91E14B95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CAA9491-1EB4-2389-4DEB-D6DED1F3CBCD}"/>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98AD300C-03C6-97C9-AC89-78EB5D7A9B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19E826-D0D1-147E-711B-0AA54EECFFA4}"/>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25937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99B28BD-9302-DF4C-1816-462299ABB5B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7437A9-C2AF-FEAE-C1CB-5D9ADC9D0F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E48711-3255-21FA-E09E-AD9DD2FD99C3}"/>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2BDB0AAC-4C6F-B126-D451-E0B099E039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6A2FC6-5E06-9776-3C33-879F4DEEC091}"/>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41794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5796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3838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867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7788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4417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841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5000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8220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D8B63-B6AF-9813-BC98-ACCC5CE51CC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FBA8607-D859-923E-8958-E5C4DA6E8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02F1B1-C123-4503-8F4D-EC46C7C106E1}"/>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3B2FE19F-F032-C275-7819-D8B7460C279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D50B61-69A2-6578-8801-313B73F4FCD0}"/>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87600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23926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5750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138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DCCF4-A469-110D-C3D1-59432C53176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A1E2130-6B09-C033-A0EE-72A2DBD94D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1712015-6985-15D0-160E-E177E8A5E747}"/>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29264F0C-5A42-A245-8C6E-51441F131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A288A7-0071-10E3-208B-E4073F10C39B}"/>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400053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895D3-F2C4-1B62-25BB-584DCEA0E0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CDEAD9-BE61-CB9C-50F8-A6050BE439E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422336-48B1-87F1-8798-080BE9C8A5F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171807-ACFB-A84D-0932-ADC47C55C17D}"/>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6" name="Marcador de pie de página 5">
            <a:extLst>
              <a:ext uri="{FF2B5EF4-FFF2-40B4-BE49-F238E27FC236}">
                <a16:creationId xmlns:a16="http://schemas.microsoft.com/office/drawing/2014/main" id="{A3888757-0F1D-DE45-4571-70A628E85EC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483388-93CB-EEC8-3B75-9647C7570798}"/>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4765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6677-DFBA-E59E-9142-F4E295C607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F0D924-783C-D765-4E5E-888713D7F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3BD1D1E-282D-5D0E-D224-92CFC7C6AD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91E6D99-2833-7BC7-12D6-05B8210EF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D9584CC-F042-6322-E000-1DA92A5821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5C1C42-C5D6-0693-C708-939AF62A81E7}"/>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8" name="Marcador de pie de página 7">
            <a:extLst>
              <a:ext uri="{FF2B5EF4-FFF2-40B4-BE49-F238E27FC236}">
                <a16:creationId xmlns:a16="http://schemas.microsoft.com/office/drawing/2014/main" id="{A4E7E5E1-F6A2-2911-E71F-2B5DD4C8989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B400E9F-E1A5-3539-CB3B-FA7B05F82CFD}"/>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8090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FD8EA-9BD4-516D-458E-5371B1ED0CC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3A71F19-8026-1249-2636-4ED88984D053}"/>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4" name="Marcador de pie de página 3">
            <a:extLst>
              <a:ext uri="{FF2B5EF4-FFF2-40B4-BE49-F238E27FC236}">
                <a16:creationId xmlns:a16="http://schemas.microsoft.com/office/drawing/2014/main" id="{942095ED-B600-6F28-512F-24B1C23FFA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C4584D0-5A1F-2E1E-67F6-BC7275A99EF3}"/>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50010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18E8DE-6BFC-3108-1A15-24B5F24680F9}"/>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3" name="Marcador de pie de página 2">
            <a:extLst>
              <a:ext uri="{FF2B5EF4-FFF2-40B4-BE49-F238E27FC236}">
                <a16:creationId xmlns:a16="http://schemas.microsoft.com/office/drawing/2014/main" id="{57A2756A-DB57-6A7B-3E8F-A44BC785F9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5559C08-5C19-FC12-B818-CE275095D0FE}"/>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03589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CB407-D8CE-A132-B567-904FE539B5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CB8746-BA61-93DC-9394-9960F4660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AC600D6-5E9B-7BBD-14C7-419DB1CDA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56BD9A-CDEC-650E-4FDA-901B4D1A7482}"/>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6" name="Marcador de pie de página 5">
            <a:extLst>
              <a:ext uri="{FF2B5EF4-FFF2-40B4-BE49-F238E27FC236}">
                <a16:creationId xmlns:a16="http://schemas.microsoft.com/office/drawing/2014/main" id="{D5BB3A46-11EB-B5BA-9E1D-245F2BAD1D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555FD60-7B3B-2F16-9C0A-10547FEBE030}"/>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16852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4A221-D31A-F3A1-E58D-CDBC4327C7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CE8BAA5-93E2-94F3-5599-24C30A511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80DA6C0-963D-9D6C-D8C4-DC596B564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043918-AA51-4D67-9073-CA3A54C44B1D}"/>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6" name="Marcador de pie de página 5">
            <a:extLst>
              <a:ext uri="{FF2B5EF4-FFF2-40B4-BE49-F238E27FC236}">
                <a16:creationId xmlns:a16="http://schemas.microsoft.com/office/drawing/2014/main" id="{B6B39B78-7133-65FE-07CE-A90EEA50A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148B4FB-E9A7-E79C-AC67-224667883974}"/>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8576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979955-413E-BCE8-5833-458B7A3DD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833D780-CF37-AFB8-B917-4FC3C57B7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9439F4-EEA0-379A-B230-6FD07B31F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FF4FE7E4-97F2-2F53-4D29-6D8ADFD35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7D611DA-2543-9EC4-8E0B-0F564B989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A2813C-10E4-42A2-BE49-97B05949D4AC}" type="slidenum">
              <a:rPr lang="es-ES" smtClean="0"/>
              <a:t>‹Nº›</a:t>
            </a:fld>
            <a:endParaRPr lang="es-ES"/>
          </a:p>
        </p:txBody>
      </p:sp>
    </p:spTree>
    <p:extLst>
      <p:ext uri="{BB962C8B-B14F-4D97-AF65-F5344CB8AC3E}">
        <p14:creationId xmlns:p14="http://schemas.microsoft.com/office/powerpoint/2010/main" val="3758042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221212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jpg"/><Relationship Id="rId7" Type="http://schemas.openxmlformats.org/officeDocument/2006/relationships/diagramLayout" Target="../diagrams/layout1.xml"/><Relationship Id="rId12"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16.png"/><Relationship Id="rId5" Type="http://schemas.microsoft.com/office/2007/relationships/hdphoto" Target="../media/hdphoto3.wdp"/><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jp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7.jpeg"/><Relationship Id="rId4" Type="http://schemas.openxmlformats.org/officeDocument/2006/relationships/image" Target="../media/image19.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jpeg"/><Relationship Id="rId7" Type="http://schemas.openxmlformats.org/officeDocument/2006/relationships/diagramColors" Target="../diagrams/colors3.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8.jp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g"/></Relationships>
</file>

<file path=ppt/slides/_rels/slide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95EEBB-8AFF-42C5-AA8E-804847755F2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Imagen 8" descr="Personas sentadas en una mesa&#10;&#10;El contenido generado por IA puede ser incorrecto.">
            <a:extLst>
              <a:ext uri="{FF2B5EF4-FFF2-40B4-BE49-F238E27FC236}">
                <a16:creationId xmlns:a16="http://schemas.microsoft.com/office/drawing/2014/main" id="{867D6A8A-112C-2E66-255E-625FE19EAB5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30514" y="1487007"/>
            <a:ext cx="6931364" cy="5198521"/>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pic>
        <p:nvPicPr>
          <p:cNvPr id="11" name="Imagen 10" descr="Imagen que contiene edificio, pequeño, café, hecho de madera&#10;&#10;El contenido generado por IA puede ser incorrecto.">
            <a:extLst>
              <a:ext uri="{FF2B5EF4-FFF2-40B4-BE49-F238E27FC236}">
                <a16:creationId xmlns:a16="http://schemas.microsoft.com/office/drawing/2014/main" id="{66A31FE1-9678-8602-2164-DA6CAB40FFA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008" y="168974"/>
            <a:ext cx="4623478" cy="6164638"/>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cxnSp>
        <p:nvCxnSpPr>
          <p:cNvPr id="18" name="Straight Connector 1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297597"/>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7">
            <a:extLst>
              <a:ext uri="{FF2B5EF4-FFF2-40B4-BE49-F238E27FC236}">
                <a16:creationId xmlns:a16="http://schemas.microsoft.com/office/drawing/2014/main" id="{670A6285-BB51-0473-DD61-3382744C9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83172"/>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17">
            <a:extLst>
              <a:ext uri="{FF2B5EF4-FFF2-40B4-BE49-F238E27FC236}">
                <a16:creationId xmlns:a16="http://schemas.microsoft.com/office/drawing/2014/main" id="{1F1B1E0D-57D5-2E32-4871-DDDD3FAC3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4506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17">
            <a:extLst>
              <a:ext uri="{FF2B5EF4-FFF2-40B4-BE49-F238E27FC236}">
                <a16:creationId xmlns:a16="http://schemas.microsoft.com/office/drawing/2014/main" id="{B26F7203-1623-11E5-20C5-D68E036C4E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7554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75665A90-02CF-54FB-FB7E-182FC1D23E29}"/>
              </a:ext>
            </a:extLst>
          </p:cNvPr>
          <p:cNvSpPr txBox="1"/>
          <p:nvPr/>
        </p:nvSpPr>
        <p:spPr>
          <a:xfrm>
            <a:off x="190499" y="232573"/>
            <a:ext cx="7044327" cy="892552"/>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contourClr>
            </a:sp3d>
          </a:bodyPr>
          <a:lstStyle/>
          <a:p>
            <a:pPr algn="ctr"/>
            <a:r>
              <a:rPr lang="en-US" sz="5200" b="1" spc="1000" dirty="0">
                <a:ln/>
                <a:solidFill>
                  <a:srgbClr val="FE0000"/>
                </a:solidFill>
                <a:effectLst>
                  <a:reflection blurRad="6350" stA="55000" endA="300" endPos="35000" dir="5400000" sy="-100000" algn="bl" rotWithShape="0"/>
                </a:effectLst>
              </a:rPr>
              <a:t>ANG PAGLAMPAS</a:t>
            </a:r>
            <a:endParaRPr lang="en" sz="5200" b="1" spc="1000" dirty="0">
              <a:ln/>
              <a:solidFill>
                <a:srgbClr val="FE0000"/>
              </a:solidFill>
              <a:effectLst>
                <a:reflection blurRad="6350" stA="55000" endA="300" endPos="35000" dir="5400000" sy="-100000" algn="bl" rotWithShape="0"/>
              </a:effectLst>
            </a:endParaRPr>
          </a:p>
        </p:txBody>
      </p:sp>
      <p:sp>
        <p:nvSpPr>
          <p:cNvPr id="30" name="CuadroTexto 29">
            <a:extLst>
              <a:ext uri="{FF2B5EF4-FFF2-40B4-BE49-F238E27FC236}">
                <a16:creationId xmlns:a16="http://schemas.microsoft.com/office/drawing/2014/main" id="{618A67C6-0125-C84D-6F16-F7FFA17BAD16}"/>
              </a:ext>
            </a:extLst>
          </p:cNvPr>
          <p:cNvSpPr txBox="1"/>
          <p:nvPr/>
        </p:nvSpPr>
        <p:spPr>
          <a:xfrm>
            <a:off x="7438008" y="6436746"/>
            <a:ext cx="4623478" cy="338554"/>
          </a:xfrm>
          <a:prstGeom prst="rect">
            <a:avLst/>
          </a:prstGeom>
          <a:noFill/>
        </p:spPr>
        <p:txBody>
          <a:bodyPr wrap="square" rtlCol="0">
            <a:spAutoFit/>
          </a:bodyPr>
          <a:lstStyle/>
          <a:p>
            <a:pPr algn="ctr"/>
            <a:r>
              <a:rPr lang="pt-BR" sz="1600" b="1" dirty="0">
                <a:solidFill>
                  <a:srgbClr val="C1D6E5"/>
                </a:solidFill>
              </a:rPr>
              <a:t>Aralin 5 para sa Agosto 2, 2025</a:t>
            </a:r>
            <a:endParaRPr lang="en" sz="1600" b="1" dirty="0">
              <a:solidFill>
                <a:srgbClr val="C1D6E5"/>
              </a:solidFill>
            </a:endParaRPr>
          </a:p>
        </p:txBody>
      </p:sp>
    </p:spTree>
    <p:extLst>
      <p:ext uri="{BB962C8B-B14F-4D97-AF65-F5344CB8AC3E}">
        <p14:creationId xmlns:p14="http://schemas.microsoft.com/office/powerpoint/2010/main" val="331014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edificio, interior, vivo, cuarto&#10;&#10;El contenido generado por IA puede ser incorrecto.">
            <a:extLst>
              <a:ext uri="{FF2B5EF4-FFF2-40B4-BE49-F238E27FC236}">
                <a16:creationId xmlns:a16="http://schemas.microsoft.com/office/drawing/2014/main" id="{1B169773-1FFA-D433-E908-A2B10097B1E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7376" b="1225"/>
          <a:stretch>
            <a:fillRect/>
          </a:stretch>
        </p:blipFill>
        <p:spPr>
          <a:xfrm>
            <a:off x="279143" y="299509"/>
            <a:ext cx="5221625" cy="6258983"/>
          </a:xfrm>
          <a:prstGeom prst="rect">
            <a:avLst/>
          </a:prstGeom>
        </p:spPr>
      </p:pic>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24091" y="3619272"/>
            <a:ext cx="0" cy="3238728"/>
          </a:xfrm>
          <a:prstGeom prst="line">
            <a:avLst/>
          </a:prstGeom>
          <a:ln w="25400" cap="sq">
            <a:gradFill flip="none" rotWithShape="1">
              <a:gsLst>
                <a:gs pos="0">
                  <a:schemeClr val="accent1"/>
                </a:gs>
                <a:gs pos="100000">
                  <a:srgbClr val="C00000"/>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1C4DB1A-2887-473C-695E-D0124E02580A}"/>
              </a:ext>
            </a:extLst>
          </p:cNvPr>
          <p:cNvSpPr txBox="1"/>
          <p:nvPr/>
        </p:nvSpPr>
        <p:spPr>
          <a:xfrm>
            <a:off x="5948875" y="281583"/>
            <a:ext cx="5806251" cy="621708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mangyayaring</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pagsasabi</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sa</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inyo</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ng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inyong</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mga</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anak</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Anong</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ibig</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ninyong</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sabihin</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sa</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paglilingkod</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na</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ito</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Na</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inyong</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sasabihin</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Siyang</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paghahain</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sa</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paskua</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ng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Panginoon</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na</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kaniyang</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nilampasan</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ang</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mga</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bahay</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ng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mga</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anak</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ni Israel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sa</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Egipto,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nang</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kaniyang</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sugatan</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ang</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mga</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Egipcio,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iniligtas</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ang</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aming</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mga</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sangbahayan</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ang</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bayan</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ay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nagyukod</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ng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ulo</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t>
            </a: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sumamba</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Exodo</a:t>
            </a:r>
            <a:r>
              <a:rPr kumimoji="0" lang="es-ES" sz="24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12:26,27</a:t>
            </a:r>
          </a:p>
        </p:txBody>
      </p:sp>
    </p:spTree>
    <p:extLst>
      <p:ext uri="{BB962C8B-B14F-4D97-AF65-F5344CB8AC3E}">
        <p14:creationId xmlns:p14="http://schemas.microsoft.com/office/powerpoint/2010/main" val="286202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864E27C-E5BF-9205-8B4E-E5873EAF3746}"/>
              </a:ext>
            </a:extLst>
          </p:cNvPr>
          <p:cNvSpPr txBox="1"/>
          <p:nvPr/>
        </p:nvSpPr>
        <p:spPr>
          <a:xfrm>
            <a:off x="5922713" y="4048123"/>
            <a:ext cx="5219700" cy="2554545"/>
          </a:xfrm>
          <a:prstGeom prst="rect">
            <a:avLst/>
          </a:prstGeom>
          <a:noFill/>
        </p:spPr>
        <p:txBody>
          <a:bodyPr wrap="square" rtlCol="0">
            <a:spAutoFit/>
          </a:bodyPr>
          <a:lstStyle/>
          <a:p>
            <a:pPr>
              <a:spcBef>
                <a:spcPts val="1800"/>
              </a:spcBef>
            </a:pPr>
            <a:r>
              <a:rPr lang="en-US" sz="2000" b="1" dirty="0">
                <a:solidFill>
                  <a:srgbClr val="CDECF7"/>
                </a:solidFill>
                <a:effectLst>
                  <a:outerShdw blurRad="38100" dist="63500" dir="2700000" algn="tl">
                    <a:srgbClr val="286AB3"/>
                  </a:outerShdw>
                </a:effectLst>
              </a:rPr>
              <a:t>Ang Babala (</a:t>
            </a:r>
            <a:r>
              <a:rPr lang="en-US" sz="2000" b="1" dirty="0" err="1">
                <a:solidFill>
                  <a:srgbClr val="CDECF7"/>
                </a:solidFill>
                <a:effectLst>
                  <a:outerShdw blurRad="38100" dist="63500" dir="2700000" algn="tl">
                    <a:srgbClr val="286AB3"/>
                  </a:outerShdw>
                </a:effectLst>
              </a:rPr>
              <a:t>Exodo</a:t>
            </a:r>
            <a:r>
              <a:rPr lang="en-US" sz="2000" b="1" dirty="0">
                <a:solidFill>
                  <a:srgbClr val="CDECF7"/>
                </a:solidFill>
                <a:effectLst>
                  <a:outerShdw blurRad="38100" dist="63500" dir="2700000" algn="tl">
                    <a:srgbClr val="286AB3"/>
                  </a:outerShdw>
                </a:effectLst>
              </a:rPr>
              <a:t> </a:t>
            </a:r>
            <a:r>
              <a:rPr lang="en" sz="2000" b="1" dirty="0">
                <a:solidFill>
                  <a:srgbClr val="CDECF7"/>
                </a:solidFill>
                <a:effectLst>
                  <a:outerShdw blurRad="38100" dist="63500" dir="2700000" algn="tl">
                    <a:srgbClr val="286AB3"/>
                  </a:outerShdw>
                </a:effectLst>
              </a:rPr>
              <a:t>11)</a:t>
            </a:r>
          </a:p>
          <a:p>
            <a:pPr>
              <a:spcBef>
                <a:spcPts val="1800"/>
              </a:spcBef>
            </a:pPr>
            <a:r>
              <a:rPr lang="en-US" sz="2000" b="1" dirty="0">
                <a:solidFill>
                  <a:srgbClr val="FFF4C5"/>
                </a:solidFill>
                <a:effectLst>
                  <a:outerShdw blurRad="38100" dist="63500" dir="2700000" algn="tl">
                    <a:srgbClr val="6C580E"/>
                  </a:outerShdw>
                </a:effectLst>
              </a:rPr>
              <a:t>Ang </a:t>
            </a:r>
            <a:r>
              <a:rPr lang="en-US" sz="2000" b="1" dirty="0" err="1">
                <a:solidFill>
                  <a:srgbClr val="FFF4C5"/>
                </a:solidFill>
                <a:effectLst>
                  <a:outerShdw blurRad="38100" dist="63500" dir="2700000" algn="tl">
                    <a:srgbClr val="6C580E"/>
                  </a:outerShdw>
                </a:effectLst>
              </a:rPr>
              <a:t>Paghahanda</a:t>
            </a:r>
            <a:r>
              <a:rPr lang="en-US" sz="2000" b="1" dirty="0">
                <a:solidFill>
                  <a:srgbClr val="FFF4C5"/>
                </a:solidFill>
                <a:effectLst>
                  <a:outerShdw blurRad="38100" dist="63500" dir="2700000" algn="tl">
                    <a:srgbClr val="6C580E"/>
                  </a:outerShdw>
                </a:effectLst>
              </a:rPr>
              <a:t> (</a:t>
            </a:r>
            <a:r>
              <a:rPr lang="en-US" sz="2000" b="1" dirty="0" err="1">
                <a:solidFill>
                  <a:srgbClr val="FFF4C5"/>
                </a:solidFill>
                <a:effectLst>
                  <a:outerShdw blurRad="38100" dist="63500" dir="2700000" algn="tl">
                    <a:srgbClr val="6C580E"/>
                  </a:outerShdw>
                </a:effectLst>
              </a:rPr>
              <a:t>Exodo</a:t>
            </a:r>
            <a:r>
              <a:rPr lang="en-US" sz="2000" b="1" dirty="0">
                <a:solidFill>
                  <a:srgbClr val="FFF4C5"/>
                </a:solidFill>
                <a:effectLst>
                  <a:outerShdw blurRad="38100" dist="63500" dir="2700000" algn="tl">
                    <a:srgbClr val="6C580E"/>
                  </a:outerShdw>
                </a:effectLst>
              </a:rPr>
              <a:t> </a:t>
            </a:r>
            <a:r>
              <a:rPr lang="en" sz="2000" b="1" dirty="0">
                <a:solidFill>
                  <a:srgbClr val="FFF4C5"/>
                </a:solidFill>
                <a:effectLst>
                  <a:outerShdw blurRad="38100" dist="63500" dir="2700000" algn="tl">
                    <a:srgbClr val="6C580E"/>
                  </a:outerShdw>
                </a:effectLst>
              </a:rPr>
              <a:t>12:1-16)</a:t>
            </a:r>
          </a:p>
          <a:p>
            <a:pPr>
              <a:spcBef>
                <a:spcPts val="1800"/>
              </a:spcBef>
            </a:pPr>
            <a:r>
              <a:rPr lang="en-US" sz="2000" b="1" dirty="0">
                <a:solidFill>
                  <a:srgbClr val="FFD1FF"/>
                </a:solidFill>
                <a:effectLst>
                  <a:outerShdw blurRad="38100" dist="63500" dir="2700000" algn="tl">
                    <a:srgbClr val="751167"/>
                  </a:outerShdw>
                </a:effectLst>
              </a:rPr>
              <a:t>Ang Dugo at ang </a:t>
            </a:r>
            <a:r>
              <a:rPr lang="en-US" sz="2000" b="1" dirty="0" err="1">
                <a:solidFill>
                  <a:srgbClr val="FFD1FF"/>
                </a:solidFill>
                <a:effectLst>
                  <a:outerShdw blurRad="38100" dist="63500" dir="2700000" algn="tl">
                    <a:srgbClr val="751167"/>
                  </a:outerShdw>
                </a:effectLst>
              </a:rPr>
              <a:t>Lebadura</a:t>
            </a:r>
            <a:r>
              <a:rPr lang="en-US" sz="2000" b="1" dirty="0">
                <a:solidFill>
                  <a:srgbClr val="FFD1FF"/>
                </a:solidFill>
                <a:effectLst>
                  <a:outerShdw blurRad="38100" dist="63500" dir="2700000" algn="tl">
                    <a:srgbClr val="751167"/>
                  </a:outerShdw>
                </a:effectLst>
              </a:rPr>
              <a:t> (</a:t>
            </a:r>
            <a:r>
              <a:rPr lang="en-US" sz="2000" b="1" dirty="0" err="1">
                <a:solidFill>
                  <a:srgbClr val="FFD1FF"/>
                </a:solidFill>
                <a:effectLst>
                  <a:outerShdw blurRad="38100" dist="63500" dir="2700000" algn="tl">
                    <a:srgbClr val="751167"/>
                  </a:outerShdw>
                </a:effectLst>
              </a:rPr>
              <a:t>Exodo</a:t>
            </a:r>
            <a:r>
              <a:rPr lang="en-US" sz="2000" b="1" dirty="0">
                <a:solidFill>
                  <a:srgbClr val="FFD1FF"/>
                </a:solidFill>
                <a:effectLst>
                  <a:outerShdw blurRad="38100" dist="63500" dir="2700000" algn="tl">
                    <a:srgbClr val="751167"/>
                  </a:outerShdw>
                </a:effectLst>
              </a:rPr>
              <a:t> </a:t>
            </a:r>
            <a:r>
              <a:rPr lang="en" sz="2000" b="1" dirty="0">
                <a:solidFill>
                  <a:srgbClr val="FFD1FF"/>
                </a:solidFill>
                <a:effectLst>
                  <a:outerShdw blurRad="38100" dist="63500" dir="2700000" algn="tl">
                    <a:srgbClr val="751167"/>
                  </a:outerShdw>
                </a:effectLst>
              </a:rPr>
              <a:t>12:17-23)</a:t>
            </a:r>
          </a:p>
          <a:p>
            <a:pPr>
              <a:spcBef>
                <a:spcPts val="1800"/>
              </a:spcBef>
            </a:pPr>
            <a:r>
              <a:rPr lang="en-US" sz="2000" b="1" dirty="0" err="1">
                <a:solidFill>
                  <a:srgbClr val="CDFBD7"/>
                </a:solidFill>
                <a:effectLst>
                  <a:outerShdw blurRad="38100" dist="63500" dir="2700000" algn="tl">
                    <a:srgbClr val="0E792E"/>
                  </a:outerShdw>
                </a:effectLst>
              </a:rPr>
              <a:t>Tandaan</a:t>
            </a:r>
            <a:r>
              <a:rPr lang="en-US" sz="2000" b="1" dirty="0">
                <a:solidFill>
                  <a:srgbClr val="CDFBD7"/>
                </a:solidFill>
                <a:effectLst>
                  <a:outerShdw blurRad="38100" dist="63500" dir="2700000" algn="tl">
                    <a:srgbClr val="0E792E"/>
                  </a:outerShdw>
                </a:effectLst>
              </a:rPr>
              <a:t> at </a:t>
            </a:r>
            <a:r>
              <a:rPr lang="en-US" sz="2000" b="1" dirty="0" err="1">
                <a:solidFill>
                  <a:srgbClr val="CDFBD7"/>
                </a:solidFill>
                <a:effectLst>
                  <a:outerShdw blurRad="38100" dist="63500" dir="2700000" algn="tl">
                    <a:srgbClr val="0E792E"/>
                  </a:outerShdw>
                </a:effectLst>
              </a:rPr>
              <a:t>Ituro</a:t>
            </a:r>
            <a:r>
              <a:rPr lang="en-US" sz="2000" b="1" dirty="0">
                <a:solidFill>
                  <a:srgbClr val="CDFBD7"/>
                </a:solidFill>
                <a:effectLst>
                  <a:outerShdw blurRad="38100" dist="63500" dir="2700000" algn="tl">
                    <a:srgbClr val="0E792E"/>
                  </a:outerShdw>
                </a:effectLst>
              </a:rPr>
              <a:t> (</a:t>
            </a:r>
            <a:r>
              <a:rPr lang="en-US" sz="2000" b="1" dirty="0" err="1">
                <a:solidFill>
                  <a:srgbClr val="CDFBD7"/>
                </a:solidFill>
                <a:effectLst>
                  <a:outerShdw blurRad="38100" dist="63500" dir="2700000" algn="tl">
                    <a:srgbClr val="0E792E"/>
                  </a:outerShdw>
                </a:effectLst>
              </a:rPr>
              <a:t>Exodo</a:t>
            </a:r>
            <a:r>
              <a:rPr lang="en-US" sz="2000" b="1" dirty="0">
                <a:solidFill>
                  <a:srgbClr val="CDFBD7"/>
                </a:solidFill>
                <a:effectLst>
                  <a:outerShdw blurRad="38100" dist="63500" dir="2700000" algn="tl">
                    <a:srgbClr val="0E792E"/>
                  </a:outerShdw>
                </a:effectLst>
              </a:rPr>
              <a:t> </a:t>
            </a:r>
            <a:r>
              <a:rPr lang="en" sz="2000" b="1" dirty="0">
                <a:solidFill>
                  <a:srgbClr val="CDFBD7"/>
                </a:solidFill>
                <a:effectLst>
                  <a:outerShdw blurRad="38100" dist="63500" dir="2700000" algn="tl">
                    <a:srgbClr val="0E792E"/>
                  </a:outerShdw>
                </a:effectLst>
              </a:rPr>
              <a:t>12:24-28)</a:t>
            </a:r>
          </a:p>
          <a:p>
            <a:pPr>
              <a:spcBef>
                <a:spcPts val="1800"/>
              </a:spcBef>
            </a:pPr>
            <a:r>
              <a:rPr lang="en-US" sz="2000" b="1" dirty="0">
                <a:solidFill>
                  <a:srgbClr val="F6D1FF"/>
                </a:solidFill>
                <a:effectLst>
                  <a:outerShdw blurRad="38100" dist="63500" dir="2700000" algn="tl">
                    <a:srgbClr val="891CA8"/>
                  </a:outerShdw>
                </a:effectLst>
              </a:rPr>
              <a:t>Ang </a:t>
            </a:r>
            <a:r>
              <a:rPr lang="en-US" sz="2000" b="1" dirty="0" err="1">
                <a:solidFill>
                  <a:srgbClr val="F6D1FF"/>
                </a:solidFill>
                <a:effectLst>
                  <a:outerShdw blurRad="38100" dist="63500" dir="2700000" algn="tl">
                    <a:srgbClr val="891CA8"/>
                  </a:outerShdw>
                </a:effectLst>
              </a:rPr>
              <a:t>Ikasampung</a:t>
            </a:r>
            <a:r>
              <a:rPr lang="en-US" sz="2000" b="1" dirty="0">
                <a:solidFill>
                  <a:srgbClr val="F6D1FF"/>
                </a:solidFill>
                <a:effectLst>
                  <a:outerShdw blurRad="38100" dist="63500" dir="2700000" algn="tl">
                    <a:srgbClr val="891CA8"/>
                  </a:outerShdw>
                </a:effectLst>
              </a:rPr>
              <a:t> </a:t>
            </a:r>
            <a:r>
              <a:rPr lang="en-US" sz="2000" b="1" dirty="0" err="1">
                <a:solidFill>
                  <a:srgbClr val="F6D1FF"/>
                </a:solidFill>
                <a:effectLst>
                  <a:outerShdw blurRad="38100" dist="63500" dir="2700000" algn="tl">
                    <a:srgbClr val="891CA8"/>
                  </a:outerShdw>
                </a:effectLst>
              </a:rPr>
              <a:t>Salot</a:t>
            </a:r>
            <a:r>
              <a:rPr lang="en-US" sz="2000" b="1" dirty="0">
                <a:solidFill>
                  <a:srgbClr val="F6D1FF"/>
                </a:solidFill>
                <a:effectLst>
                  <a:outerShdw blurRad="38100" dist="63500" dir="2700000" algn="tl">
                    <a:srgbClr val="891CA8"/>
                  </a:outerShdw>
                </a:effectLst>
              </a:rPr>
              <a:t> (</a:t>
            </a:r>
            <a:r>
              <a:rPr lang="en-US" sz="2000" b="1" dirty="0" err="1">
                <a:solidFill>
                  <a:srgbClr val="F6D1FF"/>
                </a:solidFill>
                <a:effectLst>
                  <a:outerShdw blurRad="38100" dist="63500" dir="2700000" algn="tl">
                    <a:srgbClr val="891CA8"/>
                  </a:outerShdw>
                </a:effectLst>
              </a:rPr>
              <a:t>Exodo</a:t>
            </a:r>
            <a:r>
              <a:rPr lang="en-US" sz="2000" b="1" dirty="0">
                <a:solidFill>
                  <a:srgbClr val="F6D1FF"/>
                </a:solidFill>
                <a:effectLst>
                  <a:outerShdw blurRad="38100" dist="63500" dir="2700000" algn="tl">
                    <a:srgbClr val="891CA8"/>
                  </a:outerShdw>
                </a:effectLst>
              </a:rPr>
              <a:t> </a:t>
            </a:r>
            <a:r>
              <a:rPr lang="en" sz="2000" b="1" dirty="0">
                <a:solidFill>
                  <a:srgbClr val="F6D1FF"/>
                </a:solidFill>
                <a:effectLst>
                  <a:outerShdw blurRad="38100" dist="63500" dir="2700000" algn="tl">
                    <a:srgbClr val="891CA8"/>
                  </a:outerShdw>
                </a:effectLst>
              </a:rPr>
              <a:t>12:29-30)</a:t>
            </a:r>
          </a:p>
        </p:txBody>
      </p:sp>
      <p:sp>
        <p:nvSpPr>
          <p:cNvPr id="3" name="CuadroTexto 2">
            <a:extLst>
              <a:ext uri="{FF2B5EF4-FFF2-40B4-BE49-F238E27FC236}">
                <a16:creationId xmlns:a16="http://schemas.microsoft.com/office/drawing/2014/main" id="{4612EC0A-ACC8-8F1D-0FE8-A9E2000439D1}"/>
              </a:ext>
            </a:extLst>
          </p:cNvPr>
          <p:cNvSpPr txBox="1"/>
          <p:nvPr/>
        </p:nvSpPr>
        <p:spPr>
          <a:xfrm>
            <a:off x="255933" y="138734"/>
            <a:ext cx="8381172" cy="1015663"/>
          </a:xfrm>
          <a:prstGeom prst="rect">
            <a:avLst/>
          </a:prstGeom>
          <a:noFill/>
        </p:spPr>
        <p:txBody>
          <a:bodyPr wrap="square" rtlCol="0">
            <a:spAutoFit/>
          </a:bodyPr>
          <a:lstStyle/>
          <a:p>
            <a:pPr>
              <a:spcBef>
                <a:spcPts val="600"/>
              </a:spcBef>
            </a:pPr>
            <a:r>
              <a:rPr lang="en-US" sz="2000" b="1" dirty="0">
                <a:solidFill>
                  <a:schemeClr val="bg1"/>
                </a:solidFill>
                <a:effectLst>
                  <a:glow rad="101600">
                    <a:srgbClr val="720300"/>
                  </a:glow>
                  <a:outerShdw blurRad="38100" dist="38100" dir="2700000" algn="tl">
                    <a:srgbClr val="000000">
                      <a:alpha val="43137"/>
                    </a:srgbClr>
                  </a:outerShdw>
                </a:effectLst>
              </a:rPr>
              <a:t>Ang </a:t>
            </a:r>
            <a:r>
              <a:rPr lang="en-US" sz="2000" b="1" dirty="0" err="1">
                <a:solidFill>
                  <a:schemeClr val="bg1"/>
                </a:solidFill>
                <a:effectLst>
                  <a:glow rad="101600">
                    <a:srgbClr val="720300"/>
                  </a:glow>
                  <a:outerShdw blurRad="38100" dist="38100" dir="2700000" algn="tl">
                    <a:srgbClr val="000000">
                      <a:alpha val="43137"/>
                    </a:srgbClr>
                  </a:outerShdw>
                </a:effectLst>
              </a:rPr>
              <a:t>ikasampung</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salot</a:t>
            </a:r>
            <a:r>
              <a:rPr lang="en-US" sz="2000" b="1" dirty="0">
                <a:solidFill>
                  <a:schemeClr val="bg1"/>
                </a:solidFill>
                <a:effectLst>
                  <a:glow rad="101600">
                    <a:srgbClr val="720300"/>
                  </a:glow>
                  <a:outerShdw blurRad="38100" dist="38100" dir="2700000" algn="tl">
                    <a:srgbClr val="000000">
                      <a:alpha val="43137"/>
                    </a:srgbClr>
                  </a:outerShdw>
                </a:effectLst>
              </a:rPr>
              <a:t> ay </a:t>
            </a:r>
            <a:r>
              <a:rPr lang="en-US" sz="2000" b="1" dirty="0" err="1">
                <a:solidFill>
                  <a:schemeClr val="bg1"/>
                </a:solidFill>
                <a:effectLst>
                  <a:glow rad="101600">
                    <a:srgbClr val="720300"/>
                  </a:glow>
                  <a:outerShdw blurRad="38100" dist="38100" dir="2700000" algn="tl">
                    <a:srgbClr val="000000">
                      <a:alpha val="43137"/>
                    </a:srgbClr>
                  </a:outerShdw>
                </a:effectLst>
              </a:rPr>
              <a:t>tumama</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sa</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bawat</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pamilya</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sa</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Ehipto</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na</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tumangging</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sumunod</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sa</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mga</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tagubilin</a:t>
            </a:r>
            <a:r>
              <a:rPr lang="en-US" sz="2000" b="1" dirty="0">
                <a:solidFill>
                  <a:schemeClr val="bg1"/>
                </a:solidFill>
                <a:effectLst>
                  <a:glow rad="101600">
                    <a:srgbClr val="720300"/>
                  </a:glow>
                  <a:outerShdw blurRad="38100" dist="38100" dir="2700000" algn="tl">
                    <a:srgbClr val="000000">
                      <a:alpha val="43137"/>
                    </a:srgbClr>
                  </a:outerShdw>
                </a:effectLst>
              </a:rPr>
              <a:t> ng Dios. Hindi </a:t>
            </a:r>
            <a:r>
              <a:rPr lang="en-US" sz="2000" b="1" dirty="0" err="1">
                <a:solidFill>
                  <a:schemeClr val="bg1"/>
                </a:solidFill>
                <a:effectLst>
                  <a:glow rad="101600">
                    <a:srgbClr val="720300"/>
                  </a:glow>
                  <a:outerShdw blurRad="38100" dist="38100" dir="2700000" algn="tl">
                    <a:srgbClr val="000000">
                      <a:alpha val="43137"/>
                    </a:srgbClr>
                  </a:outerShdw>
                </a:effectLst>
              </a:rPr>
              <a:t>ito</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dumating</a:t>
            </a:r>
            <a:r>
              <a:rPr lang="en-US" sz="2000" b="1" dirty="0">
                <a:solidFill>
                  <a:schemeClr val="bg1"/>
                </a:solidFill>
                <a:effectLst>
                  <a:glow rad="101600">
                    <a:srgbClr val="720300"/>
                  </a:glow>
                  <a:outerShdw blurRad="38100" dist="38100" dir="2700000" algn="tl">
                    <a:srgbClr val="000000">
                      <a:alpha val="43137"/>
                    </a:srgbClr>
                  </a:outerShdw>
                </a:effectLst>
              </a:rPr>
              <a:t> ng </a:t>
            </a:r>
            <a:r>
              <a:rPr lang="en-US" sz="2000" b="1" dirty="0" err="1">
                <a:solidFill>
                  <a:schemeClr val="bg1"/>
                </a:solidFill>
                <a:effectLst>
                  <a:glow rad="101600">
                    <a:srgbClr val="720300"/>
                  </a:glow>
                  <a:outerShdw blurRad="38100" dist="38100" dir="2700000" algn="tl">
                    <a:srgbClr val="000000">
                      <a:alpha val="43137"/>
                    </a:srgbClr>
                  </a:outerShdw>
                </a:effectLst>
              </a:rPr>
              <a:t>biglaan</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ngunit</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ipinahayag</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muna</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ito</a:t>
            </a:r>
            <a:r>
              <a:rPr lang="en-US" sz="2000" b="1" dirty="0">
                <a:solidFill>
                  <a:schemeClr val="bg1"/>
                </a:solidFill>
                <a:effectLst>
                  <a:glow rad="101600">
                    <a:srgbClr val="720300"/>
                  </a:glow>
                  <a:outerShdw blurRad="38100" dist="38100" dir="2700000" algn="tl">
                    <a:srgbClr val="000000">
                      <a:alpha val="43137"/>
                    </a:srgbClr>
                  </a:outerShdw>
                </a:effectLst>
              </a:rPr>
              <a:t> ng maraming </a:t>
            </a:r>
            <a:r>
              <a:rPr lang="en-US" sz="2000" b="1" dirty="0" err="1">
                <a:solidFill>
                  <a:schemeClr val="bg1"/>
                </a:solidFill>
                <a:effectLst>
                  <a:glow rad="101600">
                    <a:srgbClr val="720300"/>
                  </a:glow>
                  <a:outerShdw blurRad="38100" dist="38100" dir="2700000" algn="tl">
                    <a:srgbClr val="000000">
                      <a:alpha val="43137"/>
                    </a:srgbClr>
                  </a:outerShdw>
                </a:effectLst>
              </a:rPr>
              <a:t>araw</a:t>
            </a:r>
            <a:r>
              <a:rPr lang="en" sz="2000" b="1" dirty="0">
                <a:solidFill>
                  <a:schemeClr val="bg1"/>
                </a:solidFill>
                <a:effectLst>
                  <a:glow rad="101600">
                    <a:srgbClr val="720300"/>
                  </a:glow>
                  <a:outerShdw blurRad="38100" dist="38100" dir="2700000" algn="tl">
                    <a:srgbClr val="000000">
                      <a:alpha val="43137"/>
                    </a:srgbClr>
                  </a:outerShdw>
                </a:effectLst>
              </a:rPr>
              <a:t>.</a:t>
            </a:r>
          </a:p>
        </p:txBody>
      </p:sp>
      <p:pic>
        <p:nvPicPr>
          <p:cNvPr id="5" name="Imagen 4" descr="Imagen que contiene comida, puesto, perro, gato&#10;&#10;El contenido generado por IA puede ser incorrecto.">
            <a:extLst>
              <a:ext uri="{FF2B5EF4-FFF2-40B4-BE49-F238E27FC236}">
                <a16:creationId xmlns:a16="http://schemas.microsoft.com/office/drawing/2014/main" id="{0FC880C5-2A6A-F3A2-D70A-7453FC7243E7}"/>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17000"/>
                    </a14:imgEffect>
                  </a14:imgLayer>
                </a14:imgProps>
              </a:ext>
              <a:ext uri="{28A0092B-C50C-407E-A947-70E740481C1C}">
                <a14:useLocalDpi xmlns:a14="http://schemas.microsoft.com/office/drawing/2010/main"/>
              </a:ext>
            </a:extLst>
          </a:blip>
          <a:stretch>
            <a:fillRect/>
          </a:stretch>
        </p:blipFill>
        <p:spPr>
          <a:xfrm>
            <a:off x="156543" y="3588026"/>
            <a:ext cx="4991529" cy="3131240"/>
          </a:xfrm>
          <a:prstGeom prst="rect">
            <a:avLst/>
          </a:prstGeom>
          <a:ln>
            <a:noFill/>
          </a:ln>
          <a:effectLst>
            <a:glow rad="177800">
              <a:schemeClr val="accent6">
                <a:lumMod val="60000"/>
                <a:lumOff val="40000"/>
                <a:alpha val="52000"/>
              </a:schemeClr>
            </a:glow>
          </a:effectLst>
        </p:spPr>
      </p:pic>
      <p:pic>
        <p:nvPicPr>
          <p:cNvPr id="7" name="Imagen 6" descr="Imagen que contiene persona, parado, viendo, frente&#10;&#10;El contenido generado por IA puede ser incorrecto.">
            <a:extLst>
              <a:ext uri="{FF2B5EF4-FFF2-40B4-BE49-F238E27FC236}">
                <a16:creationId xmlns:a16="http://schemas.microsoft.com/office/drawing/2014/main" id="{9F913641-D6B2-436F-22B4-BCA45AA25CB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46435" y="138734"/>
            <a:ext cx="3281238" cy="3449292"/>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cono&#10;&#10;El contenido generado por IA puede ser incorrecto.">
            <a:extLst>
              <a:ext uri="{FF2B5EF4-FFF2-40B4-BE49-F238E27FC236}">
                <a16:creationId xmlns:a16="http://schemas.microsoft.com/office/drawing/2014/main" id="{4B8FAC11-670E-4128-44D1-F046A3CF56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5568584" y="6161206"/>
            <a:ext cx="294931" cy="413326"/>
          </a:xfrm>
          <a:prstGeom prst="rect">
            <a:avLst/>
          </a:prstGeom>
          <a:effectLst>
            <a:outerShdw blurRad="50800" dist="38100" dir="8100000" algn="tr" rotWithShape="0">
              <a:prstClr val="black">
                <a:alpha val="40000"/>
              </a:prstClr>
            </a:outerShdw>
          </a:effectLst>
        </p:spPr>
      </p:pic>
      <p:pic>
        <p:nvPicPr>
          <p:cNvPr id="10" name="Imagen 9" descr="Icono&#10;&#10;El contenido generado por IA puede ser incorrecto.">
            <a:extLst>
              <a:ext uri="{FF2B5EF4-FFF2-40B4-BE49-F238E27FC236}">
                <a16:creationId xmlns:a16="http://schemas.microsoft.com/office/drawing/2014/main" id="{70F2E012-C0EE-876B-D1BC-AC762B11D3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5568584" y="5118733"/>
            <a:ext cx="294931" cy="413326"/>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FE317BD4-29E2-9846-14AA-E0C23C62BE4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5568584" y="4600478"/>
            <a:ext cx="294931" cy="413326"/>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560A288F-3E90-41E9-2796-29BB5693E7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5568584" y="5657282"/>
            <a:ext cx="294931" cy="413326"/>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BA042CA5-D543-CA47-D3AF-C4BBBE7997D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5568584" y="4046723"/>
            <a:ext cx="294931" cy="41332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4C48597-75E2-514A-5502-B0324F6618CA}"/>
              </a:ext>
            </a:extLst>
          </p:cNvPr>
          <p:cNvSpPr txBox="1"/>
          <p:nvPr/>
        </p:nvSpPr>
        <p:spPr>
          <a:xfrm>
            <a:off x="255933" y="2210843"/>
            <a:ext cx="8381172" cy="1323439"/>
          </a:xfrm>
          <a:prstGeom prst="rect">
            <a:avLst/>
          </a:prstGeom>
          <a:noFill/>
        </p:spPr>
        <p:txBody>
          <a:bodyPr wrap="square">
            <a:spAutoFit/>
          </a:bodyPr>
          <a:lstStyle/>
          <a:p>
            <a:pPr>
              <a:spcBef>
                <a:spcPts val="600"/>
              </a:spcBef>
            </a:pPr>
            <a:r>
              <a:rPr lang="en-US" sz="2000" b="1" dirty="0">
                <a:solidFill>
                  <a:schemeClr val="bg1"/>
                </a:solidFill>
                <a:effectLst>
                  <a:glow rad="101600">
                    <a:srgbClr val="720300"/>
                  </a:glow>
                  <a:outerShdw blurRad="38100" dist="38100" dir="2700000" algn="tl">
                    <a:srgbClr val="000000">
                      <a:alpha val="43137"/>
                    </a:srgbClr>
                  </a:outerShdw>
                </a:effectLst>
              </a:rPr>
              <a:t>Tanging ang Kordero ang </a:t>
            </a:r>
            <a:r>
              <a:rPr lang="en-US" sz="2000" b="1" dirty="0" err="1">
                <a:solidFill>
                  <a:schemeClr val="bg1"/>
                </a:solidFill>
                <a:effectLst>
                  <a:glow rad="101600">
                    <a:srgbClr val="720300"/>
                  </a:glow>
                  <a:outerShdw blurRad="38100" dist="38100" dir="2700000" algn="tl">
                    <a:srgbClr val="000000">
                      <a:alpha val="43137"/>
                    </a:srgbClr>
                  </a:outerShdw>
                </a:effectLst>
              </a:rPr>
              <a:t>hinatulan</a:t>
            </a:r>
            <a:r>
              <a:rPr lang="en-US" sz="2000" b="1" dirty="0">
                <a:solidFill>
                  <a:schemeClr val="bg1"/>
                </a:solidFill>
                <a:effectLst>
                  <a:glow rad="101600">
                    <a:srgbClr val="720300"/>
                  </a:glow>
                  <a:outerShdw blurRad="38100" dist="38100" dir="2700000" algn="tl">
                    <a:srgbClr val="000000">
                      <a:alpha val="43137"/>
                    </a:srgbClr>
                  </a:outerShdw>
                </a:effectLst>
              </a:rPr>
              <a:t>. Siya lang ang </a:t>
            </a:r>
            <a:r>
              <a:rPr lang="en-US" sz="2000" b="1" dirty="0" err="1">
                <a:solidFill>
                  <a:schemeClr val="bg1"/>
                </a:solidFill>
                <a:effectLst>
                  <a:glow rad="101600">
                    <a:srgbClr val="720300"/>
                  </a:glow>
                  <a:outerShdw blurRad="38100" dist="38100" dir="2700000" algn="tl">
                    <a:srgbClr val="000000">
                      <a:alpha val="43137"/>
                    </a:srgbClr>
                  </a:outerShdw>
                </a:effectLst>
              </a:rPr>
              <a:t>dapat</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mamatay</a:t>
            </a:r>
            <a:r>
              <a:rPr lang="en-US" sz="2000" b="1" dirty="0">
                <a:solidFill>
                  <a:schemeClr val="bg1"/>
                </a:solidFill>
                <a:effectLst>
                  <a:glow rad="101600">
                    <a:srgbClr val="720300"/>
                  </a:glow>
                  <a:outerShdw blurRad="38100" dist="38100" dir="2700000" algn="tl">
                    <a:srgbClr val="000000">
                      <a:alpha val="43137"/>
                    </a:srgbClr>
                  </a:outerShdw>
                </a:effectLst>
              </a:rPr>
              <a:t>. Dugo </a:t>
            </a:r>
            <a:r>
              <a:rPr lang="en-US" sz="2000" b="1" dirty="0" err="1">
                <a:solidFill>
                  <a:schemeClr val="bg1"/>
                </a:solidFill>
                <a:effectLst>
                  <a:glow rad="101600">
                    <a:srgbClr val="720300"/>
                  </a:glow>
                  <a:outerShdw blurRad="38100" dist="38100" dir="2700000" algn="tl">
                    <a:srgbClr val="000000">
                      <a:alpha val="43137"/>
                    </a:srgbClr>
                  </a:outerShdw>
                </a:effectLst>
              </a:rPr>
              <a:t>niya</a:t>
            </a:r>
            <a:r>
              <a:rPr lang="en-US" sz="2000" b="1" dirty="0">
                <a:solidFill>
                  <a:schemeClr val="bg1"/>
                </a:solidFill>
                <a:effectLst>
                  <a:glow rad="101600">
                    <a:srgbClr val="720300"/>
                  </a:glow>
                  <a:outerShdw blurRad="38100" dist="38100" dir="2700000" algn="tl">
                    <a:srgbClr val="000000">
                      <a:alpha val="43137"/>
                    </a:srgbClr>
                  </a:outerShdw>
                </a:effectLst>
              </a:rPr>
              <a:t> lang ang </a:t>
            </a:r>
            <a:r>
              <a:rPr lang="en-US" sz="2000" b="1" dirty="0" err="1">
                <a:solidFill>
                  <a:schemeClr val="bg1"/>
                </a:solidFill>
                <a:effectLst>
                  <a:glow rad="101600">
                    <a:srgbClr val="720300"/>
                  </a:glow>
                  <a:outerShdw blurRad="38100" dist="38100" dir="2700000" algn="tl">
                    <a:srgbClr val="000000">
                      <a:alpha val="43137"/>
                    </a:srgbClr>
                  </a:outerShdw>
                </a:effectLst>
              </a:rPr>
              <a:t>magpapalampas</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sa</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Tagapuksa</a:t>
            </a:r>
            <a:r>
              <a:rPr lang="en-US" sz="2000" b="1" dirty="0">
                <a:solidFill>
                  <a:schemeClr val="bg1"/>
                </a:solidFill>
                <a:effectLst>
                  <a:glow rad="101600">
                    <a:srgbClr val="720300"/>
                  </a:glow>
                  <a:outerShdw blurRad="38100" dist="38100" dir="2700000" algn="tl">
                    <a:srgbClr val="000000">
                      <a:alpha val="43137"/>
                    </a:srgbClr>
                  </a:outerShdw>
                </a:effectLst>
              </a:rPr>
              <a:t>. Bakit? Dahil </a:t>
            </a:r>
            <a:r>
              <a:rPr lang="en-US" sz="2000" b="1" dirty="0" err="1">
                <a:solidFill>
                  <a:schemeClr val="bg1"/>
                </a:solidFill>
                <a:effectLst>
                  <a:glow rad="101600">
                    <a:srgbClr val="720300"/>
                  </a:glow>
                  <a:outerShdw blurRad="38100" dist="38100" dir="2700000" algn="tl">
                    <a:srgbClr val="000000">
                      <a:alpha val="43137"/>
                    </a:srgbClr>
                  </a:outerShdw>
                </a:effectLst>
              </a:rPr>
              <a:t>si</a:t>
            </a:r>
            <a:r>
              <a:rPr lang="en-US" sz="2000" b="1" dirty="0">
                <a:solidFill>
                  <a:schemeClr val="bg1"/>
                </a:solidFill>
                <a:effectLst>
                  <a:glow rad="101600">
                    <a:srgbClr val="720300"/>
                  </a:glow>
                  <a:outerShdw blurRad="38100" dist="38100" dir="2700000" algn="tl">
                    <a:srgbClr val="000000">
                      <a:alpha val="43137"/>
                    </a:srgbClr>
                  </a:outerShdw>
                </a:effectLst>
              </a:rPr>
              <a:t> KRISTO LANG ANG MAKAPAGLILIGTAS. At </a:t>
            </a:r>
            <a:r>
              <a:rPr lang="en-US" sz="2000" b="1" dirty="0" err="1">
                <a:solidFill>
                  <a:schemeClr val="bg1"/>
                </a:solidFill>
                <a:effectLst>
                  <a:glow rad="101600">
                    <a:srgbClr val="720300"/>
                  </a:glow>
                  <a:outerShdw blurRad="38100" dist="38100" dir="2700000" algn="tl">
                    <a:srgbClr val="000000">
                      <a:alpha val="43137"/>
                    </a:srgbClr>
                  </a:outerShdw>
                </a:effectLst>
              </a:rPr>
              <a:t>ito</a:t>
            </a:r>
            <a:r>
              <a:rPr lang="en-US" sz="2000" b="1" dirty="0">
                <a:solidFill>
                  <a:schemeClr val="bg1"/>
                </a:solidFill>
                <a:effectLst>
                  <a:glow rad="101600">
                    <a:srgbClr val="720300"/>
                  </a:glow>
                  <a:outerShdw blurRad="38100" dist="38100" dir="2700000" algn="tl">
                    <a:srgbClr val="000000">
                      <a:alpha val="43137"/>
                    </a:srgbClr>
                  </a:outerShdw>
                </a:effectLst>
              </a:rPr>
              <a:t> ay </a:t>
            </a:r>
            <a:r>
              <a:rPr lang="en-US" sz="2000" b="1" dirty="0" err="1">
                <a:solidFill>
                  <a:schemeClr val="bg1"/>
                </a:solidFill>
                <a:effectLst>
                  <a:glow rad="101600">
                    <a:srgbClr val="720300"/>
                  </a:glow>
                  <a:outerShdw blurRad="38100" dist="38100" dir="2700000" algn="tl">
                    <a:srgbClr val="000000">
                      <a:alpha val="43137"/>
                    </a:srgbClr>
                  </a:outerShdw>
                </a:effectLst>
              </a:rPr>
              <a:t>dapat</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tandaan</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mula</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sa</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henerasyon</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hanggang</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sa</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henerasyon</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hanggang</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sa</a:t>
            </a:r>
            <a:r>
              <a:rPr lang="en-US" sz="2000" b="1" dirty="0">
                <a:solidFill>
                  <a:schemeClr val="bg1"/>
                </a:solidFill>
                <a:effectLst>
                  <a:glow rad="101600">
                    <a:srgbClr val="720300"/>
                  </a:glow>
                  <a:outerShdw blurRad="38100" dist="38100" dir="2700000" algn="tl">
                    <a:srgbClr val="000000">
                      <a:alpha val="43137"/>
                    </a:srgbClr>
                  </a:outerShdw>
                </a:effectLst>
              </a:rPr>
              <a:t> Siya ay </a:t>
            </a:r>
            <a:r>
              <a:rPr lang="en-US" sz="2000" b="1" dirty="0" err="1">
                <a:solidFill>
                  <a:schemeClr val="bg1"/>
                </a:solidFill>
                <a:effectLst>
                  <a:glow rad="101600">
                    <a:srgbClr val="720300"/>
                  </a:glow>
                  <a:outerShdw blurRad="38100" dist="38100" dir="2700000" algn="tl">
                    <a:srgbClr val="000000">
                      <a:alpha val="43137"/>
                    </a:srgbClr>
                  </a:outerShdw>
                </a:effectLst>
              </a:rPr>
              <a:t>dumating</a:t>
            </a:r>
            <a:r>
              <a:rPr lang="en" sz="2000" b="1" dirty="0">
                <a:solidFill>
                  <a:schemeClr val="bg1"/>
                </a:solidFill>
                <a:effectLst>
                  <a:glow rad="101600">
                    <a:srgbClr val="720300"/>
                  </a:glow>
                  <a:outerShdw blurRad="38100" dist="38100" dir="2700000" algn="tl">
                    <a:srgbClr val="000000">
                      <a:alpha val="43137"/>
                    </a:srgbClr>
                  </a:outerShdw>
                </a:effectLst>
              </a:rPr>
              <a:t>.</a:t>
            </a:r>
          </a:p>
        </p:txBody>
      </p:sp>
      <p:sp>
        <p:nvSpPr>
          <p:cNvPr id="11" name="CuadroTexto 10">
            <a:extLst>
              <a:ext uri="{FF2B5EF4-FFF2-40B4-BE49-F238E27FC236}">
                <a16:creationId xmlns:a16="http://schemas.microsoft.com/office/drawing/2014/main" id="{5E09F86E-B37C-9B90-F1EB-A0E70DC991A1}"/>
              </a:ext>
            </a:extLst>
          </p:cNvPr>
          <p:cNvSpPr txBox="1"/>
          <p:nvPr/>
        </p:nvSpPr>
        <p:spPr>
          <a:xfrm>
            <a:off x="255933" y="1155937"/>
            <a:ext cx="8381172" cy="1015663"/>
          </a:xfrm>
          <a:prstGeom prst="rect">
            <a:avLst/>
          </a:prstGeom>
          <a:noFill/>
        </p:spPr>
        <p:txBody>
          <a:bodyPr wrap="square">
            <a:spAutoFit/>
          </a:bodyPr>
          <a:lstStyle/>
          <a:p>
            <a:pPr>
              <a:spcBef>
                <a:spcPts val="600"/>
              </a:spcBef>
            </a:pPr>
            <a:r>
              <a:rPr lang="en-US" sz="2000" b="1" dirty="0">
                <a:solidFill>
                  <a:schemeClr val="bg1"/>
                </a:solidFill>
                <a:effectLst>
                  <a:glow rad="101600">
                    <a:srgbClr val="720300"/>
                  </a:glow>
                  <a:outerShdw blurRad="38100" dist="38100" dir="2700000" algn="tl">
                    <a:srgbClr val="000000">
                      <a:alpha val="43137"/>
                    </a:srgbClr>
                  </a:outerShdw>
                </a:effectLst>
              </a:rPr>
              <a:t>Sa </a:t>
            </a:r>
            <a:r>
              <a:rPr lang="en-US" sz="2000" b="1" dirty="0" err="1">
                <a:solidFill>
                  <a:schemeClr val="bg1"/>
                </a:solidFill>
                <a:effectLst>
                  <a:glow rad="101600">
                    <a:srgbClr val="720300"/>
                  </a:glow>
                  <a:outerShdw blurRad="38100" dist="38100" dir="2700000" algn="tl">
                    <a:srgbClr val="000000">
                      <a:alpha val="43137"/>
                    </a:srgbClr>
                  </a:outerShdw>
                </a:effectLst>
              </a:rPr>
              <a:t>katunayan</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ito</a:t>
            </a:r>
            <a:r>
              <a:rPr lang="en-US" sz="2000" b="1" dirty="0">
                <a:solidFill>
                  <a:schemeClr val="bg1"/>
                </a:solidFill>
                <a:effectLst>
                  <a:glow rad="101600">
                    <a:srgbClr val="720300"/>
                  </a:glow>
                  <a:outerShdw blurRad="38100" dist="38100" dir="2700000" algn="tl">
                    <a:srgbClr val="000000">
                      <a:alpha val="43137"/>
                    </a:srgbClr>
                  </a:outerShdw>
                </a:effectLst>
              </a:rPr>
              <a:t> ay </a:t>
            </a:r>
            <a:r>
              <a:rPr lang="en-US" sz="2000" b="1" dirty="0" err="1">
                <a:solidFill>
                  <a:schemeClr val="bg1"/>
                </a:solidFill>
                <a:effectLst>
                  <a:glow rad="101600">
                    <a:srgbClr val="720300"/>
                  </a:glow>
                  <a:outerShdw blurRad="38100" dist="38100" dir="2700000" algn="tl">
                    <a:srgbClr val="000000">
                      <a:alpha val="43137"/>
                    </a:srgbClr>
                  </a:outerShdw>
                </a:effectLst>
              </a:rPr>
              <a:t>isang</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pagsubok</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sa</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pananampalataya</a:t>
            </a:r>
            <a:r>
              <a:rPr lang="en-US" sz="2000" b="1" dirty="0">
                <a:solidFill>
                  <a:schemeClr val="bg1"/>
                </a:solidFill>
                <a:effectLst>
                  <a:glow rad="101600">
                    <a:srgbClr val="720300"/>
                  </a:glow>
                  <a:outerShdw blurRad="38100" dist="38100" dir="2700000" algn="tl">
                    <a:srgbClr val="000000">
                      <a:alpha val="43137"/>
                    </a:srgbClr>
                  </a:outerShdw>
                </a:effectLst>
              </a:rPr>
              <a:t>. Walang </a:t>
            </a:r>
            <a:r>
              <a:rPr lang="en-US" sz="2000" b="1" dirty="0" err="1">
                <a:solidFill>
                  <a:schemeClr val="bg1"/>
                </a:solidFill>
                <a:effectLst>
                  <a:glow rad="101600">
                    <a:srgbClr val="720300"/>
                  </a:glow>
                  <a:outerShdw blurRad="38100" dist="38100" dir="2700000" algn="tl">
                    <a:srgbClr val="000000">
                      <a:alpha val="43137"/>
                    </a:srgbClr>
                  </a:outerShdw>
                </a:effectLst>
              </a:rPr>
              <a:t>kailangang</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mamatay</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nang</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gabing</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iyon</a:t>
            </a:r>
            <a:r>
              <a:rPr lang="en-US" sz="2000" b="1" dirty="0">
                <a:solidFill>
                  <a:schemeClr val="bg1"/>
                </a:solidFill>
                <a:effectLst>
                  <a:glow rad="101600">
                    <a:srgbClr val="720300"/>
                  </a:glow>
                  <a:outerShdw blurRad="38100" dist="38100" dir="2700000" algn="tl">
                    <a:srgbClr val="000000">
                      <a:alpha val="43137"/>
                    </a:srgbClr>
                  </a:outerShdw>
                </a:effectLst>
              </a:rPr>
              <a:t>. Ang </a:t>
            </a:r>
            <a:r>
              <a:rPr lang="en-US" sz="2000" b="1" dirty="0" err="1">
                <a:solidFill>
                  <a:schemeClr val="bg1"/>
                </a:solidFill>
                <a:effectLst>
                  <a:glow rad="101600">
                    <a:srgbClr val="720300"/>
                  </a:glow>
                  <a:outerShdw blurRad="38100" dist="38100" dir="2700000" algn="tl">
                    <a:srgbClr val="000000">
                      <a:alpha val="43137"/>
                    </a:srgbClr>
                  </a:outerShdw>
                </a:effectLst>
              </a:rPr>
              <a:t>bawat</a:t>
            </a:r>
            <a:r>
              <a:rPr lang="en-US" sz="2000" b="1" dirty="0">
                <a:solidFill>
                  <a:schemeClr val="bg1"/>
                </a:solidFill>
                <a:effectLst>
                  <a:glow rad="101600">
                    <a:srgbClr val="720300"/>
                  </a:glow>
                  <a:outerShdw blurRad="38100" dist="38100" dir="2700000" algn="tl">
                    <a:srgbClr val="000000">
                      <a:alpha val="43137"/>
                    </a:srgbClr>
                  </a:outerShdw>
                </a:effectLst>
              </a:rPr>
              <a:t> isa ay </a:t>
            </a:r>
            <a:r>
              <a:rPr lang="en-US" sz="2000" b="1" dirty="0" err="1">
                <a:solidFill>
                  <a:schemeClr val="bg1"/>
                </a:solidFill>
                <a:effectLst>
                  <a:glow rad="101600">
                    <a:srgbClr val="720300"/>
                  </a:glow>
                  <a:outerShdw blurRad="38100" dist="38100" dir="2700000" algn="tl">
                    <a:srgbClr val="000000">
                      <a:alpha val="43137"/>
                    </a:srgbClr>
                  </a:outerShdw>
                </a:effectLst>
              </a:rPr>
              <a:t>nagkaroon</a:t>
            </a:r>
            <a:r>
              <a:rPr lang="en-US" sz="2000" b="1" dirty="0">
                <a:solidFill>
                  <a:schemeClr val="bg1"/>
                </a:solidFill>
                <a:effectLst>
                  <a:glow rad="101600">
                    <a:srgbClr val="720300"/>
                  </a:glow>
                  <a:outerShdw blurRad="38100" dist="38100" dir="2700000" algn="tl">
                    <a:srgbClr val="000000">
                      <a:alpha val="43137"/>
                    </a:srgbClr>
                  </a:outerShdw>
                </a:effectLst>
              </a:rPr>
              <a:t> ng </a:t>
            </a:r>
            <a:r>
              <a:rPr lang="en-US" sz="2000" b="1" dirty="0" err="1">
                <a:solidFill>
                  <a:schemeClr val="bg1"/>
                </a:solidFill>
                <a:effectLst>
                  <a:glow rad="101600">
                    <a:srgbClr val="720300"/>
                  </a:glow>
                  <a:outerShdw blurRad="38100" dist="38100" dir="2700000" algn="tl">
                    <a:srgbClr val="000000">
                      <a:alpha val="43137"/>
                    </a:srgbClr>
                  </a:outerShdw>
                </a:effectLst>
              </a:rPr>
              <a:t>pagkakataong</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iligtas</a:t>
            </a:r>
            <a:r>
              <a:rPr lang="en-US" sz="2000" b="1" dirty="0">
                <a:solidFill>
                  <a:schemeClr val="bg1"/>
                </a:solidFill>
                <a:effectLst>
                  <a:glow rad="101600">
                    <a:srgbClr val="720300"/>
                  </a:glow>
                  <a:outerShdw blurRad="38100" dist="38100" dir="2700000" algn="tl">
                    <a:srgbClr val="000000">
                      <a:alpha val="43137"/>
                    </a:srgbClr>
                  </a:outerShdw>
                </a:effectLst>
              </a:rPr>
              <a:t> ang </a:t>
            </a:r>
            <a:r>
              <a:rPr lang="en-US" sz="2000" b="1" dirty="0" err="1">
                <a:solidFill>
                  <a:schemeClr val="bg1"/>
                </a:solidFill>
                <a:effectLst>
                  <a:glow rad="101600">
                    <a:srgbClr val="720300"/>
                  </a:glow>
                  <a:outerShdw blurRad="38100" dist="38100" dir="2700000" algn="tl">
                    <a:srgbClr val="000000">
                      <a:alpha val="43137"/>
                    </a:srgbClr>
                  </a:outerShdw>
                </a:effectLst>
              </a:rPr>
              <a:t>buhay</a:t>
            </a:r>
            <a:r>
              <a:rPr lang="en-US" sz="2000" b="1" dirty="0">
                <a:solidFill>
                  <a:schemeClr val="bg1"/>
                </a:solidFill>
                <a:effectLst>
                  <a:glow rad="101600">
                    <a:srgbClr val="720300"/>
                  </a:glow>
                  <a:outerShdw blurRad="38100" dist="38100" dir="2700000" algn="tl">
                    <a:srgbClr val="000000">
                      <a:alpha val="43137"/>
                    </a:srgbClr>
                  </a:outerShdw>
                </a:effectLst>
              </a:rPr>
              <a:t> ng </a:t>
            </a:r>
            <a:r>
              <a:rPr lang="en-US" sz="2000" b="1" dirty="0" err="1">
                <a:solidFill>
                  <a:schemeClr val="bg1"/>
                </a:solidFill>
                <a:effectLst>
                  <a:glow rad="101600">
                    <a:srgbClr val="720300"/>
                  </a:glow>
                  <a:outerShdw blurRad="38100" dist="38100" dir="2700000" algn="tl">
                    <a:srgbClr val="000000">
                      <a:alpha val="43137"/>
                    </a:srgbClr>
                  </a:outerShdw>
                </a:effectLst>
              </a:rPr>
              <a:t>kanilang</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panganay</a:t>
            </a:r>
            <a:r>
              <a:rPr lang="en" sz="2000" b="1" dirty="0">
                <a:solidFill>
                  <a:schemeClr val="bg1"/>
                </a:solidFill>
                <a:effectLst>
                  <a:glow rad="101600">
                    <a:srgbClr val="720300"/>
                  </a:glow>
                  <a:outerShdw blurRad="38100" dist="38100" dir="2700000" algn="tl">
                    <a:srgbClr val="000000">
                      <a:alpha val="43137"/>
                    </a:srgbClr>
                  </a:outerShdw>
                </a:effectLst>
              </a:rPr>
              <a:t>.</a:t>
            </a:r>
          </a:p>
        </p:txBody>
      </p:sp>
    </p:spTree>
    <p:extLst>
      <p:ext uri="{BB962C8B-B14F-4D97-AF65-F5344CB8AC3E}">
        <p14:creationId xmlns:p14="http://schemas.microsoft.com/office/powerpoint/2010/main" val="421067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out)">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 calcmode="lin" valueType="num">
                                      <p:cBhvr>
                                        <p:cTn id="35" dur="500" fill="hold"/>
                                        <p:tgtEl>
                                          <p:spTgt spid="17"/>
                                        </p:tgtEl>
                                        <p:attrNameLst>
                                          <p:attrName>style.rotation</p:attrName>
                                        </p:attrNameLst>
                                      </p:cBhvr>
                                      <p:tavLst>
                                        <p:tav tm="0">
                                          <p:val>
                                            <p:fltVal val="90"/>
                                          </p:val>
                                        </p:tav>
                                        <p:tav tm="100000">
                                          <p:val>
                                            <p:fltVal val="0"/>
                                          </p:val>
                                        </p:tav>
                                      </p:tavLst>
                                    </p:anim>
                                    <p:animEffect transition="in" filter="fade">
                                      <p:cBhvr>
                                        <p:cTn id="36" dur="500"/>
                                        <p:tgtEl>
                                          <p:spTgt spid="1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9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 calcmode="lin" valueType="num">
                                      <p:cBhvr>
                                        <p:cTn id="59" dur="500" fill="hold"/>
                                        <p:tgtEl>
                                          <p:spTgt spid="10"/>
                                        </p:tgtEl>
                                        <p:attrNameLst>
                                          <p:attrName>style.rotation</p:attrName>
                                        </p:attrNameLst>
                                      </p:cBhvr>
                                      <p:tavLst>
                                        <p:tav tm="0">
                                          <p:val>
                                            <p:fltVal val="90"/>
                                          </p:val>
                                        </p:tav>
                                        <p:tav tm="100000">
                                          <p:val>
                                            <p:fltVal val="0"/>
                                          </p:val>
                                        </p:tav>
                                      </p:tavLst>
                                    </p:anim>
                                    <p:animEffect transition="in" filter="fade">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 calcmode="lin" valueType="num">
                                      <p:cBhvr>
                                        <p:cTn id="71" dur="500" fill="hold"/>
                                        <p:tgtEl>
                                          <p:spTgt spid="15"/>
                                        </p:tgtEl>
                                        <p:attrNameLst>
                                          <p:attrName>style.rotation</p:attrName>
                                        </p:attrNameLst>
                                      </p:cBhvr>
                                      <p:tavLst>
                                        <p:tav tm="0">
                                          <p:val>
                                            <p:fltVal val="90"/>
                                          </p:val>
                                        </p:tav>
                                        <p:tav tm="100000">
                                          <p:val>
                                            <p:fltVal val="0"/>
                                          </p:val>
                                        </p:tav>
                                      </p:tavLst>
                                    </p:anim>
                                    <p:animEffect transition="in" filter="fade">
                                      <p:cBhvr>
                                        <p:cTn id="72" dur="500"/>
                                        <p:tgtEl>
                                          <p:spTgt spid="15"/>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 calcmode="lin" valueType="num">
                                      <p:cBhvr>
                                        <p:cTn id="83" dur="500" fill="hold"/>
                                        <p:tgtEl>
                                          <p:spTgt spid="9"/>
                                        </p:tgtEl>
                                        <p:attrNameLst>
                                          <p:attrName>style.rotation</p:attrName>
                                        </p:attrNameLst>
                                      </p:cBhvr>
                                      <p:tavLst>
                                        <p:tav tm="0">
                                          <p:val>
                                            <p:fltVal val="90"/>
                                          </p:val>
                                        </p:tav>
                                        <p:tav tm="100000">
                                          <p:val>
                                            <p:fltVal val="0"/>
                                          </p:val>
                                        </p:tav>
                                      </p:tavLst>
                                    </p:anim>
                                    <p:animEffect transition="in" filter="fade">
                                      <p:cBhvr>
                                        <p:cTn id="84" dur="500"/>
                                        <p:tgtEl>
                                          <p:spTgt spid="9"/>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553AF43-BCCC-F781-911E-25D10C706641}"/>
            </a:ext>
          </a:extLst>
        </p:cNvPr>
        <p:cNvGrpSpPr/>
        <p:nvPr/>
      </p:nvGrpSpPr>
      <p:grpSpPr>
        <a:xfrm>
          <a:off x="0" y="0"/>
          <a:ext cx="0" cy="0"/>
          <a:chOff x="0" y="0"/>
          <a:chExt cx="0" cy="0"/>
        </a:xfrm>
      </p:grpSpPr>
      <p:sp>
        <p:nvSpPr>
          <p:cNvPr id="15" name="Rectángulo 14">
            <a:extLst>
              <a:ext uri="{FF2B5EF4-FFF2-40B4-BE49-F238E27FC236}">
                <a16:creationId xmlns:a16="http://schemas.microsoft.com/office/drawing/2014/main" id="{9073777A-BE24-E3B2-3EAF-F0EB96BA8A31}"/>
              </a:ext>
            </a:extLst>
          </p:cNvPr>
          <p:cNvSpPr>
            <a:spLocks noGrp="1" noRot="1" noMove="1" noResize="1" noEditPoints="1" noAdjustHandles="1" noChangeArrowheads="1" noChangeShapeType="1"/>
          </p:cNvSpPr>
          <p:nvPr/>
        </p:nvSpPr>
        <p:spPr>
          <a:xfrm>
            <a:off x="0" y="0"/>
            <a:ext cx="12192000" cy="1420119"/>
          </a:xfrm>
          <a:prstGeom prst="rect">
            <a:avLst/>
          </a:prstGeom>
          <a:blipFill dpi="0" rotWithShape="1">
            <a:blip r:embed="rId4" cstate="screen">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0DC6D95-2B9A-57FB-8FE7-F6B6FB87BCB6}"/>
              </a:ext>
            </a:extLst>
          </p:cNvPr>
          <p:cNvSpPr txBox="1"/>
          <p:nvPr/>
        </p:nvSpPr>
        <p:spPr>
          <a:xfrm>
            <a:off x="0" y="-132687"/>
            <a:ext cx="12192000" cy="923330"/>
          </a:xfrm>
          <a:prstGeom prst="rect">
            <a:avLst/>
          </a:prstGeom>
          <a:noFill/>
        </p:spPr>
        <p:txBody>
          <a:bodyPr wrap="square">
            <a:spAutoFit/>
            <a:scene3d>
              <a:camera prst="orthographicFront"/>
              <a:lightRig rig="chilly" dir="t"/>
            </a:scene3d>
            <a:sp3d extrusionH="57150" contourW="31750">
              <a:bevelT w="38100" h="38100"/>
              <a:contourClr>
                <a:schemeClr val="accent6">
                  <a:lumMod val="50000"/>
                </a:schemeClr>
              </a:contourClr>
            </a:sp3d>
          </a:bodyPr>
          <a:lstStyle/>
          <a:p>
            <a:pPr algn="ctr"/>
            <a:r>
              <a:rPr lang="en-US" sz="5400" b="1" spc="600" dirty="0">
                <a:ln w="22225">
                  <a:noFill/>
                  <a:prstDash val="solid"/>
                </a:ln>
                <a:solidFill>
                  <a:schemeClr val="accent6"/>
                </a:solidFill>
              </a:rPr>
              <a:t>ANG BABALA</a:t>
            </a:r>
            <a:endParaRPr lang="en" sz="5400" b="1" spc="600" dirty="0">
              <a:ln w="22225">
                <a:noFill/>
                <a:prstDash val="solid"/>
              </a:ln>
              <a:solidFill>
                <a:schemeClr val="accent6"/>
              </a:solidFill>
            </a:endParaRPr>
          </a:p>
        </p:txBody>
      </p:sp>
      <p:sp>
        <p:nvSpPr>
          <p:cNvPr id="5" name="CuadroTexto 4">
            <a:extLst>
              <a:ext uri="{FF2B5EF4-FFF2-40B4-BE49-F238E27FC236}">
                <a16:creationId xmlns:a16="http://schemas.microsoft.com/office/drawing/2014/main" id="{364AFC88-7F96-2CB7-AA11-1B51C8AEB181}"/>
              </a:ext>
            </a:extLst>
          </p:cNvPr>
          <p:cNvSpPr txBox="1"/>
          <p:nvPr/>
        </p:nvSpPr>
        <p:spPr>
          <a:xfrm>
            <a:off x="0" y="512780"/>
            <a:ext cx="12192000" cy="923330"/>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sinabi</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Panginoon</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kay Moises, May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isang</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salot</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pa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akong</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dadalhin</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kay Faraon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sa</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Egipto</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pagkatapos</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niyaon</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ay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pahihintulutan</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niyang</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kayo'y</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umalis</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dito</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pagpapahintulot</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niya</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sa</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inyong</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yumaon</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ay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tunay</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na</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kayo'y</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samasamang</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palalayasin</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niya</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rito</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(Exodo 11:1)</a:t>
            </a:r>
          </a:p>
        </p:txBody>
      </p:sp>
      <p:sp>
        <p:nvSpPr>
          <p:cNvPr id="6" name="CuadroTexto 5">
            <a:extLst>
              <a:ext uri="{FF2B5EF4-FFF2-40B4-BE49-F238E27FC236}">
                <a16:creationId xmlns:a16="http://schemas.microsoft.com/office/drawing/2014/main" id="{24019098-EDB3-3BCA-168B-74E1553EA1E7}"/>
              </a:ext>
            </a:extLst>
          </p:cNvPr>
          <p:cNvSpPr txBox="1"/>
          <p:nvPr/>
        </p:nvSpPr>
        <p:spPr>
          <a:xfrm>
            <a:off x="2982910" y="1597849"/>
            <a:ext cx="3594101" cy="1631216"/>
          </a:xfrm>
          <a:prstGeom prst="rect">
            <a:avLst/>
          </a:prstGeom>
          <a:noFill/>
        </p:spPr>
        <p:txBody>
          <a:bodyPr wrap="square" rtlCol="0">
            <a:spAutoFit/>
          </a:bodyPr>
          <a:lstStyle/>
          <a:p>
            <a:pPr>
              <a:spcBef>
                <a:spcPts val="600"/>
              </a:spcBef>
            </a:pPr>
            <a:r>
              <a:rPr lang="en-US" sz="2000" b="1" dirty="0" err="1"/>
              <a:t>Pagkatapos</a:t>
            </a:r>
            <a:r>
              <a:rPr lang="en-US" sz="2000" b="1" dirty="0"/>
              <a:t> ng </a:t>
            </a:r>
            <a:r>
              <a:rPr lang="en-US" sz="2000" b="1" dirty="0" err="1"/>
              <a:t>tatlong</a:t>
            </a:r>
            <a:r>
              <a:rPr lang="en-US" sz="2000" b="1" dirty="0"/>
              <a:t> </a:t>
            </a:r>
            <a:r>
              <a:rPr lang="en-US" sz="2000" b="1" dirty="0" err="1"/>
              <a:t>araw</a:t>
            </a:r>
            <a:r>
              <a:rPr lang="en-US" sz="2000" b="1" dirty="0"/>
              <a:t> </a:t>
            </a:r>
            <a:r>
              <a:rPr lang="en-US" sz="2000" b="1" dirty="0" err="1"/>
              <a:t>na</a:t>
            </a:r>
            <a:r>
              <a:rPr lang="en-US" sz="2000" b="1" dirty="0"/>
              <a:t> </a:t>
            </a:r>
            <a:r>
              <a:rPr lang="en-US" sz="2000" b="1" dirty="0" err="1"/>
              <a:t>kadiliman</a:t>
            </a:r>
            <a:r>
              <a:rPr lang="en-US" sz="2000" b="1" dirty="0"/>
              <a:t>, </a:t>
            </a:r>
            <a:r>
              <a:rPr lang="en-US" sz="2000" b="1" dirty="0" err="1"/>
              <a:t>nagalit</a:t>
            </a:r>
            <a:r>
              <a:rPr lang="en-US" sz="2000" b="1" dirty="0"/>
              <a:t> </a:t>
            </a:r>
            <a:r>
              <a:rPr lang="en-US" sz="2000" b="1" dirty="0" err="1"/>
              <a:t>si</a:t>
            </a:r>
            <a:r>
              <a:rPr lang="en-US" sz="2000" b="1" dirty="0"/>
              <a:t> Faraon kay Moises at </a:t>
            </a:r>
            <a:r>
              <a:rPr lang="en-US" sz="2000" b="1" dirty="0" err="1"/>
              <a:t>pinagbawalan</a:t>
            </a:r>
            <a:r>
              <a:rPr lang="en-US" sz="2000" b="1" dirty="0"/>
              <a:t> </a:t>
            </a:r>
            <a:r>
              <a:rPr lang="en-US" sz="2000" b="1" dirty="0" err="1"/>
              <a:t>siyang</a:t>
            </a:r>
            <a:r>
              <a:rPr lang="en-US" sz="2000" b="1" dirty="0"/>
              <a:t> </a:t>
            </a:r>
            <a:r>
              <a:rPr lang="en-US" sz="2000" b="1" dirty="0" err="1"/>
              <a:t>bumalik</a:t>
            </a:r>
            <a:r>
              <a:rPr lang="en-US" sz="2000" b="1" dirty="0"/>
              <a:t> </a:t>
            </a:r>
            <a:r>
              <a:rPr lang="en-US" sz="2000" b="1" dirty="0" err="1"/>
              <a:t>sa</a:t>
            </a:r>
            <a:r>
              <a:rPr lang="en-US" sz="2000" b="1" dirty="0"/>
              <a:t> </a:t>
            </a:r>
            <a:r>
              <a:rPr lang="en-US" sz="2000" b="1" dirty="0" err="1"/>
              <a:t>palasyo</a:t>
            </a:r>
            <a:r>
              <a:rPr lang="en-US" sz="2000" b="1" dirty="0"/>
              <a:t> </a:t>
            </a:r>
            <a:r>
              <a:rPr lang="en" sz="2000" b="1" dirty="0"/>
              <a:t>(Ex. 10:28).</a:t>
            </a:r>
          </a:p>
        </p:txBody>
      </p:sp>
      <p:graphicFrame>
        <p:nvGraphicFramePr>
          <p:cNvPr id="2" name="Diagrama 1">
            <a:extLst>
              <a:ext uri="{FF2B5EF4-FFF2-40B4-BE49-F238E27FC236}">
                <a16:creationId xmlns:a16="http://schemas.microsoft.com/office/drawing/2014/main" id="{A842D703-2AC0-22C5-4842-53E580DD3941}"/>
              </a:ext>
            </a:extLst>
          </p:cNvPr>
          <p:cNvGraphicFramePr/>
          <p:nvPr>
            <p:extLst>
              <p:ext uri="{D42A27DB-BD31-4B8C-83A1-F6EECF244321}">
                <p14:modId xmlns:p14="http://schemas.microsoft.com/office/powerpoint/2010/main" val="4044350489"/>
              </p:ext>
            </p:extLst>
          </p:nvPr>
        </p:nvGraphicFramePr>
        <p:xfrm>
          <a:off x="6819900" y="1854814"/>
          <a:ext cx="5219700" cy="36876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gen 3" descr="Un grupo de personas en un escenario&#10;&#10;El contenido generado por IA puede ser incorrecto.">
            <a:extLst>
              <a:ext uri="{FF2B5EF4-FFF2-40B4-BE49-F238E27FC236}">
                <a16:creationId xmlns:a16="http://schemas.microsoft.com/office/drawing/2014/main" id="{E0B60749-CD25-C20F-D236-C4949A29760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61923" y="3959157"/>
            <a:ext cx="2553845" cy="2727393"/>
          </a:xfrm>
          <a:prstGeom prst="snip2DiagRect">
            <a:avLst>
              <a:gd name="adj1" fmla="val 0"/>
              <a:gd name="adj2" fmla="val 16667"/>
            </a:avLst>
          </a:prstGeom>
          <a:solidFill>
            <a:srgbClr val="FFFFFF">
              <a:shade val="85000"/>
            </a:srgbClr>
          </a:solidFill>
          <a:ln w="889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Diagrama&#10;&#10;El contenido generado por IA puede ser incorrecto.">
            <a:extLst>
              <a:ext uri="{FF2B5EF4-FFF2-40B4-BE49-F238E27FC236}">
                <a16:creationId xmlns:a16="http://schemas.microsoft.com/office/drawing/2014/main" id="{749AC812-DA45-6A0E-B4E6-728B5FCAC63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1924" y="1704238"/>
            <a:ext cx="2654300" cy="1990725"/>
          </a:xfrm>
          <a:prstGeom prst="snip2DiagRect">
            <a:avLst>
              <a:gd name="adj1" fmla="val 19546"/>
              <a:gd name="adj2" fmla="val 0"/>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24CE7AE8-E79C-E7BC-1E9A-37EC666AC367}"/>
              </a:ext>
            </a:extLst>
          </p:cNvPr>
          <p:cNvSpPr txBox="1"/>
          <p:nvPr/>
        </p:nvSpPr>
        <p:spPr>
          <a:xfrm>
            <a:off x="2816223" y="5848402"/>
            <a:ext cx="9375777" cy="923330"/>
          </a:xfrm>
          <a:prstGeom prst="rect">
            <a:avLst/>
          </a:prstGeom>
          <a:noFill/>
        </p:spPr>
        <p:txBody>
          <a:bodyPr wrap="square">
            <a:spAutoFit/>
          </a:bodyPr>
          <a:lstStyle/>
          <a:p>
            <a:pPr>
              <a:spcBef>
                <a:spcPts val="600"/>
              </a:spcBef>
            </a:pPr>
            <a:r>
              <a:rPr lang="en-US" b="1" dirty="0" err="1"/>
              <a:t>Ngayon</a:t>
            </a:r>
            <a:r>
              <a:rPr lang="en-US" b="1" dirty="0"/>
              <a:t>, </a:t>
            </a:r>
            <a:r>
              <a:rPr lang="en-US" b="1" dirty="0" err="1"/>
              <a:t>si</a:t>
            </a:r>
            <a:r>
              <a:rPr lang="en-US" b="1" dirty="0"/>
              <a:t> Moises ang </a:t>
            </a:r>
            <a:r>
              <a:rPr lang="en-US" b="1" dirty="0" err="1"/>
              <a:t>umalis</a:t>
            </a:r>
            <a:r>
              <a:rPr lang="en-US" b="1" dirty="0"/>
              <a:t> </a:t>
            </a:r>
            <a:r>
              <a:rPr lang="en-US" b="1" dirty="0" err="1"/>
              <a:t>sa</a:t>
            </a:r>
            <a:r>
              <a:rPr lang="en-US" b="1" dirty="0"/>
              <a:t> </a:t>
            </a:r>
            <a:r>
              <a:rPr lang="en-US" b="1" dirty="0" err="1"/>
              <a:t>harapan</a:t>
            </a:r>
            <a:r>
              <a:rPr lang="en-US" b="1" dirty="0"/>
              <a:t> </a:t>
            </a:r>
            <a:r>
              <a:rPr lang="en-US" b="1" dirty="0" err="1"/>
              <a:t>ni</a:t>
            </a:r>
            <a:r>
              <a:rPr lang="en-US" b="1" dirty="0"/>
              <a:t> Faraon </a:t>
            </a:r>
            <a:r>
              <a:rPr lang="en-US" b="1" dirty="0" err="1"/>
              <a:t>na</a:t>
            </a:r>
            <a:r>
              <a:rPr lang="en-US" b="1" dirty="0"/>
              <a:t> may </a:t>
            </a:r>
            <a:r>
              <a:rPr lang="en-US" b="1" dirty="0" err="1"/>
              <a:t>galit</a:t>
            </a:r>
            <a:r>
              <a:rPr lang="en-US" b="1" dirty="0"/>
              <a:t>. Galit </a:t>
            </a:r>
            <a:r>
              <a:rPr lang="en-US" b="1" dirty="0" err="1"/>
              <a:t>sa</a:t>
            </a:r>
            <a:r>
              <a:rPr lang="en-US" b="1" dirty="0"/>
              <a:t> </a:t>
            </a:r>
            <a:r>
              <a:rPr lang="en-US" b="1" dirty="0" err="1"/>
              <a:t>kanyang</a:t>
            </a:r>
            <a:r>
              <a:rPr lang="en-US" b="1" dirty="0"/>
              <a:t> </a:t>
            </a:r>
            <a:r>
              <a:rPr lang="en-US" b="1" dirty="0" err="1"/>
              <a:t>katigasan</a:t>
            </a:r>
            <a:r>
              <a:rPr lang="en-US" b="1" dirty="0"/>
              <a:t> ng ulo at </a:t>
            </a:r>
            <a:r>
              <a:rPr lang="en-US" b="1" dirty="0" err="1"/>
              <a:t>sa</a:t>
            </a:r>
            <a:r>
              <a:rPr lang="en-US" b="1" dirty="0"/>
              <a:t> </a:t>
            </a:r>
            <a:r>
              <a:rPr lang="en-US" b="1" dirty="0" err="1"/>
              <a:t>kahihinatnan</a:t>
            </a:r>
            <a:r>
              <a:rPr lang="en-US" b="1" dirty="0"/>
              <a:t> ng </a:t>
            </a:r>
            <a:r>
              <a:rPr lang="en-US" b="1" dirty="0" err="1"/>
              <a:t>kanyang</a:t>
            </a:r>
            <a:r>
              <a:rPr lang="en-US" b="1" dirty="0"/>
              <a:t> </a:t>
            </a:r>
            <a:r>
              <a:rPr lang="en-US" b="1" dirty="0" err="1"/>
              <a:t>desisyon</a:t>
            </a:r>
            <a:r>
              <a:rPr lang="en-US" b="1" dirty="0"/>
              <a:t>. Sa </a:t>
            </a:r>
            <a:r>
              <a:rPr lang="en-US" b="1" dirty="0" err="1"/>
              <a:t>kabila</a:t>
            </a:r>
            <a:r>
              <a:rPr lang="en-US" b="1" dirty="0"/>
              <a:t> ng </a:t>
            </a:r>
            <a:r>
              <a:rPr lang="en-US" b="1" dirty="0" err="1"/>
              <a:t>kanilang</a:t>
            </a:r>
            <a:r>
              <a:rPr lang="en-US" b="1" dirty="0"/>
              <a:t> </a:t>
            </a:r>
            <a:r>
              <a:rPr lang="en-US" b="1" dirty="0" err="1"/>
              <a:t>paggalang</a:t>
            </a:r>
            <a:r>
              <a:rPr lang="en-US" b="1" dirty="0"/>
              <a:t> kay Moises, maraming </a:t>
            </a:r>
            <a:r>
              <a:rPr lang="en-US" b="1" dirty="0" err="1"/>
              <a:t>taga-Ehipto</a:t>
            </a:r>
            <a:r>
              <a:rPr lang="en-US" b="1" dirty="0"/>
              <a:t> ang </a:t>
            </a:r>
            <a:r>
              <a:rPr lang="en-US" b="1" dirty="0" err="1"/>
              <a:t>tumanggi</a:t>
            </a:r>
            <a:r>
              <a:rPr lang="en-US" b="1" dirty="0"/>
              <a:t> </a:t>
            </a:r>
            <a:r>
              <a:rPr lang="en-US" b="1" dirty="0" err="1"/>
              <a:t>na</a:t>
            </a:r>
            <a:r>
              <a:rPr lang="en-US" b="1" dirty="0"/>
              <a:t> </a:t>
            </a:r>
            <a:r>
              <a:rPr lang="en-US" b="1" dirty="0" err="1"/>
              <a:t>makinig</a:t>
            </a:r>
            <a:r>
              <a:rPr lang="en-US" b="1" dirty="0"/>
              <a:t> </a:t>
            </a:r>
            <a:r>
              <a:rPr lang="en-US" b="1" dirty="0" err="1"/>
              <a:t>sa</a:t>
            </a:r>
            <a:r>
              <a:rPr lang="en-US" b="1" dirty="0"/>
              <a:t> </a:t>
            </a:r>
            <a:r>
              <a:rPr lang="en-US" b="1" dirty="0" err="1"/>
              <a:t>babala</a:t>
            </a:r>
            <a:r>
              <a:rPr lang="en-US" b="1" dirty="0"/>
              <a:t> </a:t>
            </a:r>
            <a:r>
              <a:rPr lang="en" b="1" dirty="0"/>
              <a:t>(Ex. 11:3).</a:t>
            </a:r>
          </a:p>
        </p:txBody>
      </p:sp>
      <p:sp>
        <p:nvSpPr>
          <p:cNvPr id="14" name="CuadroTexto 13">
            <a:extLst>
              <a:ext uri="{FF2B5EF4-FFF2-40B4-BE49-F238E27FC236}">
                <a16:creationId xmlns:a16="http://schemas.microsoft.com/office/drawing/2014/main" id="{6B500381-8EAA-C112-BB4F-6199D88B909D}"/>
              </a:ext>
            </a:extLst>
          </p:cNvPr>
          <p:cNvSpPr txBox="1"/>
          <p:nvPr/>
        </p:nvSpPr>
        <p:spPr>
          <a:xfrm>
            <a:off x="6819900" y="1531648"/>
            <a:ext cx="5305425" cy="646331"/>
          </a:xfrm>
          <a:prstGeom prst="rect">
            <a:avLst/>
          </a:prstGeom>
          <a:noFill/>
        </p:spPr>
        <p:txBody>
          <a:bodyPr wrap="square">
            <a:spAutoFit/>
          </a:bodyPr>
          <a:lstStyle/>
          <a:p>
            <a:pPr>
              <a:spcBef>
                <a:spcPts val="600"/>
              </a:spcBef>
            </a:pPr>
            <a:r>
              <a:rPr lang="en-US" b="1" dirty="0" err="1"/>
              <a:t>Dumating</a:t>
            </a:r>
            <a:r>
              <a:rPr lang="en-US" b="1" dirty="0"/>
              <a:t> </a:t>
            </a:r>
            <a:r>
              <a:rPr lang="en-US" b="1" dirty="0" err="1"/>
              <a:t>na</a:t>
            </a:r>
            <a:r>
              <a:rPr lang="en-US" b="1" dirty="0"/>
              <a:t> ang </a:t>
            </a:r>
            <a:r>
              <a:rPr lang="en-US" b="1" dirty="0" err="1"/>
              <a:t>panahon</a:t>
            </a:r>
            <a:r>
              <a:rPr lang="en-US" b="1" dirty="0"/>
              <a:t> ng </a:t>
            </a:r>
            <a:r>
              <a:rPr lang="en-US" b="1" dirty="0" err="1"/>
              <a:t>paghatol</a:t>
            </a:r>
            <a:r>
              <a:rPr lang="en-US" b="1" dirty="0"/>
              <a:t> ng Dios </a:t>
            </a:r>
            <a:r>
              <a:rPr lang="en" b="1" dirty="0"/>
              <a:t>(Ex. 12:12):</a:t>
            </a:r>
          </a:p>
        </p:txBody>
      </p:sp>
      <p:sp>
        <p:nvSpPr>
          <p:cNvPr id="8" name="CuadroTexto 7">
            <a:extLst>
              <a:ext uri="{FF2B5EF4-FFF2-40B4-BE49-F238E27FC236}">
                <a16:creationId xmlns:a16="http://schemas.microsoft.com/office/drawing/2014/main" id="{AD40536C-E542-7F37-689D-E66762BD4DE4}"/>
              </a:ext>
            </a:extLst>
          </p:cNvPr>
          <p:cNvSpPr txBox="1"/>
          <p:nvPr/>
        </p:nvSpPr>
        <p:spPr>
          <a:xfrm>
            <a:off x="2982910" y="3293857"/>
            <a:ext cx="3911666" cy="2554545"/>
          </a:xfrm>
          <a:prstGeom prst="rect">
            <a:avLst/>
          </a:prstGeom>
          <a:noFill/>
        </p:spPr>
        <p:txBody>
          <a:bodyPr wrap="square">
            <a:spAutoFit/>
          </a:bodyPr>
          <a:lstStyle/>
          <a:p>
            <a:pPr>
              <a:spcBef>
                <a:spcPts val="600"/>
              </a:spcBef>
            </a:pPr>
            <a:r>
              <a:rPr lang="en-US" sz="2000" b="1" dirty="0" err="1"/>
              <a:t>Ngunit</a:t>
            </a:r>
            <a:r>
              <a:rPr lang="en-US" sz="2000" b="1" dirty="0"/>
              <a:t> </a:t>
            </a:r>
            <a:r>
              <a:rPr lang="en-US" sz="2000" b="1" dirty="0" err="1"/>
              <a:t>hindi</a:t>
            </a:r>
            <a:r>
              <a:rPr lang="en-US" sz="2000" b="1" dirty="0"/>
              <a:t> </a:t>
            </a:r>
            <a:r>
              <a:rPr lang="en-US" sz="2000" b="1" dirty="0" err="1"/>
              <a:t>ito</a:t>
            </a:r>
            <a:r>
              <a:rPr lang="en-US" sz="2000" b="1" dirty="0"/>
              <a:t> </a:t>
            </a:r>
            <a:r>
              <a:rPr lang="en-US" sz="2000" b="1" dirty="0" err="1"/>
              <a:t>masusunod</a:t>
            </a:r>
            <a:r>
              <a:rPr lang="en-US" sz="2000" b="1" dirty="0"/>
              <a:t> </a:t>
            </a:r>
            <a:r>
              <a:rPr lang="en-US" sz="2000" b="1" dirty="0" err="1"/>
              <a:t>ni</a:t>
            </a:r>
            <a:r>
              <a:rPr lang="en-US" sz="2000" b="1" dirty="0"/>
              <a:t> Moises, </a:t>
            </a:r>
            <a:r>
              <a:rPr lang="en-US" sz="2000" b="1" dirty="0" err="1"/>
              <a:t>dahil</a:t>
            </a:r>
            <a:r>
              <a:rPr lang="en-US" sz="2000" b="1" dirty="0"/>
              <a:t> ang </a:t>
            </a:r>
            <a:r>
              <a:rPr lang="en-US" sz="2000" b="1" dirty="0" err="1"/>
              <a:t>buhay</a:t>
            </a:r>
            <a:r>
              <a:rPr lang="en-US" sz="2000" b="1" dirty="0"/>
              <a:t> </a:t>
            </a:r>
            <a:r>
              <a:rPr lang="en-US" sz="2000" b="1" dirty="0" err="1"/>
              <a:t>mismo</a:t>
            </a:r>
            <a:r>
              <a:rPr lang="en-US" sz="2000" b="1" dirty="0"/>
              <a:t> ng </a:t>
            </a:r>
            <a:r>
              <a:rPr lang="en-US" sz="2000" b="1" dirty="0" err="1"/>
              <a:t>panganay</a:t>
            </a:r>
            <a:r>
              <a:rPr lang="en-US" sz="2000" b="1" dirty="0"/>
              <a:t> </a:t>
            </a:r>
            <a:r>
              <a:rPr lang="en-US" sz="2000" b="1" dirty="0" err="1"/>
              <a:t>ni</a:t>
            </a:r>
            <a:r>
              <a:rPr lang="en-US" sz="2000" b="1" dirty="0"/>
              <a:t> Faraon ang </a:t>
            </a:r>
            <a:r>
              <a:rPr lang="en-US" sz="2000" b="1" dirty="0" err="1"/>
              <a:t>nakataya</a:t>
            </a:r>
            <a:r>
              <a:rPr lang="en-US" sz="2000" b="1" dirty="0"/>
              <a:t>. Sa </a:t>
            </a:r>
            <a:r>
              <a:rPr lang="en-US" sz="2000" b="1" dirty="0" err="1"/>
              <a:t>kanyang</a:t>
            </a:r>
            <a:r>
              <a:rPr lang="en-US" sz="2000" b="1" dirty="0"/>
              <a:t> </a:t>
            </a:r>
            <a:r>
              <a:rPr lang="en-US" sz="2000" b="1" dirty="0" err="1"/>
              <a:t>tungkulin</a:t>
            </a:r>
            <a:r>
              <a:rPr lang="en-US" sz="2000" b="1" dirty="0"/>
              <a:t> </a:t>
            </a:r>
            <a:r>
              <a:rPr lang="en-US" sz="2000" b="1" dirty="0" err="1"/>
              <a:t>bilang</a:t>
            </a:r>
            <a:r>
              <a:rPr lang="en-US" sz="2000" b="1" dirty="0"/>
              <a:t> "</a:t>
            </a:r>
            <a:r>
              <a:rPr lang="en-US" sz="2000" b="1" dirty="0" err="1"/>
              <a:t>dios</a:t>
            </a:r>
            <a:r>
              <a:rPr lang="en-US" sz="2000" b="1" dirty="0"/>
              <a:t>" </a:t>
            </a:r>
            <a:r>
              <a:rPr lang="en-US" sz="2000" b="1" dirty="0" err="1"/>
              <a:t>ni</a:t>
            </a:r>
            <a:r>
              <a:rPr lang="en-US" sz="2000" b="1" dirty="0"/>
              <a:t> Faraon (Ex. 7:1), </a:t>
            </a:r>
            <a:r>
              <a:rPr lang="en-US" sz="2000" b="1" dirty="0" err="1"/>
              <a:t>kinailangan</a:t>
            </a:r>
            <a:r>
              <a:rPr lang="en-US" sz="2000" b="1" dirty="0"/>
              <a:t> </a:t>
            </a:r>
            <a:r>
              <a:rPr lang="en-US" sz="2000" b="1" dirty="0" err="1"/>
              <a:t>niyang</a:t>
            </a:r>
            <a:r>
              <a:rPr lang="en-US" sz="2000" b="1" dirty="0"/>
              <a:t> </a:t>
            </a:r>
            <a:r>
              <a:rPr lang="en-US" sz="2000" b="1" dirty="0" err="1"/>
              <a:t>magbigay</a:t>
            </a:r>
            <a:r>
              <a:rPr lang="en-US" sz="2000" b="1" dirty="0"/>
              <a:t> ng </a:t>
            </a:r>
            <a:r>
              <a:rPr lang="en-US" sz="2000" b="1" dirty="0" err="1"/>
              <a:t>babala</a:t>
            </a:r>
            <a:r>
              <a:rPr lang="en-US" sz="2000" b="1" dirty="0"/>
              <a:t> kung </a:t>
            </a:r>
            <a:r>
              <a:rPr lang="en-US" sz="2000" b="1" dirty="0" err="1"/>
              <a:t>ano</a:t>
            </a:r>
            <a:r>
              <a:rPr lang="en-US" sz="2000" b="1" dirty="0"/>
              <a:t> ang </a:t>
            </a:r>
            <a:r>
              <a:rPr lang="en-US" sz="2000" b="1" dirty="0" err="1"/>
              <a:t>kanyang</a:t>
            </a:r>
            <a:r>
              <a:rPr lang="en-US" sz="2000" b="1" dirty="0"/>
              <a:t> </a:t>
            </a:r>
            <a:r>
              <a:rPr lang="en-US" sz="2000" b="1" dirty="0" err="1"/>
              <a:t>gagawin</a:t>
            </a:r>
            <a:r>
              <a:rPr lang="en-US" sz="2000" b="1" dirty="0"/>
              <a:t> (Amos </a:t>
            </a:r>
            <a:r>
              <a:rPr lang="en" sz="2000" b="1" dirty="0"/>
              <a:t>(Amos 3:7).</a:t>
            </a:r>
          </a:p>
        </p:txBody>
      </p:sp>
    </p:spTree>
    <p:extLst>
      <p:ext uri="{BB962C8B-B14F-4D97-AF65-F5344CB8AC3E}">
        <p14:creationId xmlns:p14="http://schemas.microsoft.com/office/powerpoint/2010/main" val="393294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Righ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downRight)">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2">
                                            <p:graphicEl>
                                              <a:dgm id="{2F902D56-F084-473B-8D40-56127DB03315}"/>
                                            </p:graphicEl>
                                          </p:spTgt>
                                        </p:tgtEl>
                                        <p:attrNameLst>
                                          <p:attrName>style.visibility</p:attrName>
                                        </p:attrNameLst>
                                      </p:cBhvr>
                                      <p:to>
                                        <p:strVal val="visible"/>
                                      </p:to>
                                    </p:set>
                                    <p:anim calcmode="lin" valueType="num">
                                      <p:cBhvr>
                                        <p:cTn id="49" dur="500" fill="hold"/>
                                        <p:tgtEl>
                                          <p:spTgt spid="2">
                                            <p:graphicEl>
                                              <a:dgm id="{2F902D56-F084-473B-8D40-56127DB03315}"/>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2F902D56-F084-473B-8D40-56127DB03315}"/>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2F902D56-F084-473B-8D40-56127DB03315}"/>
                                            </p:graphicEl>
                                          </p:spTgt>
                                        </p:tgtEl>
                                      </p:cBhvr>
                                    </p:animEffect>
                                    <p:anim calcmode="lin" valueType="num">
                                      <p:cBhvr>
                                        <p:cTn id="52" dur="500" fill="hold"/>
                                        <p:tgtEl>
                                          <p:spTgt spid="2">
                                            <p:graphicEl>
                                              <a:dgm id="{2F902D56-F084-473B-8D40-56127DB03315}"/>
                                            </p:graphicEl>
                                          </p:spTgt>
                                        </p:tgtEl>
                                        <p:attrNameLst>
                                          <p:attrName>ppt_x</p:attrName>
                                        </p:attrNameLst>
                                      </p:cBhvr>
                                      <p:tavLst>
                                        <p:tav tm="0">
                                          <p:val>
                                            <p:fltVal val="0.5"/>
                                          </p:val>
                                        </p:tav>
                                        <p:tav tm="100000">
                                          <p:val>
                                            <p:strVal val="#ppt_x"/>
                                          </p:val>
                                        </p:tav>
                                      </p:tavLst>
                                    </p:anim>
                                    <p:anim calcmode="lin" valueType="num">
                                      <p:cBhvr>
                                        <p:cTn id="53" dur="500" fill="hold"/>
                                        <p:tgtEl>
                                          <p:spTgt spid="2">
                                            <p:graphicEl>
                                              <a:dgm id="{2F902D56-F084-473B-8D40-56127DB03315}"/>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
                                            <p:graphicEl>
                                              <a:dgm id="{A569E893-C60D-4E6E-AA39-CF291B783A3E}"/>
                                            </p:graphicEl>
                                          </p:spTgt>
                                        </p:tgtEl>
                                        <p:attrNameLst>
                                          <p:attrName>style.visibility</p:attrName>
                                        </p:attrNameLst>
                                      </p:cBhvr>
                                      <p:to>
                                        <p:strVal val="visible"/>
                                      </p:to>
                                    </p:set>
                                    <p:anim calcmode="lin" valueType="num">
                                      <p:cBhvr>
                                        <p:cTn id="56" dur="500" fill="hold"/>
                                        <p:tgtEl>
                                          <p:spTgt spid="2">
                                            <p:graphicEl>
                                              <a:dgm id="{A569E893-C60D-4E6E-AA39-CF291B783A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A569E893-C60D-4E6E-AA39-CF291B783A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A569E893-C60D-4E6E-AA39-CF291B783A3E}"/>
                                            </p:graphicEl>
                                          </p:spTgt>
                                        </p:tgtEl>
                                      </p:cBhvr>
                                    </p:animEffect>
                                    <p:anim calcmode="lin" valueType="num">
                                      <p:cBhvr>
                                        <p:cTn id="59" dur="500" fill="hold"/>
                                        <p:tgtEl>
                                          <p:spTgt spid="2">
                                            <p:graphicEl>
                                              <a:dgm id="{A569E893-C60D-4E6E-AA39-CF291B783A3E}"/>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A569E893-C60D-4E6E-AA39-CF291B783A3E}"/>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2">
                                            <p:graphicEl>
                                              <a:dgm id="{812ED4EC-9DBE-42DA-B989-86866B0882BC}"/>
                                            </p:graphicEl>
                                          </p:spTgt>
                                        </p:tgtEl>
                                        <p:attrNameLst>
                                          <p:attrName>style.visibility</p:attrName>
                                        </p:attrNameLst>
                                      </p:cBhvr>
                                      <p:to>
                                        <p:strVal val="visible"/>
                                      </p:to>
                                    </p:set>
                                    <p:anim calcmode="lin" valueType="num">
                                      <p:cBhvr>
                                        <p:cTn id="65" dur="500" fill="hold"/>
                                        <p:tgtEl>
                                          <p:spTgt spid="2">
                                            <p:graphicEl>
                                              <a:dgm id="{812ED4EC-9DBE-42DA-B989-86866B0882BC}"/>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812ED4EC-9DBE-42DA-B989-86866B0882BC}"/>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812ED4EC-9DBE-42DA-B989-86866B0882BC}"/>
                                            </p:graphicEl>
                                          </p:spTgt>
                                        </p:tgtEl>
                                      </p:cBhvr>
                                    </p:animEffect>
                                    <p:anim calcmode="lin" valueType="num">
                                      <p:cBhvr>
                                        <p:cTn id="68" dur="500" fill="hold"/>
                                        <p:tgtEl>
                                          <p:spTgt spid="2">
                                            <p:graphicEl>
                                              <a:dgm id="{812ED4EC-9DBE-42DA-B989-86866B0882BC}"/>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812ED4EC-9DBE-42DA-B989-86866B0882BC}"/>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2">
                                            <p:graphicEl>
                                              <a:dgm id="{8E287D22-F8A6-4A2A-BBF3-B35B5DF29E1B}"/>
                                            </p:graphicEl>
                                          </p:spTgt>
                                        </p:tgtEl>
                                        <p:attrNameLst>
                                          <p:attrName>style.visibility</p:attrName>
                                        </p:attrNameLst>
                                      </p:cBhvr>
                                      <p:to>
                                        <p:strVal val="visible"/>
                                      </p:to>
                                    </p:set>
                                    <p:anim calcmode="lin" valueType="num">
                                      <p:cBhvr>
                                        <p:cTn id="72" dur="500" fill="hold"/>
                                        <p:tgtEl>
                                          <p:spTgt spid="2">
                                            <p:graphicEl>
                                              <a:dgm id="{8E287D22-F8A6-4A2A-BBF3-B35B5DF29E1B}"/>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8E287D22-F8A6-4A2A-BBF3-B35B5DF29E1B}"/>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8E287D22-F8A6-4A2A-BBF3-B35B5DF29E1B}"/>
                                            </p:graphicEl>
                                          </p:spTgt>
                                        </p:tgtEl>
                                      </p:cBhvr>
                                    </p:animEffect>
                                    <p:anim calcmode="lin" valueType="num">
                                      <p:cBhvr>
                                        <p:cTn id="75" dur="500" fill="hold"/>
                                        <p:tgtEl>
                                          <p:spTgt spid="2">
                                            <p:graphicEl>
                                              <a:dgm id="{8E287D22-F8A6-4A2A-BBF3-B35B5DF29E1B}"/>
                                            </p:graphicEl>
                                          </p:spTgt>
                                        </p:tgtEl>
                                        <p:attrNameLst>
                                          <p:attrName>ppt_x</p:attrName>
                                        </p:attrNameLst>
                                      </p:cBhvr>
                                      <p:tavLst>
                                        <p:tav tm="0">
                                          <p:val>
                                            <p:fltVal val="0.5"/>
                                          </p:val>
                                        </p:tav>
                                        <p:tav tm="100000">
                                          <p:val>
                                            <p:strVal val="#ppt_x"/>
                                          </p:val>
                                        </p:tav>
                                      </p:tavLst>
                                    </p:anim>
                                    <p:anim calcmode="lin" valueType="num">
                                      <p:cBhvr>
                                        <p:cTn id="76" dur="500" fill="hold"/>
                                        <p:tgtEl>
                                          <p:spTgt spid="2">
                                            <p:graphicEl>
                                              <a:dgm id="{8E287D22-F8A6-4A2A-BBF3-B35B5DF29E1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10" grpId="0"/>
      <p:bldP spid="1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a:stretch>
        </a:blipFill>
        <a:effectLst/>
      </p:bgPr>
    </p:bg>
    <p:spTree>
      <p:nvGrpSpPr>
        <p:cNvPr id="1" name="">
          <a:extLst>
            <a:ext uri="{FF2B5EF4-FFF2-40B4-BE49-F238E27FC236}">
              <a16:creationId xmlns:a16="http://schemas.microsoft.com/office/drawing/2014/main" id="{061B1BA7-BBEA-326A-78B7-D779F12E0FA9}"/>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0CF53777-05E5-74D9-AF3F-F2715EE60CD9}"/>
              </a:ext>
            </a:extLst>
          </p:cNvPr>
          <p:cNvSpPr/>
          <p:nvPr/>
        </p:nvSpPr>
        <p:spPr>
          <a:xfrm>
            <a:off x="0" y="0"/>
            <a:ext cx="12191999" cy="128480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54F3C6E-01BA-54CB-5A37-012119A7A8C4}"/>
              </a:ext>
            </a:extLst>
          </p:cNvPr>
          <p:cNvSpPr txBox="1"/>
          <p:nvPr/>
        </p:nvSpPr>
        <p:spPr>
          <a:xfrm>
            <a:off x="0" y="-84048"/>
            <a:ext cx="12192000" cy="769441"/>
          </a:xfrm>
          <a:prstGeom prst="rect">
            <a:avLst/>
          </a:prstGeom>
          <a:noFill/>
        </p:spPr>
        <p:txBody>
          <a:bodyPr wrap="square">
            <a:spAutoFit/>
          </a:bodyPr>
          <a:lstStyle/>
          <a:p>
            <a:pPr algn="ctr"/>
            <a:r>
              <a:rPr lang="en-US" sz="4400" b="1" spc="600" dirty="0">
                <a:ln w="22225">
                  <a:solidFill>
                    <a:schemeClr val="accent2"/>
                  </a:solidFill>
                  <a:prstDash val="solid"/>
                </a:ln>
                <a:solidFill>
                  <a:schemeClr val="accent2">
                    <a:lumMod val="40000"/>
                    <a:lumOff val="60000"/>
                  </a:schemeClr>
                </a:solidFill>
              </a:rPr>
              <a:t>ANG PAGHAHANDA</a:t>
            </a:r>
            <a:endParaRPr lang="en" sz="4400" b="1" spc="600" dirty="0">
              <a:ln w="22225">
                <a:solidFill>
                  <a:schemeClr val="accent2"/>
                </a:solid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id="{78E3159F-3C5B-2CD1-9E28-132F1D114A7E}"/>
              </a:ext>
            </a:extLst>
          </p:cNvPr>
          <p:cNvSpPr txBox="1"/>
          <p:nvPr/>
        </p:nvSpPr>
        <p:spPr>
          <a:xfrm>
            <a:off x="0" y="482990"/>
            <a:ext cx="12192000" cy="830997"/>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en-US" sz="1600" b="1" dirty="0" err="1">
                <a:solidFill>
                  <a:schemeClr val="accent1">
                    <a:lumMod val="75000"/>
                  </a:schemeClr>
                </a:solidFill>
                <a:latin typeface="Comic Sans MS" panose="030F0702030302020204" pitchFamily="66" charset="0"/>
              </a:rPr>
              <a:t>Salitain</a:t>
            </a:r>
            <a:r>
              <a:rPr lang="en-US" sz="1600" b="1" dirty="0">
                <a:solidFill>
                  <a:schemeClr val="accent1">
                    <a:lumMod val="75000"/>
                  </a:schemeClr>
                </a:solidFill>
                <a:latin typeface="Comic Sans MS" panose="030F0702030302020204" pitchFamily="66" charset="0"/>
              </a:rPr>
              <a:t> ninyo </a:t>
            </a:r>
            <a:r>
              <a:rPr lang="en-US" sz="1600" b="1" dirty="0" err="1">
                <a:solidFill>
                  <a:schemeClr val="accent1">
                    <a:lumMod val="75000"/>
                  </a:schemeClr>
                </a:solidFill>
                <a:latin typeface="Comic Sans MS" panose="030F0702030302020204" pitchFamily="66" charset="0"/>
              </a:rPr>
              <a:t>sa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buong</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kapisanan</a:t>
            </a:r>
            <a:r>
              <a:rPr lang="en-US" sz="1600" b="1" dirty="0">
                <a:solidFill>
                  <a:schemeClr val="accent1">
                    <a:lumMod val="75000"/>
                  </a:schemeClr>
                </a:solidFill>
                <a:latin typeface="Comic Sans MS" panose="030F0702030302020204" pitchFamily="66" charset="0"/>
              </a:rPr>
              <a:t> ng Israel </a:t>
            </a:r>
            <a:r>
              <a:rPr lang="en-US" sz="1600" b="1" dirty="0" err="1">
                <a:solidFill>
                  <a:schemeClr val="accent1">
                    <a:lumMod val="75000"/>
                  </a:schemeClr>
                </a:solidFill>
                <a:latin typeface="Comic Sans MS" panose="030F0702030302020204" pitchFamily="66" charset="0"/>
              </a:rPr>
              <a:t>na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inyong</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sabihin</a:t>
            </a:r>
            <a:r>
              <a:rPr lang="en-US" sz="1600" b="1" dirty="0">
                <a:solidFill>
                  <a:schemeClr val="accent1">
                    <a:lumMod val="75000"/>
                  </a:schemeClr>
                </a:solidFill>
                <a:latin typeface="Comic Sans MS" panose="030F0702030302020204" pitchFamily="66" charset="0"/>
              </a:rPr>
              <a:t>: Sa </a:t>
            </a:r>
            <a:r>
              <a:rPr lang="en-US" sz="1600" b="1" dirty="0" err="1">
                <a:solidFill>
                  <a:schemeClr val="accent1">
                    <a:lumMod val="75000"/>
                  </a:schemeClr>
                </a:solidFill>
                <a:latin typeface="Comic Sans MS" panose="030F0702030302020204" pitchFamily="66" charset="0"/>
              </a:rPr>
              <a:t>ikasangpung</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araw</a:t>
            </a:r>
            <a:r>
              <a:rPr lang="en-US" sz="1600" b="1" dirty="0">
                <a:solidFill>
                  <a:schemeClr val="accent1">
                    <a:lumMod val="75000"/>
                  </a:schemeClr>
                </a:solidFill>
                <a:latin typeface="Comic Sans MS" panose="030F0702030302020204" pitchFamily="66" charset="0"/>
              </a:rPr>
              <a:t> ng </a:t>
            </a:r>
            <a:r>
              <a:rPr lang="en-US" sz="1600" b="1" dirty="0" err="1">
                <a:solidFill>
                  <a:schemeClr val="accent1">
                    <a:lumMod val="75000"/>
                  </a:schemeClr>
                </a:solidFill>
                <a:latin typeface="Comic Sans MS" panose="030F0702030302020204" pitchFamily="66" charset="0"/>
              </a:rPr>
              <a:t>buwang</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ito</a:t>
            </a:r>
            <a:r>
              <a:rPr lang="en-US" sz="1600" b="1" dirty="0">
                <a:solidFill>
                  <a:schemeClr val="accent1">
                    <a:lumMod val="75000"/>
                  </a:schemeClr>
                </a:solidFill>
                <a:latin typeface="Comic Sans MS" panose="030F0702030302020204" pitchFamily="66" charset="0"/>
              </a:rPr>
              <a:t> ay </a:t>
            </a:r>
            <a:r>
              <a:rPr lang="en-US" sz="1600" b="1" dirty="0" err="1">
                <a:solidFill>
                  <a:schemeClr val="accent1">
                    <a:lumMod val="75000"/>
                  </a:schemeClr>
                </a:solidFill>
                <a:latin typeface="Comic Sans MS" panose="030F0702030302020204" pitchFamily="66" charset="0"/>
              </a:rPr>
              <a:t>magsisikuha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sila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sa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ganang</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kanila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bawa't</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lalake</a:t>
            </a:r>
            <a:r>
              <a:rPr lang="en-US" sz="1600" b="1" dirty="0">
                <a:solidFill>
                  <a:schemeClr val="accent1">
                    <a:lumMod val="75000"/>
                  </a:schemeClr>
                </a:solidFill>
                <a:latin typeface="Comic Sans MS" panose="030F0702030302020204" pitchFamily="66" charset="0"/>
              </a:rPr>
              <a:t>, ng </a:t>
            </a:r>
            <a:r>
              <a:rPr lang="en-US" sz="1600" b="1" dirty="0" err="1">
                <a:solidFill>
                  <a:schemeClr val="accent1">
                    <a:lumMod val="75000"/>
                  </a:schemeClr>
                </a:solidFill>
                <a:latin typeface="Comic Sans MS" panose="030F0702030302020204" pitchFamily="66" charset="0"/>
              </a:rPr>
              <a:t>isang</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kordero</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ayon</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sa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mga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sangbahayan</a:t>
            </a:r>
            <a:r>
              <a:rPr lang="en-US" sz="1600" b="1" dirty="0">
                <a:solidFill>
                  <a:schemeClr val="accent1">
                    <a:lumMod val="75000"/>
                  </a:schemeClr>
                </a:solidFill>
                <a:latin typeface="Comic Sans MS" panose="030F0702030302020204" pitchFamily="66" charset="0"/>
              </a:rPr>
              <a:t> ng </a:t>
            </a:r>
            <a:r>
              <a:rPr lang="en-US" sz="1600" b="1" dirty="0" err="1">
                <a:solidFill>
                  <a:schemeClr val="accent1">
                    <a:lumMod val="75000"/>
                  </a:schemeClr>
                </a:solidFill>
                <a:latin typeface="Comic Sans MS" panose="030F0702030302020204" pitchFamily="66" charset="0"/>
              </a:rPr>
              <a:t>kanikanilang</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mga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magulang</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isang</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kordero</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sa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bawa't</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sangbahayan</a:t>
            </a:r>
            <a:r>
              <a:rPr lang="en-US" sz="1600" b="1" dirty="0">
                <a:solidFill>
                  <a:schemeClr val="accent1">
                    <a:lumMod val="75000"/>
                  </a:schemeClr>
                </a:solidFill>
                <a:latin typeface="Comic Sans MS" panose="030F0702030302020204" pitchFamily="66" charset="0"/>
              </a:rPr>
              <a:t>.</a:t>
            </a:r>
            <a:r>
              <a:rPr lang="en" sz="1600" b="1" dirty="0">
                <a:solidFill>
                  <a:schemeClr val="accent1">
                    <a:lumMod val="75000"/>
                  </a:schemeClr>
                </a:solidFill>
                <a:latin typeface="Comic Sans MS" panose="030F0702030302020204" pitchFamily="66" charset="0"/>
              </a:rPr>
              <a:t>” </a:t>
            </a:r>
            <a:r>
              <a:rPr lang="en" sz="1200" b="1" dirty="0">
                <a:solidFill>
                  <a:schemeClr val="accent1">
                    <a:lumMod val="75000"/>
                  </a:schemeClr>
                </a:solidFill>
                <a:latin typeface="Comic Sans MS" panose="030F0702030302020204" pitchFamily="66" charset="0"/>
              </a:rPr>
              <a:t>(Exodo 12:3)</a:t>
            </a:r>
          </a:p>
        </p:txBody>
      </p:sp>
      <p:sp>
        <p:nvSpPr>
          <p:cNvPr id="6" name="CuadroTexto 5">
            <a:extLst>
              <a:ext uri="{FF2B5EF4-FFF2-40B4-BE49-F238E27FC236}">
                <a16:creationId xmlns:a16="http://schemas.microsoft.com/office/drawing/2014/main" id="{27F865FD-EE50-821F-E0B8-EC23F143F4EF}"/>
              </a:ext>
            </a:extLst>
          </p:cNvPr>
          <p:cNvSpPr txBox="1"/>
          <p:nvPr/>
        </p:nvSpPr>
        <p:spPr>
          <a:xfrm>
            <a:off x="57752" y="1399712"/>
            <a:ext cx="2750018" cy="2308324"/>
          </a:xfrm>
          <a:prstGeom prst="rect">
            <a:avLst/>
          </a:prstGeom>
          <a:noFill/>
        </p:spPr>
        <p:txBody>
          <a:bodyPr wrap="square" rtlCol="0">
            <a:spAutoFit/>
          </a:bodyPr>
          <a:lstStyle/>
          <a:p>
            <a:pPr>
              <a:spcBef>
                <a:spcPts val="600"/>
              </a:spcBef>
            </a:pPr>
            <a:r>
              <a:rPr lang="en-US" b="1" dirty="0" err="1"/>
              <a:t>Detalyadong</a:t>
            </a:r>
            <a:r>
              <a:rPr lang="en-US" b="1" dirty="0"/>
              <a:t> </a:t>
            </a:r>
            <a:r>
              <a:rPr lang="en-US" b="1" dirty="0" err="1"/>
              <a:t>ipinaliwanag</a:t>
            </a:r>
            <a:r>
              <a:rPr lang="en-US" b="1" dirty="0"/>
              <a:t> ng Dios kung </a:t>
            </a:r>
            <a:r>
              <a:rPr lang="en-US" b="1" dirty="0" err="1"/>
              <a:t>ano</a:t>
            </a:r>
            <a:r>
              <a:rPr lang="en-US" b="1" dirty="0"/>
              <a:t> ang </a:t>
            </a:r>
            <a:r>
              <a:rPr lang="en-US" b="1" dirty="0" err="1"/>
              <a:t>dapat</a:t>
            </a:r>
            <a:r>
              <a:rPr lang="en-US" b="1" dirty="0"/>
              <a:t> </a:t>
            </a:r>
            <a:r>
              <a:rPr lang="en-US" b="1" dirty="0" err="1"/>
              <a:t>nilang</a:t>
            </a:r>
            <a:r>
              <a:rPr lang="en-US" b="1" dirty="0"/>
              <a:t> </a:t>
            </a:r>
            <a:r>
              <a:rPr lang="en-US" b="1" dirty="0" err="1"/>
              <a:t>gawin</a:t>
            </a:r>
            <a:r>
              <a:rPr lang="en-US" b="1" dirty="0"/>
              <a:t> </a:t>
            </a:r>
            <a:r>
              <a:rPr lang="en-US" b="1" dirty="0" err="1"/>
              <a:t>upang</a:t>
            </a:r>
            <a:r>
              <a:rPr lang="en-US" b="1" dirty="0"/>
              <a:t> ang </a:t>
            </a:r>
            <a:r>
              <a:rPr lang="en-US" b="1" dirty="0" err="1"/>
              <a:t>Maninira</a:t>
            </a:r>
            <a:r>
              <a:rPr lang="en-US" b="1" dirty="0"/>
              <a:t> ay “</a:t>
            </a:r>
            <a:r>
              <a:rPr lang="en-US" b="1" dirty="0" err="1"/>
              <a:t>lumampas</a:t>
            </a:r>
            <a:r>
              <a:rPr lang="en-US" b="1" dirty="0"/>
              <a:t>” (Pesach, </a:t>
            </a:r>
            <a:r>
              <a:rPr lang="en-US" b="1" dirty="0" err="1"/>
              <a:t>Paskuwa</a:t>
            </a:r>
            <a:r>
              <a:rPr lang="en-US" b="1" dirty="0"/>
              <a:t>), at ang </a:t>
            </a:r>
            <a:r>
              <a:rPr lang="en-US" b="1" dirty="0" err="1"/>
              <a:t>panganay</a:t>
            </a:r>
            <a:r>
              <a:rPr lang="en-US" b="1" dirty="0"/>
              <a:t> ay </a:t>
            </a:r>
            <a:r>
              <a:rPr lang="en-US" b="1" dirty="0" err="1"/>
              <a:t>hindi</a:t>
            </a:r>
            <a:r>
              <a:rPr lang="en-US" b="1" dirty="0"/>
              <a:t> </a:t>
            </a:r>
            <a:r>
              <a:rPr lang="en-US" b="1" dirty="0" err="1"/>
              <a:t>mamamatay</a:t>
            </a:r>
            <a:r>
              <a:rPr lang="en" b="1" dirty="0"/>
              <a:t>:</a:t>
            </a:r>
          </a:p>
        </p:txBody>
      </p:sp>
      <p:graphicFrame>
        <p:nvGraphicFramePr>
          <p:cNvPr id="2" name="Diagrama 1">
            <a:extLst>
              <a:ext uri="{FF2B5EF4-FFF2-40B4-BE49-F238E27FC236}">
                <a16:creationId xmlns:a16="http://schemas.microsoft.com/office/drawing/2014/main" id="{88AD88C4-C72F-EB9F-8D20-C348C331B3B4}"/>
              </a:ext>
            </a:extLst>
          </p:cNvPr>
          <p:cNvGraphicFramePr/>
          <p:nvPr>
            <p:extLst>
              <p:ext uri="{D42A27DB-BD31-4B8C-83A1-F6EECF244321}">
                <p14:modId xmlns:p14="http://schemas.microsoft.com/office/powerpoint/2010/main" val="2509503395"/>
              </p:ext>
            </p:extLst>
          </p:nvPr>
        </p:nvGraphicFramePr>
        <p:xfrm>
          <a:off x="2807770" y="1363831"/>
          <a:ext cx="9291186" cy="5450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Un dibujo de un edificio&#10;&#10;El contenido generado por IA puede ser incorrecto.">
            <a:extLst>
              <a:ext uri="{FF2B5EF4-FFF2-40B4-BE49-F238E27FC236}">
                <a16:creationId xmlns:a16="http://schemas.microsoft.com/office/drawing/2014/main" id="{7884334D-B0C6-7D2F-0F63-8D96D9D150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1934" y="3879300"/>
            <a:ext cx="2352675" cy="1246421"/>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1">
                <a:lumMod val="75000"/>
              </a:schemeClr>
            </a:contourClr>
          </a:sp3d>
        </p:spPr>
      </p:pic>
      <p:sp>
        <p:nvSpPr>
          <p:cNvPr id="8" name="CuadroTexto 7">
            <a:extLst>
              <a:ext uri="{FF2B5EF4-FFF2-40B4-BE49-F238E27FC236}">
                <a16:creationId xmlns:a16="http://schemas.microsoft.com/office/drawing/2014/main" id="{37D67FCF-5C78-A24F-741A-C04BDBD2F0A1}"/>
              </a:ext>
            </a:extLst>
          </p:cNvPr>
          <p:cNvSpPr txBox="1"/>
          <p:nvPr/>
        </p:nvSpPr>
        <p:spPr>
          <a:xfrm>
            <a:off x="0" y="5211446"/>
            <a:ext cx="2807770" cy="1477328"/>
          </a:xfrm>
          <a:prstGeom prst="rect">
            <a:avLst/>
          </a:prstGeom>
          <a:noFill/>
        </p:spPr>
        <p:txBody>
          <a:bodyPr wrap="square" rtlCol="0">
            <a:spAutoFit/>
          </a:bodyPr>
          <a:lstStyle/>
          <a:p>
            <a:pPr>
              <a:spcBef>
                <a:spcPts val="600"/>
              </a:spcBef>
            </a:pPr>
            <a:r>
              <a:rPr lang="en-US" b="1" dirty="0" err="1"/>
              <a:t>Inihanda</a:t>
            </a:r>
            <a:r>
              <a:rPr lang="en-US" b="1" dirty="0"/>
              <a:t> ng Dios ang </a:t>
            </a:r>
            <a:r>
              <a:rPr lang="en-US" b="1" dirty="0" err="1"/>
              <a:t>Kanyang</a:t>
            </a:r>
            <a:r>
              <a:rPr lang="en-US" b="1" dirty="0"/>
              <a:t> bayan </a:t>
            </a:r>
            <a:r>
              <a:rPr lang="en-US" b="1" dirty="0" err="1"/>
              <a:t>upang</a:t>
            </a:r>
            <a:r>
              <a:rPr lang="en-US" b="1" dirty="0"/>
              <a:t> </a:t>
            </a:r>
            <a:r>
              <a:rPr lang="en-US" b="1" dirty="0" err="1"/>
              <a:t>maunawaan</a:t>
            </a:r>
            <a:r>
              <a:rPr lang="en-US" b="1" dirty="0"/>
              <a:t> ang </a:t>
            </a:r>
            <a:r>
              <a:rPr lang="en-US" b="1" dirty="0" err="1"/>
              <a:t>Kanyang</a:t>
            </a:r>
            <a:r>
              <a:rPr lang="en-US" b="1" dirty="0"/>
              <a:t> </a:t>
            </a:r>
            <a:r>
              <a:rPr lang="en-US" b="1" dirty="0" err="1"/>
              <a:t>biyaya</a:t>
            </a:r>
            <a:r>
              <a:rPr lang="en-US" b="1" dirty="0"/>
              <a:t>, at </a:t>
            </a:r>
            <a:r>
              <a:rPr lang="en-US" b="1" dirty="0" err="1"/>
              <a:t>sambahin</a:t>
            </a:r>
            <a:r>
              <a:rPr lang="en-US" b="1" dirty="0"/>
              <a:t> Siya </a:t>
            </a:r>
            <a:r>
              <a:rPr lang="en" b="1" dirty="0"/>
              <a:t>(Ex. 12:27b).</a:t>
            </a:r>
          </a:p>
        </p:txBody>
      </p:sp>
    </p:spTree>
    <p:extLst>
      <p:ext uri="{BB962C8B-B14F-4D97-AF65-F5344CB8AC3E}">
        <p14:creationId xmlns:p14="http://schemas.microsoft.com/office/powerpoint/2010/main" val="33236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graphicEl>
                                              <a:dgm id="{BD9A4E41-356A-4A8E-AB0C-4C767E94BF19}"/>
                                            </p:graphicEl>
                                          </p:spTgt>
                                        </p:tgtEl>
                                        <p:attrNameLst>
                                          <p:attrName>style.visibility</p:attrName>
                                        </p:attrNameLst>
                                      </p:cBhvr>
                                      <p:to>
                                        <p:strVal val="visible"/>
                                      </p:to>
                                    </p:set>
                                    <p:animEffect transition="in" filter="randombar(horizontal)">
                                      <p:cBhvr>
                                        <p:cTn id="19" dur="500"/>
                                        <p:tgtEl>
                                          <p:spTgt spid="2">
                                            <p:graphicEl>
                                              <a:dgm id="{BD9A4E41-356A-4A8E-AB0C-4C767E94BF19}"/>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C9A34EFC-B302-4EE0-95F3-44A0FC5B30AA}"/>
                                            </p:graphicEl>
                                          </p:spTgt>
                                        </p:tgtEl>
                                        <p:attrNameLst>
                                          <p:attrName>style.visibility</p:attrName>
                                        </p:attrNameLst>
                                      </p:cBhvr>
                                      <p:to>
                                        <p:strVal val="visible"/>
                                      </p:to>
                                    </p:set>
                                    <p:anim calcmode="lin" valueType="num">
                                      <p:cBhvr>
                                        <p:cTn id="38" dur="500" fill="hold"/>
                                        <p:tgtEl>
                                          <p:spTgt spid="2">
                                            <p:graphicEl>
                                              <a:dgm id="{C9A34EFC-B302-4EE0-95F3-44A0FC5B30AA}"/>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C9A34EFC-B302-4EE0-95F3-44A0FC5B30AA}"/>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C9A34EFC-B302-4EE0-95F3-44A0FC5B30A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graphicEl>
                                              <a:dgm id="{CDBAE255-D333-4DC8-80F0-E53F9A72A436}"/>
                                            </p:graphicEl>
                                          </p:spTgt>
                                        </p:tgtEl>
                                        <p:attrNameLst>
                                          <p:attrName>style.visibility</p:attrName>
                                        </p:attrNameLst>
                                      </p:cBhvr>
                                      <p:to>
                                        <p:strVal val="visible"/>
                                      </p:to>
                                    </p:set>
                                    <p:animEffect transition="in" filter="wipe(left)">
                                      <p:cBhvr>
                                        <p:cTn id="44" dur="500"/>
                                        <p:tgtEl>
                                          <p:spTgt spid="2">
                                            <p:graphicEl>
                                              <a:dgm id="{CDBAE255-D333-4DC8-80F0-E53F9A72A43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08C638C1-9C43-4A33-BFD4-0D065128A6B7}"/>
                                            </p:graphicEl>
                                          </p:spTgt>
                                        </p:tgtEl>
                                        <p:attrNameLst>
                                          <p:attrName>style.visibility</p:attrName>
                                        </p:attrNameLst>
                                      </p:cBhvr>
                                      <p:to>
                                        <p:strVal val="visible"/>
                                      </p:to>
                                    </p:set>
                                    <p:anim calcmode="lin" valueType="num">
                                      <p:cBhvr>
                                        <p:cTn id="49" dur="500" fill="hold"/>
                                        <p:tgtEl>
                                          <p:spTgt spid="2">
                                            <p:graphicEl>
                                              <a:dgm id="{08C638C1-9C43-4A33-BFD4-0D065128A6B7}"/>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08C638C1-9C43-4A33-BFD4-0D065128A6B7}"/>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08C638C1-9C43-4A33-BFD4-0D065128A6B7}"/>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D828FD26-6626-4CC1-91CE-BC2C704E6548}"/>
                                            </p:graphicEl>
                                          </p:spTgt>
                                        </p:tgtEl>
                                        <p:attrNameLst>
                                          <p:attrName>style.visibility</p:attrName>
                                        </p:attrNameLst>
                                      </p:cBhvr>
                                      <p:to>
                                        <p:strVal val="visible"/>
                                      </p:to>
                                    </p:set>
                                    <p:animEffect transition="in" filter="wipe(left)">
                                      <p:cBhvr>
                                        <p:cTn id="55" dur="500"/>
                                        <p:tgtEl>
                                          <p:spTgt spid="2">
                                            <p:graphicEl>
                                              <a:dgm id="{D828FD26-6626-4CC1-91CE-BC2C704E654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08B9DFFB-FE92-4999-943C-AC4CD5ACB6B2}"/>
                                            </p:graphicEl>
                                          </p:spTgt>
                                        </p:tgtEl>
                                        <p:attrNameLst>
                                          <p:attrName>style.visibility</p:attrName>
                                        </p:attrNameLst>
                                      </p:cBhvr>
                                      <p:to>
                                        <p:strVal val="visible"/>
                                      </p:to>
                                    </p:set>
                                    <p:anim calcmode="lin" valueType="num">
                                      <p:cBhvr>
                                        <p:cTn id="60" dur="500" fill="hold"/>
                                        <p:tgtEl>
                                          <p:spTgt spid="2">
                                            <p:graphicEl>
                                              <a:dgm id="{08B9DFFB-FE92-4999-943C-AC4CD5ACB6B2}"/>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08B9DFFB-FE92-4999-943C-AC4CD5ACB6B2}"/>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08B9DFFB-FE92-4999-943C-AC4CD5ACB6B2}"/>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graphicEl>
                                              <a:dgm id="{F94CC68B-BCAE-49AA-B3EF-32829C5E3C82}"/>
                                            </p:graphicEl>
                                          </p:spTgt>
                                        </p:tgtEl>
                                        <p:attrNameLst>
                                          <p:attrName>style.visibility</p:attrName>
                                        </p:attrNameLst>
                                      </p:cBhvr>
                                      <p:to>
                                        <p:strVal val="visible"/>
                                      </p:to>
                                    </p:set>
                                    <p:animEffect transition="in" filter="wipe(left)">
                                      <p:cBhvr>
                                        <p:cTn id="66" dur="500"/>
                                        <p:tgtEl>
                                          <p:spTgt spid="2">
                                            <p:graphicEl>
                                              <a:dgm id="{F94CC68B-BCAE-49AA-B3EF-32829C5E3C82}"/>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
                                            <p:graphicEl>
                                              <a:dgm id="{B3E92D52-37AF-4EE6-B9BF-D79EE3FB9D60}"/>
                                            </p:graphicEl>
                                          </p:spTgt>
                                        </p:tgtEl>
                                        <p:attrNameLst>
                                          <p:attrName>style.visibility</p:attrName>
                                        </p:attrNameLst>
                                      </p:cBhvr>
                                      <p:to>
                                        <p:strVal val="visible"/>
                                      </p:to>
                                    </p:set>
                                    <p:anim calcmode="lin" valueType="num">
                                      <p:cBhvr>
                                        <p:cTn id="71" dur="500" fill="hold"/>
                                        <p:tgtEl>
                                          <p:spTgt spid="2">
                                            <p:graphicEl>
                                              <a:dgm id="{B3E92D52-37AF-4EE6-B9BF-D79EE3FB9D6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B3E92D52-37AF-4EE6-B9BF-D79EE3FB9D6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B3E92D52-37AF-4EE6-B9BF-D79EE3FB9D60}"/>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graphicEl>
                                              <a:dgm id="{72FC0452-854D-4FEC-800C-B4E1CD1186FD}"/>
                                            </p:graphicEl>
                                          </p:spTgt>
                                        </p:tgtEl>
                                        <p:attrNameLst>
                                          <p:attrName>style.visibility</p:attrName>
                                        </p:attrNameLst>
                                      </p:cBhvr>
                                      <p:to>
                                        <p:strVal val="visible"/>
                                      </p:to>
                                    </p:set>
                                    <p:animEffect transition="in" filter="wipe(left)">
                                      <p:cBhvr>
                                        <p:cTn id="77" dur="500"/>
                                        <p:tgtEl>
                                          <p:spTgt spid="2">
                                            <p:graphicEl>
                                              <a:dgm id="{72FC0452-854D-4FEC-800C-B4E1CD1186F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E83D44AF-A490-4B2E-91E8-BC18E9D4B227}"/>
                                            </p:graphicEl>
                                          </p:spTgt>
                                        </p:tgtEl>
                                        <p:attrNameLst>
                                          <p:attrName>style.visibility</p:attrName>
                                        </p:attrNameLst>
                                      </p:cBhvr>
                                      <p:to>
                                        <p:strVal val="visible"/>
                                      </p:to>
                                    </p:set>
                                    <p:anim calcmode="lin" valueType="num">
                                      <p:cBhvr>
                                        <p:cTn id="82" dur="500" fill="hold"/>
                                        <p:tgtEl>
                                          <p:spTgt spid="2">
                                            <p:graphicEl>
                                              <a:dgm id="{E83D44AF-A490-4B2E-91E8-BC18E9D4B227}"/>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E83D44AF-A490-4B2E-91E8-BC18E9D4B227}"/>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E83D44AF-A490-4B2E-91E8-BC18E9D4B227}"/>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graphicEl>
                                              <a:dgm id="{35A9FE38-02A4-48F9-88E4-FA4F1D5C26F2}"/>
                                            </p:graphicEl>
                                          </p:spTgt>
                                        </p:tgtEl>
                                        <p:attrNameLst>
                                          <p:attrName>style.visibility</p:attrName>
                                        </p:attrNameLst>
                                      </p:cBhvr>
                                      <p:to>
                                        <p:strVal val="visible"/>
                                      </p:to>
                                    </p:set>
                                    <p:animEffect transition="in" filter="wipe(left)">
                                      <p:cBhvr>
                                        <p:cTn id="88" dur="500"/>
                                        <p:tgtEl>
                                          <p:spTgt spid="2">
                                            <p:graphicEl>
                                              <a:dgm id="{35A9FE38-02A4-48F9-88E4-FA4F1D5C26F2}"/>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C3CF8F37-517A-4A65-80C1-0303D535BB07}"/>
                                            </p:graphicEl>
                                          </p:spTgt>
                                        </p:tgtEl>
                                        <p:attrNameLst>
                                          <p:attrName>style.visibility</p:attrName>
                                        </p:attrNameLst>
                                      </p:cBhvr>
                                      <p:to>
                                        <p:strVal val="visible"/>
                                      </p:to>
                                    </p:set>
                                    <p:anim calcmode="lin" valueType="num">
                                      <p:cBhvr>
                                        <p:cTn id="93" dur="500" fill="hold"/>
                                        <p:tgtEl>
                                          <p:spTgt spid="2">
                                            <p:graphicEl>
                                              <a:dgm id="{C3CF8F37-517A-4A65-80C1-0303D535BB07}"/>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C3CF8F37-517A-4A65-80C1-0303D535BB07}"/>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C3CF8F37-517A-4A65-80C1-0303D535BB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B8470E22-8B1D-4206-AE90-ABFA47C7C29A}"/>
                                            </p:graphicEl>
                                          </p:spTgt>
                                        </p:tgtEl>
                                        <p:attrNameLst>
                                          <p:attrName>style.visibility</p:attrName>
                                        </p:attrNameLst>
                                      </p:cBhvr>
                                      <p:to>
                                        <p:strVal val="visible"/>
                                      </p:to>
                                    </p:set>
                                    <p:animEffect transition="in" filter="wipe(left)">
                                      <p:cBhvr>
                                        <p:cTn id="99" dur="500"/>
                                        <p:tgtEl>
                                          <p:spTgt spid="2">
                                            <p:graphicEl>
                                              <a:dgm id="{B8470E22-8B1D-4206-AE90-ABFA47C7C29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5" presetClass="entr" presetSubtype="0"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p:cTn id="104" dur="1000" fill="hold"/>
                                        <p:tgtEl>
                                          <p:spTgt spid="8"/>
                                        </p:tgtEl>
                                        <p:attrNameLst>
                                          <p:attrName>ppt_w</p:attrName>
                                        </p:attrNameLst>
                                      </p:cBhvr>
                                      <p:tavLst>
                                        <p:tav tm="0">
                                          <p:val>
                                            <p:fltVal val="0"/>
                                          </p:val>
                                        </p:tav>
                                        <p:tav tm="100000">
                                          <p:val>
                                            <p:strVal val="#ppt_w"/>
                                          </p:val>
                                        </p:tav>
                                      </p:tavLst>
                                    </p:anim>
                                    <p:anim calcmode="lin" valueType="num">
                                      <p:cBhvr>
                                        <p:cTn id="105" dur="1000" fill="hold"/>
                                        <p:tgtEl>
                                          <p:spTgt spid="8"/>
                                        </p:tgtEl>
                                        <p:attrNameLst>
                                          <p:attrName>ppt_h</p:attrName>
                                        </p:attrNameLst>
                                      </p:cBhvr>
                                      <p:tavLst>
                                        <p:tav tm="0">
                                          <p:val>
                                            <p:fltVal val="0"/>
                                          </p:val>
                                        </p:tav>
                                        <p:tav tm="100000">
                                          <p:val>
                                            <p:strVal val="#ppt_h"/>
                                          </p:val>
                                        </p:tav>
                                      </p:tavLst>
                                    </p:anim>
                                    <p:anim calcmode="lin" valueType="num">
                                      <p:cBhvr>
                                        <p:cTn id="10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86A6933-702E-093C-9B16-7A275A621103}"/>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3CD5F1C5-218D-38F7-25DA-B9D6D5DD8DF8}"/>
              </a:ext>
            </a:extLst>
          </p:cNvPr>
          <p:cNvSpPr>
            <a:spLocks noGrp="1" noRot="1" noMove="1" noResize="1" noEditPoints="1" noAdjustHandles="1" noChangeArrowheads="1" noChangeShapeType="1"/>
          </p:cNvSpPr>
          <p:nvPr/>
        </p:nvSpPr>
        <p:spPr>
          <a:xfrm>
            <a:off x="0" y="0"/>
            <a:ext cx="12191999" cy="12988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7" name="Diagrama 16">
            <a:extLst>
              <a:ext uri="{FF2B5EF4-FFF2-40B4-BE49-F238E27FC236}">
                <a16:creationId xmlns:a16="http://schemas.microsoft.com/office/drawing/2014/main" id="{606C99A7-BA4E-D0A8-0AFB-96E7E5AF1626}"/>
              </a:ext>
            </a:extLst>
          </p:cNvPr>
          <p:cNvGraphicFramePr/>
          <p:nvPr>
            <p:extLst>
              <p:ext uri="{D42A27DB-BD31-4B8C-83A1-F6EECF244321}">
                <p14:modId xmlns:p14="http://schemas.microsoft.com/office/powerpoint/2010/main" val="3316564763"/>
              </p:ext>
            </p:extLst>
          </p:nvPr>
        </p:nvGraphicFramePr>
        <p:xfrm>
          <a:off x="2563551" y="1836409"/>
          <a:ext cx="8128000" cy="4931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55293C46-5966-E3BA-0FCA-4A1B28BDE3B7}"/>
              </a:ext>
            </a:extLst>
          </p:cNvPr>
          <p:cNvSpPr txBox="1"/>
          <p:nvPr/>
        </p:nvSpPr>
        <p:spPr>
          <a:xfrm>
            <a:off x="0" y="-57150"/>
            <a:ext cx="12192000" cy="769441"/>
          </a:xfrm>
          <a:prstGeom prst="rect">
            <a:avLst/>
          </a:prstGeom>
          <a:noFill/>
        </p:spPr>
        <p:txBody>
          <a:bodyPr wrap="square">
            <a:spAutoFit/>
          </a:bodyPr>
          <a:lstStyle/>
          <a:p>
            <a:pPr algn="ct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ANG DUGO AT ANG LEBADURA</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2A901057-2001-B5C1-8AF8-DE90AF65F5C8}"/>
              </a:ext>
            </a:extLst>
          </p:cNvPr>
          <p:cNvSpPr txBox="1"/>
          <p:nvPr/>
        </p:nvSpPr>
        <p:spPr>
          <a:xfrm>
            <a:off x="110477" y="649428"/>
            <a:ext cx="11971044" cy="584775"/>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Nang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magkagayo'y</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ipinatawag</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ni</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Moises ang lahat ng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matanda</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sa</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Israel,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sinabi</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sa</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kanila</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Kayo'y</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lumabas</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kumuha</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kayo ng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mga</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kordero</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ayon</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sa</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inyo-inyong</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sangbahayan</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magpatay</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kayo ng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kordero</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ng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paskua</a:t>
            </a:r>
            <a:r>
              <a:rPr lang="en"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(Exodo 12:21)</a:t>
            </a:r>
          </a:p>
        </p:txBody>
      </p:sp>
      <p:sp>
        <p:nvSpPr>
          <p:cNvPr id="6" name="CuadroTexto 5">
            <a:extLst>
              <a:ext uri="{FF2B5EF4-FFF2-40B4-BE49-F238E27FC236}">
                <a16:creationId xmlns:a16="http://schemas.microsoft.com/office/drawing/2014/main" id="{28DAA4DB-1406-A54F-B3A2-0A59137FFC28}"/>
              </a:ext>
            </a:extLst>
          </p:cNvPr>
          <p:cNvSpPr txBox="1"/>
          <p:nvPr/>
        </p:nvSpPr>
        <p:spPr>
          <a:xfrm>
            <a:off x="220956" y="1819704"/>
            <a:ext cx="5238012" cy="2862322"/>
          </a:xfrm>
          <a:prstGeom prst="rect">
            <a:avLst/>
          </a:prstGeom>
          <a:noFill/>
        </p:spPr>
        <p:txBody>
          <a:bodyPr wrap="square" rtlCol="0">
            <a:spAutoFit/>
          </a:bodyPr>
          <a:lstStyle/>
          <a:p>
            <a:pPr>
              <a:spcBef>
                <a:spcPts val="600"/>
              </a:spcBef>
            </a:pPr>
            <a:r>
              <a:rPr lang="en-US" sz="2000" b="1" dirty="0"/>
              <a:t>Dapat </a:t>
            </a:r>
            <a:r>
              <a:rPr lang="en-US" sz="2000" b="1" dirty="0" err="1"/>
              <a:t>nilang</a:t>
            </a:r>
            <a:r>
              <a:rPr lang="en-US" sz="2000" b="1" dirty="0"/>
              <a:t> </a:t>
            </a:r>
            <a:r>
              <a:rPr lang="en-US" sz="2000" b="1" dirty="0" err="1"/>
              <a:t>alisin</a:t>
            </a:r>
            <a:r>
              <a:rPr lang="en-US" sz="2000" b="1" dirty="0"/>
              <a:t> ang </a:t>
            </a:r>
            <a:r>
              <a:rPr lang="en-US" sz="2000" b="1" dirty="0" err="1"/>
              <a:t>lebadura</a:t>
            </a:r>
            <a:r>
              <a:rPr lang="en-US" sz="2000" b="1" dirty="0"/>
              <a:t> </a:t>
            </a:r>
            <a:r>
              <a:rPr lang="en-US" sz="2000" b="1" dirty="0" err="1"/>
              <a:t>sa</a:t>
            </a:r>
            <a:r>
              <a:rPr lang="en-US" sz="2000" b="1" dirty="0"/>
              <a:t> </a:t>
            </a:r>
            <a:r>
              <a:rPr lang="en-US" sz="2000" b="1" dirty="0" err="1"/>
              <a:t>kanilang</a:t>
            </a:r>
            <a:r>
              <a:rPr lang="en-US" sz="2000" b="1" dirty="0"/>
              <a:t> </a:t>
            </a:r>
            <a:r>
              <a:rPr lang="en-US" sz="2000" b="1" dirty="0" err="1"/>
              <a:t>mga</a:t>
            </a:r>
            <a:r>
              <a:rPr lang="en-US" sz="2000" b="1" dirty="0"/>
              <a:t> </a:t>
            </a:r>
            <a:r>
              <a:rPr lang="en-US" sz="2000" b="1" dirty="0" err="1"/>
              <a:t>tahanan</a:t>
            </a:r>
            <a:r>
              <a:rPr lang="en-US" sz="2000" b="1" dirty="0"/>
              <a:t> at </a:t>
            </a:r>
            <a:r>
              <a:rPr lang="en-US" sz="2000" b="1" dirty="0" err="1"/>
              <a:t>maghurno</a:t>
            </a:r>
            <a:r>
              <a:rPr lang="en-US" sz="2000" b="1" dirty="0"/>
              <a:t> ng </a:t>
            </a:r>
            <a:r>
              <a:rPr lang="en-US" sz="2000" b="1" dirty="0" err="1"/>
              <a:t>tinapay</a:t>
            </a:r>
            <a:r>
              <a:rPr lang="en-US" sz="2000" b="1" dirty="0"/>
              <a:t> </a:t>
            </a:r>
            <a:r>
              <a:rPr lang="en-US" sz="2000" b="1" dirty="0" err="1"/>
              <a:t>na</a:t>
            </a:r>
            <a:r>
              <a:rPr lang="en-US" sz="2000" b="1" dirty="0"/>
              <a:t> </a:t>
            </a:r>
            <a:r>
              <a:rPr lang="en-US" sz="2000" b="1" dirty="0" err="1"/>
              <a:t>wala</a:t>
            </a:r>
            <a:r>
              <a:rPr lang="en-US" sz="2000" b="1" dirty="0"/>
              <a:t> </a:t>
            </a:r>
            <a:r>
              <a:rPr lang="en-US" sz="2000" b="1" dirty="0" err="1"/>
              <a:t>nito</a:t>
            </a:r>
            <a:r>
              <a:rPr lang="en-US" sz="2000" b="1" dirty="0"/>
              <a:t> (</a:t>
            </a:r>
            <a:r>
              <a:rPr lang="en-US" sz="2000" b="1" dirty="0" err="1"/>
              <a:t>tinapay</a:t>
            </a:r>
            <a:r>
              <a:rPr lang="en-US" sz="2000" b="1" dirty="0"/>
              <a:t> </a:t>
            </a:r>
            <a:r>
              <a:rPr lang="en-US" sz="2000" b="1" dirty="0" err="1"/>
              <a:t>na</a:t>
            </a:r>
            <a:r>
              <a:rPr lang="en-US" sz="2000" b="1" dirty="0"/>
              <a:t> </a:t>
            </a:r>
            <a:r>
              <a:rPr lang="en-US" sz="2000" b="1" dirty="0" err="1"/>
              <a:t>walang</a:t>
            </a:r>
            <a:r>
              <a:rPr lang="en-US" sz="2000" b="1" dirty="0"/>
              <a:t> </a:t>
            </a:r>
            <a:r>
              <a:rPr lang="en-US" sz="2000" b="1" dirty="0" err="1"/>
              <a:t>lebadura</a:t>
            </a:r>
            <a:r>
              <a:rPr lang="en-US" sz="2000" b="1" dirty="0"/>
              <a:t>). Dahil </a:t>
            </a:r>
            <a:r>
              <a:rPr lang="en-US" sz="2000" b="1" dirty="0" err="1"/>
              <a:t>malapit</a:t>
            </a:r>
            <a:r>
              <a:rPr lang="en-US" sz="2000" b="1" dirty="0"/>
              <a:t> </a:t>
            </a:r>
            <a:r>
              <a:rPr lang="en-US" sz="2000" b="1" dirty="0" err="1"/>
              <a:t>na</a:t>
            </a:r>
            <a:r>
              <a:rPr lang="en-US" sz="2000" b="1" dirty="0"/>
              <a:t> ang </a:t>
            </a:r>
            <a:r>
              <a:rPr lang="en-US" sz="2000" b="1" dirty="0" err="1"/>
              <a:t>pag-alis</a:t>
            </a:r>
            <a:r>
              <a:rPr lang="en-US" sz="2000" b="1" dirty="0"/>
              <a:t>, </a:t>
            </a:r>
            <a:r>
              <a:rPr lang="en-US" sz="2000" b="1" dirty="0" err="1"/>
              <a:t>wala</a:t>
            </a:r>
            <a:r>
              <a:rPr lang="en-US" sz="2000" b="1" dirty="0"/>
              <a:t> </a:t>
            </a:r>
            <a:r>
              <a:rPr lang="en-US" sz="2000" b="1" dirty="0" err="1"/>
              <a:t>silang</a:t>
            </a:r>
            <a:r>
              <a:rPr lang="en-US" sz="2000" b="1" dirty="0"/>
              <a:t> </a:t>
            </a:r>
            <a:r>
              <a:rPr lang="en-US" sz="2000" b="1" dirty="0" err="1"/>
              <a:t>lebadura</a:t>
            </a:r>
            <a:r>
              <a:rPr lang="en-US" sz="2000" b="1" dirty="0"/>
              <a:t> </a:t>
            </a:r>
            <a:r>
              <a:rPr lang="en-US" sz="2000" b="1" dirty="0" err="1"/>
              <a:t>sa</a:t>
            </a:r>
            <a:r>
              <a:rPr lang="en-US" sz="2000" b="1" dirty="0"/>
              <a:t> </a:t>
            </a:r>
            <a:r>
              <a:rPr lang="en-US" sz="2000" b="1" dirty="0" err="1"/>
              <a:t>mga</a:t>
            </a:r>
            <a:r>
              <a:rPr lang="en-US" sz="2000" b="1" dirty="0"/>
              <a:t> </a:t>
            </a:r>
            <a:r>
              <a:rPr lang="en-US" sz="2000" b="1" dirty="0" err="1"/>
              <a:t>unang</a:t>
            </a:r>
            <a:r>
              <a:rPr lang="en-US" sz="2000" b="1" dirty="0"/>
              <a:t> </a:t>
            </a:r>
            <a:r>
              <a:rPr lang="en-US" sz="2000" b="1" dirty="0" err="1"/>
              <a:t>yugto</a:t>
            </a:r>
            <a:r>
              <a:rPr lang="en-US" sz="2000" b="1" dirty="0"/>
              <a:t> </a:t>
            </a:r>
            <a:r>
              <a:rPr lang="en-US" sz="2000" b="1" dirty="0" err="1"/>
              <a:t>nito</a:t>
            </a:r>
            <a:r>
              <a:rPr lang="en-US" sz="2000" b="1" dirty="0"/>
              <a:t> (Ex. 12:17-20). Ang </a:t>
            </a:r>
            <a:r>
              <a:rPr lang="en-US" sz="2000" b="1" dirty="0" err="1"/>
              <a:t>lebadura</a:t>
            </a:r>
            <a:r>
              <a:rPr lang="en-US" sz="2000" b="1" dirty="0"/>
              <a:t> ay </a:t>
            </a:r>
            <a:r>
              <a:rPr lang="en-US" sz="2000" b="1" dirty="0" err="1"/>
              <a:t>simbolo</a:t>
            </a:r>
            <a:r>
              <a:rPr lang="en-US" sz="2000" b="1" dirty="0"/>
              <a:t> ng </a:t>
            </a:r>
            <a:r>
              <a:rPr lang="en-US" sz="2000" b="1" dirty="0" err="1"/>
              <a:t>kasalanan</a:t>
            </a:r>
            <a:r>
              <a:rPr lang="en-US" sz="2000" b="1" dirty="0"/>
              <a:t>, at ang </a:t>
            </a:r>
            <a:r>
              <a:rPr lang="en-US" sz="2000" b="1" dirty="0" err="1"/>
              <a:t>tinapay</a:t>
            </a:r>
            <a:r>
              <a:rPr lang="en-US" sz="2000" b="1" dirty="0"/>
              <a:t> </a:t>
            </a:r>
            <a:r>
              <a:rPr lang="en-US" sz="2000" b="1" dirty="0" err="1"/>
              <a:t>na</a:t>
            </a:r>
            <a:r>
              <a:rPr lang="en-US" sz="2000" b="1" dirty="0"/>
              <a:t> </a:t>
            </a:r>
            <a:r>
              <a:rPr lang="en-US" sz="2000" b="1" dirty="0" err="1"/>
              <a:t>walang</a:t>
            </a:r>
            <a:r>
              <a:rPr lang="en-US" sz="2000" b="1" dirty="0"/>
              <a:t> </a:t>
            </a:r>
            <a:r>
              <a:rPr lang="en-US" sz="2000" b="1" dirty="0" err="1"/>
              <a:t>lebadura</a:t>
            </a:r>
            <a:r>
              <a:rPr lang="en-US" sz="2000" b="1" dirty="0"/>
              <a:t> ay </a:t>
            </a:r>
            <a:r>
              <a:rPr lang="en-US" sz="2000" b="1" dirty="0" err="1"/>
              <a:t>sumasagisag</a:t>
            </a:r>
            <a:r>
              <a:rPr lang="en-US" sz="2000" b="1" dirty="0"/>
              <a:t> ng </a:t>
            </a:r>
            <a:r>
              <a:rPr lang="en-US" sz="2000" b="1" dirty="0" err="1"/>
              <a:t>bagong</a:t>
            </a:r>
            <a:r>
              <a:rPr lang="en-US" sz="2000" b="1" dirty="0"/>
              <a:t> </a:t>
            </a:r>
            <a:r>
              <a:rPr lang="en-US" sz="2000" b="1" dirty="0" err="1"/>
              <a:t>buhay</a:t>
            </a:r>
            <a:r>
              <a:rPr lang="en-US" sz="2000" b="1" dirty="0"/>
              <a:t> kay Cristo Jesus </a:t>
            </a:r>
            <a:r>
              <a:rPr lang="en" sz="2000" b="1" dirty="0"/>
              <a:t>(1 Cor. 5:6–8; 2 Cor. 5:17).</a:t>
            </a:r>
          </a:p>
        </p:txBody>
      </p:sp>
      <p:pic>
        <p:nvPicPr>
          <p:cNvPr id="4" name="Imagen 3" descr="Imagen que contiene edificio, exterior, ladrillo, casa&#10;&#10;El contenido generado por IA puede ser incorrecto.">
            <a:extLst>
              <a:ext uri="{FF2B5EF4-FFF2-40B4-BE49-F238E27FC236}">
                <a16:creationId xmlns:a16="http://schemas.microsoft.com/office/drawing/2014/main" id="{5027BF9E-7055-47CB-610C-F1DC9D38B54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65787" y="1835460"/>
            <a:ext cx="3647872" cy="2678682"/>
          </a:xfrm>
          <a:prstGeom prst="roundRect">
            <a:avLst>
              <a:gd name="adj" fmla="val 4167"/>
            </a:avLst>
          </a:prstGeom>
          <a:solidFill>
            <a:srgbClr val="FFFFFF"/>
          </a:solidFill>
          <a:ln w="76200" cap="sq">
            <a:solidFill>
              <a:srgbClr val="8210B0"/>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9E8B08B2-A959-698C-7490-A78BE2196D70}"/>
              </a:ext>
            </a:extLst>
          </p:cNvPr>
          <p:cNvSpPr txBox="1"/>
          <p:nvPr/>
        </p:nvSpPr>
        <p:spPr>
          <a:xfrm>
            <a:off x="220956" y="1373973"/>
            <a:ext cx="11792703" cy="400110"/>
          </a:xfrm>
          <a:prstGeom prst="rect">
            <a:avLst/>
          </a:prstGeom>
          <a:noFill/>
        </p:spPr>
        <p:txBody>
          <a:bodyPr wrap="square">
            <a:spAutoFit/>
          </a:bodyPr>
          <a:lstStyle/>
          <a:p>
            <a:pPr>
              <a:spcBef>
                <a:spcPts val="600"/>
              </a:spcBef>
            </a:pPr>
            <a:r>
              <a:rPr lang="en-US" sz="2000" b="1" dirty="0"/>
              <a:t>Sa ika-14, </a:t>
            </a:r>
            <a:r>
              <a:rPr lang="en-US" sz="2000" b="1" dirty="0" err="1"/>
              <a:t>dalawang</a:t>
            </a:r>
            <a:r>
              <a:rPr lang="en-US" sz="2000" b="1" dirty="0"/>
              <a:t> </a:t>
            </a:r>
            <a:r>
              <a:rPr lang="en-US" sz="2000" b="1" dirty="0" err="1"/>
              <a:t>elemento</a:t>
            </a:r>
            <a:r>
              <a:rPr lang="en-US" sz="2000" b="1" dirty="0"/>
              <a:t> ang may </a:t>
            </a:r>
            <a:r>
              <a:rPr lang="en-US" sz="2000" b="1" dirty="0" err="1"/>
              <a:t>mahalagang</a:t>
            </a:r>
            <a:r>
              <a:rPr lang="en-US" sz="2000" b="1" dirty="0"/>
              <a:t> </a:t>
            </a:r>
            <a:r>
              <a:rPr lang="en-US" sz="2000" b="1" dirty="0" err="1"/>
              <a:t>papel</a:t>
            </a:r>
            <a:r>
              <a:rPr lang="en-US" sz="2000" b="1" dirty="0"/>
              <a:t> </a:t>
            </a:r>
            <a:r>
              <a:rPr lang="en-US" sz="2000" b="1" dirty="0" err="1"/>
              <a:t>sa</a:t>
            </a:r>
            <a:r>
              <a:rPr lang="en-US" sz="2000" b="1" dirty="0"/>
              <a:t> </a:t>
            </a:r>
            <a:r>
              <a:rPr lang="en-US" sz="2000" b="1" dirty="0" err="1"/>
              <a:t>seremonya</a:t>
            </a:r>
            <a:r>
              <a:rPr lang="en-US" sz="2000" b="1" dirty="0"/>
              <a:t>: </a:t>
            </a:r>
            <a:r>
              <a:rPr lang="en-US" sz="2000" b="1" dirty="0" err="1"/>
              <a:t>dugo</a:t>
            </a:r>
            <a:r>
              <a:rPr lang="en-US" sz="2000" b="1" dirty="0"/>
              <a:t> at </a:t>
            </a:r>
            <a:r>
              <a:rPr lang="en-US" sz="2000" b="1" dirty="0" err="1"/>
              <a:t>lebadura</a:t>
            </a:r>
            <a:r>
              <a:rPr lang="en" sz="2000" b="1" dirty="0"/>
              <a:t>.</a:t>
            </a:r>
          </a:p>
        </p:txBody>
      </p:sp>
      <p:sp>
        <p:nvSpPr>
          <p:cNvPr id="13" name="CuadroTexto 12">
            <a:extLst>
              <a:ext uri="{FF2B5EF4-FFF2-40B4-BE49-F238E27FC236}">
                <a16:creationId xmlns:a16="http://schemas.microsoft.com/office/drawing/2014/main" id="{D46134FF-D1DB-8D91-2634-496639A29E84}"/>
              </a:ext>
            </a:extLst>
          </p:cNvPr>
          <p:cNvSpPr txBox="1"/>
          <p:nvPr/>
        </p:nvSpPr>
        <p:spPr>
          <a:xfrm>
            <a:off x="9435830" y="4753837"/>
            <a:ext cx="2756169" cy="1938992"/>
          </a:xfrm>
          <a:prstGeom prst="rect">
            <a:avLst/>
          </a:prstGeom>
          <a:noFill/>
        </p:spPr>
        <p:txBody>
          <a:bodyPr wrap="square">
            <a:spAutoFit/>
          </a:bodyPr>
          <a:lstStyle/>
          <a:p>
            <a:pPr>
              <a:spcBef>
                <a:spcPts val="600"/>
              </a:spcBef>
            </a:pPr>
            <a:r>
              <a:rPr lang="en-US" sz="2000" b="1" dirty="0"/>
              <a:t>Ang </a:t>
            </a:r>
            <a:r>
              <a:rPr lang="en-US" sz="2000" b="1" dirty="0" err="1"/>
              <a:t>hisopo</a:t>
            </a:r>
            <a:r>
              <a:rPr lang="en-US" sz="2000" b="1" dirty="0"/>
              <a:t> kung </a:t>
            </a:r>
            <a:r>
              <a:rPr lang="en-US" sz="2000" b="1" dirty="0" err="1"/>
              <a:t>saan</a:t>
            </a:r>
            <a:r>
              <a:rPr lang="en-US" sz="2000" b="1" dirty="0"/>
              <a:t> </a:t>
            </a:r>
            <a:r>
              <a:rPr lang="en-US" sz="2000" b="1" dirty="0" err="1"/>
              <a:t>pangwisik</a:t>
            </a:r>
            <a:r>
              <a:rPr lang="en-US" sz="2000" b="1" dirty="0"/>
              <a:t> ng </a:t>
            </a:r>
            <a:r>
              <a:rPr lang="en-US" sz="2000" b="1" dirty="0" err="1"/>
              <a:t>dugo</a:t>
            </a:r>
            <a:r>
              <a:rPr lang="en-US" sz="2000" b="1" dirty="0"/>
              <a:t> (Ex. 12:22) ay </a:t>
            </a:r>
            <a:r>
              <a:rPr lang="en-US" sz="2000" b="1" dirty="0" err="1"/>
              <a:t>isang</a:t>
            </a:r>
            <a:r>
              <a:rPr lang="en-US" sz="2000" b="1" dirty="0"/>
              <a:t> </a:t>
            </a:r>
            <a:r>
              <a:rPr lang="en-US" sz="2000" b="1" dirty="0" err="1"/>
              <a:t>simbolo</a:t>
            </a:r>
            <a:r>
              <a:rPr lang="en-US" sz="2000" b="1" dirty="0"/>
              <a:t> ng </a:t>
            </a:r>
            <a:r>
              <a:rPr lang="en-US" sz="2000" b="1" dirty="0" err="1"/>
              <a:t>paglilinis</a:t>
            </a:r>
            <a:r>
              <a:rPr lang="en-US" sz="2000" b="1" dirty="0"/>
              <a:t> ng </a:t>
            </a:r>
            <a:r>
              <a:rPr lang="en-US" sz="2000" b="1" dirty="0" err="1"/>
              <a:t>kasalanan</a:t>
            </a:r>
            <a:r>
              <a:rPr lang="en-US" sz="2000" b="1" dirty="0"/>
              <a:t> (Awit </a:t>
            </a:r>
            <a:r>
              <a:rPr lang="en" sz="2000" b="1" dirty="0"/>
              <a:t> 51:7).</a:t>
            </a:r>
          </a:p>
        </p:txBody>
      </p:sp>
      <p:sp>
        <p:nvSpPr>
          <p:cNvPr id="16" name="CuadroTexto 15">
            <a:extLst>
              <a:ext uri="{FF2B5EF4-FFF2-40B4-BE49-F238E27FC236}">
                <a16:creationId xmlns:a16="http://schemas.microsoft.com/office/drawing/2014/main" id="{036A9E72-842C-5300-FFA8-664F65F5E40D}"/>
              </a:ext>
            </a:extLst>
          </p:cNvPr>
          <p:cNvSpPr txBox="1"/>
          <p:nvPr/>
        </p:nvSpPr>
        <p:spPr>
          <a:xfrm>
            <a:off x="220956" y="4611231"/>
            <a:ext cx="3957852" cy="2246769"/>
          </a:xfrm>
          <a:prstGeom prst="rect">
            <a:avLst/>
          </a:prstGeom>
          <a:noFill/>
        </p:spPr>
        <p:txBody>
          <a:bodyPr wrap="square">
            <a:spAutoFit/>
          </a:bodyPr>
          <a:lstStyle/>
          <a:p>
            <a:pPr>
              <a:spcBef>
                <a:spcPts val="600"/>
              </a:spcBef>
            </a:pPr>
            <a:r>
              <a:rPr lang="en-US" sz="2000" b="1" dirty="0"/>
              <a:t>Ang </a:t>
            </a:r>
            <a:r>
              <a:rPr lang="en-US" sz="2000" b="1" dirty="0" err="1"/>
              <a:t>dugo</a:t>
            </a:r>
            <a:r>
              <a:rPr lang="en-US" sz="2000" b="1" dirty="0"/>
              <a:t> ay may </a:t>
            </a:r>
            <a:r>
              <a:rPr lang="en-US" sz="2000" b="1" dirty="0" err="1"/>
              <a:t>nakaliligtas</a:t>
            </a:r>
            <a:r>
              <a:rPr lang="en-US" sz="2000" b="1" dirty="0"/>
              <a:t> </a:t>
            </a:r>
            <a:r>
              <a:rPr lang="en-US" sz="2000" b="1" dirty="0" err="1"/>
              <a:t>na</a:t>
            </a:r>
            <a:r>
              <a:rPr lang="en-US" sz="2000" b="1" dirty="0"/>
              <a:t> </a:t>
            </a:r>
            <a:r>
              <a:rPr lang="en-US" sz="2000" b="1" dirty="0" err="1"/>
              <a:t>elemento</a:t>
            </a:r>
            <a:r>
              <a:rPr lang="en-US" sz="2000" b="1" dirty="0"/>
              <a:t>. Ito ay </a:t>
            </a:r>
            <a:r>
              <a:rPr lang="en-US" sz="2000" b="1" dirty="0" err="1"/>
              <a:t>kumakatawan</a:t>
            </a:r>
            <a:r>
              <a:rPr lang="en-US" sz="2000" b="1" dirty="0"/>
              <a:t> </a:t>
            </a:r>
            <a:r>
              <a:rPr lang="en-US" sz="2000" b="1" dirty="0" err="1"/>
              <a:t>sa</a:t>
            </a:r>
            <a:r>
              <a:rPr lang="en-US" sz="2000" b="1" dirty="0"/>
              <a:t> </a:t>
            </a:r>
            <a:r>
              <a:rPr lang="en-US" sz="2000" b="1" dirty="0" err="1"/>
              <a:t>dugo</a:t>
            </a:r>
            <a:r>
              <a:rPr lang="en-US" sz="2000" b="1" dirty="0"/>
              <a:t> </a:t>
            </a:r>
            <a:r>
              <a:rPr lang="en-US" sz="2000" b="1" dirty="0" err="1"/>
              <a:t>ni</a:t>
            </a:r>
            <a:r>
              <a:rPr lang="en-US" sz="2000" b="1" dirty="0"/>
              <a:t> Jesus—</a:t>
            </a:r>
            <a:r>
              <a:rPr lang="en-US" sz="2000" b="1" dirty="0" err="1"/>
              <a:t>na</a:t>
            </a:r>
            <a:r>
              <a:rPr lang="en-US" sz="2000" b="1" dirty="0"/>
              <a:t> </a:t>
            </a:r>
            <a:r>
              <a:rPr lang="en-US" sz="2000" b="1" dirty="0" err="1"/>
              <a:t>Kanyang</a:t>
            </a:r>
            <a:r>
              <a:rPr lang="en-US" sz="2000" b="1" dirty="0"/>
              <a:t> </a:t>
            </a:r>
            <a:r>
              <a:rPr lang="en-US" sz="2000" b="1" dirty="0" err="1"/>
              <a:t>ibinuhos</a:t>
            </a:r>
            <a:r>
              <a:rPr lang="en-US" sz="2000" b="1" dirty="0"/>
              <a:t> </a:t>
            </a:r>
            <a:r>
              <a:rPr lang="en-US" sz="2000" b="1" dirty="0" err="1"/>
              <a:t>sa</a:t>
            </a:r>
            <a:r>
              <a:rPr lang="en-US" sz="2000" b="1" dirty="0"/>
              <a:t> </a:t>
            </a:r>
            <a:r>
              <a:rPr lang="en-US" sz="2000" b="1" dirty="0" err="1"/>
              <a:t>krus</a:t>
            </a:r>
            <a:r>
              <a:rPr lang="en-US" sz="2000" b="1" dirty="0"/>
              <a:t>—</a:t>
            </a:r>
            <a:r>
              <a:rPr lang="en-US" sz="2000" b="1" dirty="0" err="1"/>
              <a:t>upang</a:t>
            </a:r>
            <a:r>
              <a:rPr lang="en-US" sz="2000" b="1" dirty="0"/>
              <a:t>, </a:t>
            </a:r>
            <a:r>
              <a:rPr lang="en-US" sz="2000" b="1" dirty="0" err="1"/>
              <a:t>sa</a:t>
            </a:r>
            <a:r>
              <a:rPr lang="en-US" sz="2000" b="1" dirty="0"/>
              <a:t> </a:t>
            </a:r>
            <a:r>
              <a:rPr lang="en-US" sz="2000" b="1" dirty="0" err="1"/>
              <a:t>Paghuhukom</a:t>
            </a:r>
            <a:r>
              <a:rPr lang="en-US" sz="2000" b="1" dirty="0"/>
              <a:t>, ang Dios ay "</a:t>
            </a:r>
            <a:r>
              <a:rPr lang="en-US" sz="2000" b="1" dirty="0" err="1"/>
              <a:t>lampasan</a:t>
            </a:r>
            <a:r>
              <a:rPr lang="en-US" sz="2000" b="1" dirty="0"/>
              <a:t>" ang </a:t>
            </a:r>
            <a:r>
              <a:rPr lang="en-US" sz="2000" b="1" dirty="0" err="1"/>
              <a:t>hatol</a:t>
            </a:r>
            <a:r>
              <a:rPr lang="en-US" sz="2000" b="1" dirty="0"/>
              <a:t> </a:t>
            </a:r>
            <a:r>
              <a:rPr lang="en-US" sz="2000" b="1" dirty="0" err="1"/>
              <a:t>sa</a:t>
            </a:r>
            <a:r>
              <a:rPr lang="en-US" sz="2000" b="1" dirty="0"/>
              <a:t> </a:t>
            </a:r>
            <a:r>
              <a:rPr lang="en-US" sz="2000" b="1" dirty="0" err="1"/>
              <a:t>atin</a:t>
            </a:r>
            <a:r>
              <a:rPr lang="en-US" sz="2000" b="1" dirty="0"/>
              <a:t> </a:t>
            </a:r>
            <a:r>
              <a:rPr lang="en" sz="2000" b="1" dirty="0"/>
              <a:t>.                                              (1 Juan 1:7 ; 2:1-2).</a:t>
            </a:r>
          </a:p>
        </p:txBody>
      </p:sp>
    </p:spTree>
    <p:extLst>
      <p:ext uri="{BB962C8B-B14F-4D97-AF65-F5344CB8AC3E}">
        <p14:creationId xmlns:p14="http://schemas.microsoft.com/office/powerpoint/2010/main" val="346697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3" grpId="0"/>
      <p:bldP spid="5" grpId="0"/>
      <p:bldP spid="6" grpId="0"/>
      <p:bldP spid="7"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E0B3BB9-ED4C-9325-030F-D61B26E1F07B}"/>
              </a:ext>
            </a:extLst>
          </p:cNvPr>
          <p:cNvSpPr>
            <a:spLocks noGrp="1" noRot="1" noMove="1" noResize="1" noEditPoints="1" noAdjustHandles="1" noChangeArrowheads="1" noChangeShapeType="1"/>
          </p:cNvSpPr>
          <p:nvPr/>
        </p:nvSpPr>
        <p:spPr>
          <a:xfrm>
            <a:off x="0" y="0"/>
            <a:ext cx="12192000" cy="1158121"/>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CCE667-9ADD-1258-05FF-C31033CE44B1}"/>
              </a:ext>
            </a:extLst>
          </p:cNvPr>
          <p:cNvSpPr txBox="1"/>
          <p:nvPr/>
        </p:nvSpPr>
        <p:spPr>
          <a:xfrm>
            <a:off x="0" y="-10337"/>
            <a:ext cx="12192000" cy="769441"/>
          </a:xfrm>
          <a:prstGeom prst="rect">
            <a:avLst/>
          </a:prstGeom>
          <a:noFill/>
        </p:spPr>
        <p:txBody>
          <a:bodyPr wrap="square">
            <a:spAutoFit/>
          </a:bodyPr>
          <a:lstStyle/>
          <a:p>
            <a:pPr algn="ctr"/>
            <a:r>
              <a:rPr lang="en-US" sz="4400" b="1" spc="300" dirty="0">
                <a:ln w="9525">
                  <a:solidFill>
                    <a:schemeClr val="accent6">
                      <a:lumMod val="75000"/>
                    </a:schemeClr>
                  </a:solidFill>
                  <a:prstDash val="solid"/>
                </a:ln>
                <a:solidFill>
                  <a:schemeClr val="accent4">
                    <a:lumMod val="75000"/>
                  </a:schemeClr>
                </a:solidFill>
                <a:effectLst>
                  <a:outerShdw blurRad="12700" dist="38100" dir="2700000" algn="tl" rotWithShape="0">
                    <a:schemeClr val="accent6">
                      <a:lumMod val="50000"/>
                    </a:schemeClr>
                  </a:outerShdw>
                </a:effectLst>
              </a:rPr>
              <a:t>TANDAAN AT ITURO</a:t>
            </a:r>
            <a:endParaRPr lang="en" sz="4400" b="1" spc="300" dirty="0">
              <a:ln w="9525">
                <a:solidFill>
                  <a:schemeClr val="accent6">
                    <a:lumMod val="75000"/>
                  </a:schemeClr>
                </a:solidFill>
                <a:prstDash val="solid"/>
              </a:ln>
              <a:solidFill>
                <a:schemeClr val="accent4">
                  <a:lumMod val="75000"/>
                </a:schemeClr>
              </a:solidFill>
              <a:effectLst>
                <a:outerShdw blurRad="12700" dist="38100" dir="2700000" algn="tl" rotWithShape="0">
                  <a:schemeClr val="accent6">
                    <a:lumMod val="50000"/>
                  </a:schemeClr>
                </a:outerShdw>
              </a:effectLst>
            </a:endParaRPr>
          </a:p>
        </p:txBody>
      </p:sp>
      <p:sp>
        <p:nvSpPr>
          <p:cNvPr id="5" name="CuadroTexto 4">
            <a:extLst>
              <a:ext uri="{FF2B5EF4-FFF2-40B4-BE49-F238E27FC236}">
                <a16:creationId xmlns:a16="http://schemas.microsoft.com/office/drawing/2014/main" id="{26CA3F8E-89F7-18DE-24BD-18A4EFBD237A}"/>
              </a:ext>
            </a:extLst>
          </p:cNvPr>
          <p:cNvSpPr txBox="1"/>
          <p:nvPr/>
        </p:nvSpPr>
        <p:spPr>
          <a:xfrm>
            <a:off x="61317" y="583683"/>
            <a:ext cx="12016384" cy="584775"/>
          </a:xfrm>
          <a:prstGeom prst="rect">
            <a:avLst/>
          </a:prstGeom>
          <a:solidFill>
            <a:srgbClr val="E0DCF5"/>
          </a:solidFill>
          <a:effectLst>
            <a:softEdge rad="31750"/>
          </a:effectLst>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At </a:t>
            </a:r>
            <a:r>
              <a:rPr lang="en-US" b="1" dirty="0" err="1">
                <a:solidFill>
                  <a:schemeClr val="accent5">
                    <a:lumMod val="75000"/>
                  </a:schemeClr>
                </a:solidFill>
                <a:latin typeface="Comic Sans MS" panose="030F0702030302020204" pitchFamily="66" charset="0"/>
              </a:rPr>
              <a:t>inyong</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ipangingilin</a:t>
            </a:r>
            <a:r>
              <a:rPr lang="en-US" b="1" dirty="0">
                <a:solidFill>
                  <a:schemeClr val="accent5">
                    <a:lumMod val="75000"/>
                  </a:schemeClr>
                </a:solidFill>
                <a:latin typeface="Comic Sans MS" panose="030F0702030302020204" pitchFamily="66" charset="0"/>
              </a:rPr>
              <a:t> ang bagay </a:t>
            </a:r>
            <a:r>
              <a:rPr lang="en-US" b="1" dirty="0" err="1">
                <a:solidFill>
                  <a:schemeClr val="accent5">
                    <a:lumMod val="75000"/>
                  </a:schemeClr>
                </a:solidFill>
                <a:latin typeface="Comic Sans MS" panose="030F0702030302020204" pitchFamily="66" charset="0"/>
              </a:rPr>
              <a:t>na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ito</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pinakatuntunin</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sa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iyo</a:t>
            </a:r>
            <a:r>
              <a:rPr lang="en-US" b="1" dirty="0">
                <a:solidFill>
                  <a:schemeClr val="accent5">
                    <a:lumMod val="75000"/>
                  </a:schemeClr>
                </a:solidFill>
                <a:latin typeface="Comic Sans MS" panose="030F0702030302020204" pitchFamily="66" charset="0"/>
              </a:rPr>
              <a:t> at </a:t>
            </a:r>
            <a:r>
              <a:rPr lang="en-US" b="1" dirty="0" err="1">
                <a:solidFill>
                  <a:schemeClr val="accent5">
                    <a:lumMod val="75000"/>
                  </a:schemeClr>
                </a:solidFill>
                <a:latin typeface="Comic Sans MS" panose="030F0702030302020204" pitchFamily="66" charset="0"/>
              </a:rPr>
              <a:t>sa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iyong</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mga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anak</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magpakailan</a:t>
            </a:r>
            <a:r>
              <a:rPr lang="en-US" b="1" dirty="0">
                <a:solidFill>
                  <a:schemeClr val="accent5">
                    <a:lumMod val="75000"/>
                  </a:schemeClr>
                </a:solidFill>
                <a:latin typeface="Comic Sans MS" panose="030F0702030302020204" pitchFamily="66" charset="0"/>
              </a:rPr>
              <a:t> man.</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(Exodo 12:24)</a:t>
            </a:r>
          </a:p>
        </p:txBody>
      </p:sp>
      <p:sp>
        <p:nvSpPr>
          <p:cNvPr id="6" name="CuadroTexto 5">
            <a:extLst>
              <a:ext uri="{FF2B5EF4-FFF2-40B4-BE49-F238E27FC236}">
                <a16:creationId xmlns:a16="http://schemas.microsoft.com/office/drawing/2014/main" id="{7348986F-06DB-F4D9-7029-99ED554DB621}"/>
              </a:ext>
            </a:extLst>
          </p:cNvPr>
          <p:cNvSpPr txBox="1"/>
          <p:nvPr/>
        </p:nvSpPr>
        <p:spPr>
          <a:xfrm>
            <a:off x="61318" y="1220824"/>
            <a:ext cx="7043570" cy="1261884"/>
          </a:xfrm>
          <a:prstGeom prst="rect">
            <a:avLst/>
          </a:prstGeom>
          <a:noFill/>
        </p:spPr>
        <p:txBody>
          <a:bodyPr wrap="square" rtlCol="0">
            <a:spAutoFit/>
          </a:bodyPr>
          <a:lstStyle/>
          <a:p>
            <a:pPr>
              <a:spcBef>
                <a:spcPts val="600"/>
              </a:spcBef>
            </a:pPr>
            <a:r>
              <a:rPr lang="en-US" sz="1900" b="1" dirty="0"/>
              <a:t>Bago pa man </a:t>
            </a:r>
            <a:r>
              <a:rPr lang="en-US" sz="1900" b="1" dirty="0" err="1"/>
              <a:t>sila</a:t>
            </a:r>
            <a:r>
              <a:rPr lang="en-US" sz="1900" b="1" dirty="0"/>
              <a:t> </a:t>
            </a:r>
            <a:r>
              <a:rPr lang="en-US" sz="1900" b="1" dirty="0" err="1"/>
              <a:t>ilabas</a:t>
            </a:r>
            <a:r>
              <a:rPr lang="en-US" sz="1900" b="1" dirty="0"/>
              <a:t> </a:t>
            </a:r>
            <a:r>
              <a:rPr lang="en-US" sz="1900" b="1" dirty="0" err="1"/>
              <a:t>sa</a:t>
            </a:r>
            <a:r>
              <a:rPr lang="en-US" sz="1900" b="1" dirty="0"/>
              <a:t> </a:t>
            </a:r>
            <a:r>
              <a:rPr lang="en-US" sz="1900" b="1" dirty="0" err="1"/>
              <a:t>Ehipto</a:t>
            </a:r>
            <a:r>
              <a:rPr lang="en-US" sz="1900" b="1" dirty="0"/>
              <a:t>, </a:t>
            </a:r>
            <a:r>
              <a:rPr lang="en-US" sz="1900" b="1" dirty="0" err="1"/>
              <a:t>tinuruan</a:t>
            </a:r>
            <a:r>
              <a:rPr lang="en-US" sz="1900" b="1" dirty="0"/>
              <a:t> ng Dios ang </a:t>
            </a:r>
            <a:r>
              <a:rPr lang="en-US" sz="1900" b="1" dirty="0" err="1"/>
              <a:t>mga</a:t>
            </a:r>
            <a:r>
              <a:rPr lang="en-US" sz="1900" b="1" dirty="0"/>
              <a:t> </a:t>
            </a:r>
            <a:r>
              <a:rPr lang="en-US" sz="1900" b="1" dirty="0" err="1"/>
              <a:t>Hebreo</a:t>
            </a:r>
            <a:r>
              <a:rPr lang="en-US" sz="1900" b="1" dirty="0"/>
              <a:t> </a:t>
            </a:r>
            <a:r>
              <a:rPr lang="en-US" sz="1900" b="1" dirty="0" err="1"/>
              <a:t>na</a:t>
            </a:r>
            <a:r>
              <a:rPr lang="en-US" sz="1900" b="1" dirty="0"/>
              <a:t> </a:t>
            </a:r>
            <a:r>
              <a:rPr lang="en-US" sz="1900" b="1" dirty="0" err="1"/>
              <a:t>pangalagaan</a:t>
            </a:r>
            <a:r>
              <a:rPr lang="en-US" sz="1900" b="1" dirty="0"/>
              <a:t> ang </a:t>
            </a:r>
            <a:r>
              <a:rPr lang="en-US" sz="1900" b="1" dirty="0" err="1"/>
              <a:t>kanilang</a:t>
            </a:r>
            <a:r>
              <a:rPr lang="en-US" sz="1900" b="1" dirty="0"/>
              <a:t> </a:t>
            </a:r>
            <a:r>
              <a:rPr lang="en-US" sz="1900" b="1" dirty="0" err="1"/>
              <a:t>kasaysayan</a:t>
            </a:r>
            <a:r>
              <a:rPr lang="en-US" sz="1900" b="1" dirty="0"/>
              <a:t> </a:t>
            </a:r>
            <a:r>
              <a:rPr lang="en-US" sz="1900" b="1" dirty="0" err="1"/>
              <a:t>sa</a:t>
            </a:r>
            <a:r>
              <a:rPr lang="en-US" sz="1900" b="1" dirty="0"/>
              <a:t> </a:t>
            </a:r>
            <a:r>
              <a:rPr lang="en-US" sz="1900" b="1" dirty="0" err="1"/>
              <a:t>pamamagitan</a:t>
            </a:r>
            <a:r>
              <a:rPr lang="en-US" sz="1900" b="1" dirty="0"/>
              <a:t> ng </a:t>
            </a:r>
            <a:r>
              <a:rPr lang="en-US" sz="1900" b="1" dirty="0" err="1"/>
              <a:t>pagsasabi</a:t>
            </a:r>
            <a:r>
              <a:rPr lang="en-US" sz="1900" b="1" dirty="0"/>
              <a:t> </a:t>
            </a:r>
            <a:r>
              <a:rPr lang="en-US" sz="1900" b="1" dirty="0" err="1"/>
              <a:t>nito</a:t>
            </a:r>
            <a:r>
              <a:rPr lang="en-US" sz="1900" b="1" dirty="0"/>
              <a:t> </a:t>
            </a:r>
            <a:r>
              <a:rPr lang="en-US" sz="1900" b="1" dirty="0" err="1"/>
              <a:t>sa</a:t>
            </a:r>
            <a:r>
              <a:rPr lang="en-US" sz="1900" b="1" dirty="0"/>
              <a:t> </a:t>
            </a:r>
            <a:r>
              <a:rPr lang="en-US" sz="1900" b="1" dirty="0" err="1"/>
              <a:t>kanilang</a:t>
            </a:r>
            <a:r>
              <a:rPr lang="en-US" sz="1900" b="1" dirty="0"/>
              <a:t> </a:t>
            </a:r>
            <a:r>
              <a:rPr lang="en-US" sz="1900" b="1" dirty="0" err="1"/>
              <a:t>mga</a:t>
            </a:r>
            <a:r>
              <a:rPr lang="en-US" sz="1900" b="1" dirty="0"/>
              <a:t> </a:t>
            </a:r>
            <a:r>
              <a:rPr lang="en-US" sz="1900" b="1" dirty="0" err="1"/>
              <a:t>anak</a:t>
            </a:r>
            <a:r>
              <a:rPr lang="en-US" sz="1900" b="1" dirty="0"/>
              <a:t> </a:t>
            </a:r>
            <a:r>
              <a:rPr lang="en-US" sz="1900" b="1" dirty="0" err="1"/>
              <a:t>bawat</a:t>
            </a:r>
            <a:r>
              <a:rPr lang="en-US" sz="1900" b="1" dirty="0"/>
              <a:t> </a:t>
            </a:r>
            <a:r>
              <a:rPr lang="en-US" sz="1900" b="1" dirty="0" err="1"/>
              <a:t>taon</a:t>
            </a:r>
            <a:r>
              <a:rPr lang="en-US" sz="1900" b="1" dirty="0"/>
              <a:t> </a:t>
            </a:r>
            <a:r>
              <a:rPr lang="en" sz="1900" b="1" dirty="0"/>
              <a:t> (Exodo 12:24-27).</a:t>
            </a:r>
          </a:p>
        </p:txBody>
      </p:sp>
      <p:pic>
        <p:nvPicPr>
          <p:cNvPr id="4" name="Imagen 3" descr="Personas sentadas en una mesa&#10;&#10;El contenido generado por IA puede ser incorrecto.">
            <a:extLst>
              <a:ext uri="{FF2B5EF4-FFF2-40B4-BE49-F238E27FC236}">
                <a16:creationId xmlns:a16="http://schemas.microsoft.com/office/drawing/2014/main" id="{7A700300-260D-7AD3-A63A-05317A1C5E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7104888" y="1382750"/>
            <a:ext cx="4972813" cy="3131042"/>
          </a:xfrm>
          <a:prstGeom prst="round2DiagRect">
            <a:avLst>
              <a:gd name="adj1" fmla="val 16667"/>
              <a:gd name="adj2" fmla="val 0"/>
            </a:avLst>
          </a:prstGeom>
          <a:ln w="57150" cap="sq">
            <a:solidFill>
              <a:schemeClr val="accent4">
                <a:lumMod val="60000"/>
                <a:lumOff val="40000"/>
              </a:schemeClr>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3359153B-C833-2BDF-0E7D-C513C96842AC}"/>
              </a:ext>
            </a:extLst>
          </p:cNvPr>
          <p:cNvSpPr txBox="1"/>
          <p:nvPr/>
        </p:nvSpPr>
        <p:spPr>
          <a:xfrm>
            <a:off x="5769865" y="4513791"/>
            <a:ext cx="6422135" cy="2246769"/>
          </a:xfrm>
          <a:prstGeom prst="rect">
            <a:avLst/>
          </a:prstGeom>
          <a:noFill/>
        </p:spPr>
        <p:txBody>
          <a:bodyPr wrap="square">
            <a:spAutoFit/>
          </a:bodyPr>
          <a:lstStyle/>
          <a:p>
            <a:pPr>
              <a:spcBef>
                <a:spcPts val="600"/>
              </a:spcBef>
            </a:pPr>
            <a:r>
              <a:rPr lang="en-US" sz="2000" b="1" dirty="0" err="1"/>
              <a:t>Naglalaman</a:t>
            </a:r>
            <a:r>
              <a:rPr lang="en-US" sz="2000" b="1" dirty="0"/>
              <a:t> </a:t>
            </a:r>
            <a:r>
              <a:rPr lang="en-US" sz="2000" b="1" dirty="0" err="1"/>
              <a:t>ito</a:t>
            </a:r>
            <a:r>
              <a:rPr lang="en-US" sz="2000" b="1" dirty="0"/>
              <a:t> ng </a:t>
            </a:r>
            <a:r>
              <a:rPr lang="en-US" sz="2000" b="1" dirty="0" err="1"/>
              <a:t>napakaespesyal</a:t>
            </a:r>
            <a:r>
              <a:rPr lang="en-US" sz="2000" b="1" dirty="0"/>
              <a:t> </a:t>
            </a:r>
            <a:r>
              <a:rPr lang="en-US" sz="2000" b="1" dirty="0" err="1"/>
              <a:t>na</a:t>
            </a:r>
            <a:r>
              <a:rPr lang="en-US" sz="2000" b="1" dirty="0"/>
              <a:t> </a:t>
            </a:r>
            <a:r>
              <a:rPr lang="en-US" sz="2000" b="1" dirty="0" err="1"/>
              <a:t>aral</a:t>
            </a:r>
            <a:r>
              <a:rPr lang="en-US" sz="2000" b="1" dirty="0"/>
              <a:t> para </a:t>
            </a:r>
            <a:r>
              <a:rPr lang="en-US" sz="2000" b="1" dirty="0" err="1"/>
              <a:t>sa</a:t>
            </a:r>
            <a:r>
              <a:rPr lang="en-US" sz="2000" b="1" dirty="0"/>
              <a:t> </a:t>
            </a:r>
            <a:r>
              <a:rPr lang="en-US" sz="2000" b="1" dirty="0" err="1"/>
              <a:t>atin</a:t>
            </a:r>
            <a:r>
              <a:rPr lang="en-US" sz="2000" b="1" dirty="0"/>
              <a:t>. Dapat </a:t>
            </a:r>
            <a:r>
              <a:rPr lang="en-US" sz="2000" b="1" dirty="0" err="1"/>
              <a:t>nating</a:t>
            </a:r>
            <a:r>
              <a:rPr lang="en-US" sz="2000" b="1" dirty="0"/>
              <a:t> </a:t>
            </a:r>
            <a:r>
              <a:rPr lang="en-US" sz="2000" b="1" dirty="0" err="1"/>
              <a:t>ipasa</a:t>
            </a:r>
            <a:r>
              <a:rPr lang="en-US" sz="2000" b="1" dirty="0"/>
              <a:t> ang </a:t>
            </a:r>
            <a:r>
              <a:rPr lang="en-US" sz="2000" b="1" dirty="0" err="1"/>
              <a:t>ating</a:t>
            </a:r>
            <a:r>
              <a:rPr lang="en-US" sz="2000" b="1" dirty="0"/>
              <a:t> </a:t>
            </a:r>
            <a:r>
              <a:rPr lang="en-US" sz="2000" b="1" dirty="0" err="1"/>
              <a:t>pananampalataya</a:t>
            </a:r>
            <a:r>
              <a:rPr lang="en-US" sz="2000" b="1" dirty="0"/>
              <a:t> </a:t>
            </a:r>
            <a:r>
              <a:rPr lang="en-US" sz="2000" b="1" dirty="0" err="1"/>
              <a:t>sa</a:t>
            </a:r>
            <a:r>
              <a:rPr lang="en-US" sz="2000" b="1" dirty="0"/>
              <a:t> </a:t>
            </a:r>
            <a:r>
              <a:rPr lang="en-US" sz="2000" b="1" dirty="0" err="1"/>
              <a:t>ating</a:t>
            </a:r>
            <a:r>
              <a:rPr lang="en-US" sz="2000" b="1" dirty="0"/>
              <a:t> </a:t>
            </a:r>
            <a:r>
              <a:rPr lang="en-US" sz="2000" b="1" dirty="0" err="1"/>
              <a:t>mga</a:t>
            </a:r>
            <a:r>
              <a:rPr lang="en-US" sz="2000" b="1" dirty="0"/>
              <a:t> </a:t>
            </a:r>
            <a:r>
              <a:rPr lang="en-US" sz="2000" b="1" dirty="0" err="1"/>
              <a:t>anak</a:t>
            </a:r>
            <a:r>
              <a:rPr lang="en-US" sz="2000" b="1" dirty="0"/>
              <a:t>. Dapat </a:t>
            </a:r>
            <a:r>
              <a:rPr lang="en-US" sz="2000" b="1" dirty="0" err="1"/>
              <a:t>nating</a:t>
            </a:r>
            <a:r>
              <a:rPr lang="en-US" sz="2000" b="1" dirty="0"/>
              <a:t> </a:t>
            </a:r>
            <a:r>
              <a:rPr lang="en-US" sz="2000" b="1" dirty="0" err="1"/>
              <a:t>sabihin</a:t>
            </a:r>
            <a:r>
              <a:rPr lang="en-US" sz="2000" b="1" dirty="0"/>
              <a:t> </a:t>
            </a:r>
            <a:r>
              <a:rPr lang="en-US" sz="2000" b="1" dirty="0" err="1"/>
              <a:t>sa</a:t>
            </a:r>
            <a:r>
              <a:rPr lang="en-US" sz="2000" b="1" dirty="0"/>
              <a:t> </a:t>
            </a:r>
            <a:r>
              <a:rPr lang="en-US" sz="2000" b="1" dirty="0" err="1"/>
              <a:t>kanila</a:t>
            </a:r>
            <a:r>
              <a:rPr lang="en-US" sz="2000" b="1" dirty="0"/>
              <a:t> ang </a:t>
            </a:r>
            <a:r>
              <a:rPr lang="en-US" sz="2000" b="1" dirty="0" err="1"/>
              <a:t>tungkol</a:t>
            </a:r>
            <a:r>
              <a:rPr lang="en-US" sz="2000" b="1" dirty="0"/>
              <a:t> </a:t>
            </a:r>
            <a:r>
              <a:rPr lang="en-US" sz="2000" b="1" dirty="0" err="1"/>
              <a:t>sa</a:t>
            </a:r>
            <a:r>
              <a:rPr lang="en-US" sz="2000" b="1" dirty="0"/>
              <a:t> </a:t>
            </a:r>
            <a:r>
              <a:rPr lang="en-US" sz="2000" b="1" dirty="0" err="1"/>
              <a:t>ginawa</a:t>
            </a:r>
            <a:r>
              <a:rPr lang="en-US" sz="2000" b="1" dirty="0"/>
              <a:t> ng Dios, </a:t>
            </a:r>
            <a:r>
              <a:rPr lang="en-US" sz="2000" b="1" dirty="0" err="1"/>
              <a:t>hindi</a:t>
            </a:r>
            <a:r>
              <a:rPr lang="en-US" sz="2000" b="1" dirty="0"/>
              <a:t> </a:t>
            </a:r>
            <a:r>
              <a:rPr lang="en-US" sz="2000" b="1" dirty="0" err="1"/>
              <a:t>lamang</a:t>
            </a:r>
            <a:r>
              <a:rPr lang="en-US" sz="2000" b="1" dirty="0"/>
              <a:t> </a:t>
            </a:r>
            <a:r>
              <a:rPr lang="en-US" sz="2000" b="1" dirty="0" err="1"/>
              <a:t>sa</a:t>
            </a:r>
            <a:r>
              <a:rPr lang="en-US" sz="2000" b="1" dirty="0"/>
              <a:t> </a:t>
            </a:r>
            <a:r>
              <a:rPr lang="en-US" sz="2000" b="1" dirty="0" err="1"/>
              <a:t>kasaysayan</a:t>
            </a:r>
            <a:r>
              <a:rPr lang="en-US" sz="2000" b="1" dirty="0"/>
              <a:t>, </a:t>
            </a:r>
            <a:r>
              <a:rPr lang="en-US" sz="2000" b="1" dirty="0" err="1"/>
              <a:t>kundi</a:t>
            </a:r>
            <a:r>
              <a:rPr lang="en-US" sz="2000" b="1" dirty="0"/>
              <a:t> </a:t>
            </a:r>
            <a:r>
              <a:rPr lang="en-US" sz="2000" b="1" dirty="0" err="1"/>
              <a:t>pati</a:t>
            </a:r>
            <a:r>
              <a:rPr lang="en-US" sz="2000" b="1" dirty="0"/>
              <a:t> </a:t>
            </a:r>
            <a:r>
              <a:rPr lang="en-US" sz="2000" b="1" dirty="0" err="1"/>
              <a:t>na</a:t>
            </a:r>
            <a:r>
              <a:rPr lang="en-US" sz="2000" b="1" dirty="0"/>
              <a:t> </a:t>
            </a:r>
            <a:r>
              <a:rPr lang="en-US" sz="2000" b="1" dirty="0" err="1"/>
              <a:t>rin</a:t>
            </a:r>
            <a:r>
              <a:rPr lang="en-US" sz="2000" b="1" dirty="0"/>
              <a:t> </a:t>
            </a:r>
            <a:r>
              <a:rPr lang="en-US" sz="2000" b="1" dirty="0" err="1"/>
              <a:t>sa</a:t>
            </a:r>
            <a:r>
              <a:rPr lang="en-US" sz="2000" b="1" dirty="0"/>
              <a:t> </a:t>
            </a:r>
            <a:r>
              <a:rPr lang="en-US" sz="2000" b="1" dirty="0" err="1"/>
              <a:t>ating</a:t>
            </a:r>
            <a:r>
              <a:rPr lang="en-US" sz="2000" b="1" dirty="0"/>
              <a:t> </a:t>
            </a:r>
            <a:r>
              <a:rPr lang="en-US" sz="2000" b="1" dirty="0" err="1"/>
              <a:t>sariling</a:t>
            </a:r>
            <a:r>
              <a:rPr lang="en-US" sz="2000" b="1" dirty="0"/>
              <a:t> </a:t>
            </a:r>
            <a:r>
              <a:rPr lang="en-US" sz="2000" b="1" dirty="0" err="1"/>
              <a:t>buhay</a:t>
            </a:r>
            <a:r>
              <a:rPr lang="en-US" sz="2000" b="1" dirty="0"/>
              <a:t>. Dapat </a:t>
            </a:r>
            <a:r>
              <a:rPr lang="en-US" sz="2000" b="1" dirty="0" err="1"/>
              <a:t>tayong</a:t>
            </a:r>
            <a:r>
              <a:rPr lang="en-US" sz="2000" b="1" dirty="0"/>
              <a:t> </a:t>
            </a:r>
            <a:r>
              <a:rPr lang="en-US" sz="2000" b="1" dirty="0" err="1"/>
              <a:t>yumukod</a:t>
            </a:r>
            <a:r>
              <a:rPr lang="en-US" sz="2000" b="1" dirty="0"/>
              <a:t> at </a:t>
            </a:r>
            <a:r>
              <a:rPr lang="en-US" sz="2000" b="1" dirty="0" err="1"/>
              <a:t>sumamba</a:t>
            </a:r>
            <a:r>
              <a:rPr lang="en-US" sz="2000" b="1" dirty="0"/>
              <a:t> </a:t>
            </a:r>
            <a:r>
              <a:rPr lang="en-US" sz="2000" b="1" dirty="0" err="1"/>
              <a:t>sa</a:t>
            </a:r>
            <a:r>
              <a:rPr lang="en-US" sz="2000" b="1" dirty="0"/>
              <a:t> Dios </a:t>
            </a:r>
            <a:r>
              <a:rPr lang="en-US" sz="2000" b="1" dirty="0" err="1"/>
              <a:t>sa</a:t>
            </a:r>
            <a:r>
              <a:rPr lang="en-US" sz="2000" b="1" dirty="0"/>
              <a:t> </a:t>
            </a:r>
            <a:r>
              <a:rPr lang="en-US" sz="2000" b="1" dirty="0" err="1"/>
              <a:t>harap</a:t>
            </a:r>
            <a:r>
              <a:rPr lang="en-US" sz="2000" b="1" dirty="0"/>
              <a:t> </a:t>
            </a:r>
            <a:r>
              <a:rPr lang="en-US" sz="2000" b="1" dirty="0" err="1"/>
              <a:t>nila</a:t>
            </a:r>
            <a:r>
              <a:rPr lang="en-US" sz="2000" b="1" dirty="0"/>
              <a:t> </a:t>
            </a:r>
            <a:r>
              <a:rPr lang="en" sz="2000" b="1" dirty="0"/>
              <a:t>(Ex. 12:27).</a:t>
            </a:r>
          </a:p>
        </p:txBody>
      </p:sp>
      <p:pic>
        <p:nvPicPr>
          <p:cNvPr id="9" name="Imagen 8" descr="Un grupo de personas sentadas frente a una mesa con una computadora&#10;&#10;El contenido generado por IA puede ser incorrecto.">
            <a:extLst>
              <a:ext uri="{FF2B5EF4-FFF2-40B4-BE49-F238E27FC236}">
                <a16:creationId xmlns:a16="http://schemas.microsoft.com/office/drawing/2014/main" id="{3AC2646C-EB02-DCF1-9749-5A23830443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47650" y="4202905"/>
            <a:ext cx="5339334" cy="2572365"/>
          </a:xfrm>
          <a:prstGeom prst="round2DiagRect">
            <a:avLst>
              <a:gd name="adj1" fmla="val 0"/>
              <a:gd name="adj2" fmla="val 27079"/>
            </a:avLst>
          </a:prstGeom>
          <a:ln w="57150" cap="sq">
            <a:solidFill>
              <a:schemeClr val="accent5">
                <a:lumMod val="75000"/>
              </a:schemeClr>
            </a:solidFill>
            <a:miter lim="800000"/>
          </a:ln>
          <a:effectLst>
            <a:outerShdw blurRad="254000" algn="tl" rotWithShape="0">
              <a:srgbClr val="000000">
                <a:alpha val="43000"/>
              </a:srgbClr>
            </a:outerShdw>
          </a:effectLst>
        </p:spPr>
      </p:pic>
      <p:sp>
        <p:nvSpPr>
          <p:cNvPr id="8" name="CuadroTexto 7">
            <a:extLst>
              <a:ext uri="{FF2B5EF4-FFF2-40B4-BE49-F238E27FC236}">
                <a16:creationId xmlns:a16="http://schemas.microsoft.com/office/drawing/2014/main" id="{01406881-FCE4-C901-236C-AB3E58A00584}"/>
              </a:ext>
            </a:extLst>
          </p:cNvPr>
          <p:cNvSpPr txBox="1"/>
          <p:nvPr/>
        </p:nvSpPr>
        <p:spPr>
          <a:xfrm>
            <a:off x="61318" y="3389600"/>
            <a:ext cx="6034681" cy="707886"/>
          </a:xfrm>
          <a:prstGeom prst="rect">
            <a:avLst/>
          </a:prstGeom>
          <a:noFill/>
        </p:spPr>
        <p:txBody>
          <a:bodyPr wrap="square">
            <a:spAutoFit/>
          </a:bodyPr>
          <a:lstStyle/>
          <a:p>
            <a:pPr>
              <a:spcBef>
                <a:spcPts val="600"/>
              </a:spcBef>
            </a:pPr>
            <a:r>
              <a:rPr lang="en-US" sz="2000" b="1" dirty="0"/>
              <a:t>Ang </a:t>
            </a:r>
            <a:r>
              <a:rPr lang="en-US" sz="2000" b="1" dirty="0" err="1"/>
              <a:t>kuwento</a:t>
            </a:r>
            <a:r>
              <a:rPr lang="en-US" sz="2000" b="1" dirty="0"/>
              <a:t> ng </a:t>
            </a:r>
            <a:r>
              <a:rPr lang="en-US" sz="2000" b="1" dirty="0" err="1"/>
              <a:t>pagpapalaya</a:t>
            </a:r>
            <a:r>
              <a:rPr lang="en-US" sz="2000" b="1" dirty="0"/>
              <a:t> ay </a:t>
            </a:r>
            <a:r>
              <a:rPr lang="en-US" sz="2000" b="1" dirty="0" err="1"/>
              <a:t>dapat</a:t>
            </a:r>
            <a:r>
              <a:rPr lang="en-US" sz="2000" b="1" dirty="0"/>
              <a:t> </a:t>
            </a:r>
            <a:r>
              <a:rPr lang="en-US" sz="2000" b="1" dirty="0" err="1"/>
              <a:t>ipaliwanag</a:t>
            </a:r>
            <a:r>
              <a:rPr lang="en-US" sz="2000" b="1" dirty="0"/>
              <a:t> </a:t>
            </a:r>
            <a:r>
              <a:rPr lang="en-US" sz="2000" b="1" dirty="0" err="1"/>
              <a:t>nang</a:t>
            </a:r>
            <a:r>
              <a:rPr lang="en-US" sz="2000" b="1" dirty="0"/>
              <a:t> </a:t>
            </a:r>
            <a:r>
              <a:rPr lang="en-US" sz="2000" b="1" dirty="0" err="1"/>
              <a:t>detalyado</a:t>
            </a:r>
            <a:r>
              <a:rPr lang="en-US" sz="2000" b="1" dirty="0"/>
              <a:t>, at personal </a:t>
            </a:r>
            <a:r>
              <a:rPr lang="en" sz="2000" b="1" dirty="0"/>
              <a:t>(Dt . 26:5-9).</a:t>
            </a:r>
          </a:p>
        </p:txBody>
      </p:sp>
      <p:sp>
        <p:nvSpPr>
          <p:cNvPr id="12" name="CuadroTexto 11">
            <a:extLst>
              <a:ext uri="{FF2B5EF4-FFF2-40B4-BE49-F238E27FC236}">
                <a16:creationId xmlns:a16="http://schemas.microsoft.com/office/drawing/2014/main" id="{E3DBDED7-CC92-6F0C-8FE8-53F70956643D}"/>
              </a:ext>
            </a:extLst>
          </p:cNvPr>
          <p:cNvSpPr txBox="1"/>
          <p:nvPr/>
        </p:nvSpPr>
        <p:spPr>
          <a:xfrm>
            <a:off x="61317" y="2429293"/>
            <a:ext cx="7043571" cy="923330"/>
          </a:xfrm>
          <a:prstGeom prst="rect">
            <a:avLst/>
          </a:prstGeom>
          <a:noFill/>
        </p:spPr>
        <p:txBody>
          <a:bodyPr wrap="square">
            <a:spAutoFit/>
          </a:bodyPr>
          <a:lstStyle/>
          <a:p>
            <a:pPr>
              <a:spcBef>
                <a:spcPts val="600"/>
              </a:spcBef>
            </a:pPr>
            <a:r>
              <a:rPr lang="en-US" b="1" dirty="0"/>
              <a:t>Mula noon, ang </a:t>
            </a:r>
            <a:r>
              <a:rPr lang="en-US" b="1" dirty="0" err="1"/>
              <a:t>Paglampas</a:t>
            </a:r>
            <a:r>
              <a:rPr lang="en-US" b="1" dirty="0"/>
              <a:t> o </a:t>
            </a:r>
            <a:r>
              <a:rPr lang="en-US" b="1" dirty="0" err="1"/>
              <a:t>Paskuwa</a:t>
            </a:r>
            <a:r>
              <a:rPr lang="en-US" b="1" dirty="0"/>
              <a:t> ay </a:t>
            </a:r>
            <a:r>
              <a:rPr lang="en-US" b="1" dirty="0" err="1"/>
              <a:t>magiging</a:t>
            </a:r>
            <a:r>
              <a:rPr lang="en-US" b="1" dirty="0"/>
              <a:t> </a:t>
            </a:r>
            <a:r>
              <a:rPr lang="en-US" b="1" dirty="0" err="1"/>
              <a:t>isang</a:t>
            </a:r>
            <a:r>
              <a:rPr lang="en-US" b="1" dirty="0"/>
              <a:t> </a:t>
            </a:r>
            <a:r>
              <a:rPr lang="en-US" b="1" dirty="0" err="1"/>
              <a:t>pagdiriwang</a:t>
            </a:r>
            <a:r>
              <a:rPr lang="en-US" b="1" dirty="0"/>
              <a:t> ng </a:t>
            </a:r>
            <a:r>
              <a:rPr lang="en-US" b="1" dirty="0" err="1"/>
              <a:t>pamilya</a:t>
            </a:r>
            <a:r>
              <a:rPr lang="en-US" b="1" dirty="0"/>
              <a:t>. Isang </a:t>
            </a:r>
            <a:r>
              <a:rPr lang="en-US" b="1" dirty="0" err="1"/>
              <a:t>pagkakataon</a:t>
            </a:r>
            <a:r>
              <a:rPr lang="en-US" b="1" dirty="0"/>
              <a:t> para </a:t>
            </a:r>
            <a:r>
              <a:rPr lang="en-US" b="1" dirty="0" err="1"/>
              <a:t>sa</a:t>
            </a:r>
            <a:r>
              <a:rPr lang="en-US" b="1" dirty="0"/>
              <a:t> </a:t>
            </a:r>
            <a:r>
              <a:rPr lang="en-US" b="1" dirty="0" err="1"/>
              <a:t>mga</a:t>
            </a:r>
            <a:r>
              <a:rPr lang="en-US" b="1" dirty="0"/>
              <a:t> </a:t>
            </a:r>
            <a:r>
              <a:rPr lang="en-US" b="1" dirty="0" err="1"/>
              <a:t>magulang</a:t>
            </a:r>
            <a:r>
              <a:rPr lang="en-US" b="1" dirty="0"/>
              <a:t> </a:t>
            </a:r>
            <a:r>
              <a:rPr lang="en-US" b="1" dirty="0" err="1"/>
              <a:t>na</a:t>
            </a:r>
            <a:r>
              <a:rPr lang="en-US" b="1" dirty="0"/>
              <a:t> </a:t>
            </a:r>
            <a:r>
              <a:rPr lang="en-US" b="1" dirty="0" err="1"/>
              <a:t>maipasa</a:t>
            </a:r>
            <a:r>
              <a:rPr lang="en-US" b="1" dirty="0"/>
              <a:t> ang </a:t>
            </a:r>
            <a:r>
              <a:rPr lang="en-US" b="1" dirty="0" err="1"/>
              <a:t>kaalaman</a:t>
            </a:r>
            <a:r>
              <a:rPr lang="en-US" b="1" dirty="0"/>
              <a:t> ng Dios </a:t>
            </a:r>
            <a:r>
              <a:rPr lang="en-US" b="1" dirty="0" err="1"/>
              <a:t>sa</a:t>
            </a:r>
            <a:r>
              <a:rPr lang="en-US" b="1" dirty="0"/>
              <a:t> </a:t>
            </a:r>
            <a:r>
              <a:rPr lang="en-US" b="1" dirty="0" err="1"/>
              <a:t>kanilang</a:t>
            </a:r>
            <a:r>
              <a:rPr lang="en-US" b="1" dirty="0"/>
              <a:t> </a:t>
            </a:r>
            <a:r>
              <a:rPr lang="en-US" b="1" dirty="0" err="1"/>
              <a:t>mga</a:t>
            </a:r>
            <a:r>
              <a:rPr lang="en-US" b="1" dirty="0"/>
              <a:t> </a:t>
            </a:r>
            <a:r>
              <a:rPr lang="en-US" b="1" dirty="0" err="1"/>
              <a:t>anak</a:t>
            </a:r>
            <a:r>
              <a:rPr lang="en" b="1" dirty="0"/>
              <a:t>.</a:t>
            </a:r>
          </a:p>
        </p:txBody>
      </p:sp>
    </p:spTree>
    <p:extLst>
      <p:ext uri="{BB962C8B-B14F-4D97-AF65-F5344CB8AC3E}">
        <p14:creationId xmlns:p14="http://schemas.microsoft.com/office/powerpoint/2010/main" val="245700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Right)">
                                      <p:cBhvr>
                                        <p:cTn id="40" dur="500"/>
                                        <p:tgtEl>
                                          <p:spTgt spid="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E1B19C20-28F9-C49E-29F2-B95B14A129C5}"/>
              </a:ext>
            </a:extLst>
          </p:cNvPr>
          <p:cNvSpPr>
            <a:spLocks noGrp="1" noRot="1" noMove="1" noResize="1" noEditPoints="1" noAdjustHandles="1" noChangeArrowheads="1" noChangeShapeType="1"/>
          </p:cNvSpPr>
          <p:nvPr/>
        </p:nvSpPr>
        <p:spPr>
          <a:xfrm>
            <a:off x="0" y="0"/>
            <a:ext cx="12192000" cy="1599128"/>
          </a:xfrm>
          <a:prstGeom prst="rect">
            <a:avLst/>
          </a:prstGeom>
          <a:blipFill dpi="0" rotWithShape="1">
            <a:blip r:embed="rId4">
              <a:duotone>
                <a:prstClr val="black"/>
                <a:schemeClr val="accent5">
                  <a:tint val="45000"/>
                  <a:satMod val="400000"/>
                </a:schemeClr>
              </a:duotone>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8178CD3-73B4-1943-EDBC-64A7599E51AD}"/>
              </a:ext>
            </a:extLst>
          </p:cNvPr>
          <p:cNvSpPr txBox="1"/>
          <p:nvPr/>
        </p:nvSpPr>
        <p:spPr>
          <a:xfrm>
            <a:off x="0" y="0"/>
            <a:ext cx="12192000" cy="769441"/>
          </a:xfrm>
          <a:prstGeom prst="rect">
            <a:avLst/>
          </a:prstGeom>
          <a:noFill/>
        </p:spPr>
        <p:txBody>
          <a:bodyPr wrap="square">
            <a:spAutoFit/>
          </a:bodyPr>
          <a:lstStyle/>
          <a:p>
            <a:pPr algn="ctr"/>
            <a:r>
              <a:rPr lang="en-US" sz="4400" b="1" spc="50" dirty="0">
                <a:ln w="0"/>
                <a:solidFill>
                  <a:schemeClr val="accent4">
                    <a:lumMod val="40000"/>
                    <a:lumOff val="60000"/>
                  </a:schemeClr>
                </a:solidFill>
                <a:effectLst>
                  <a:innerShdw blurRad="63500" dist="50800" dir="13500000">
                    <a:srgbClr val="000000">
                      <a:alpha val="50000"/>
                    </a:srgbClr>
                  </a:innerShdw>
                </a:effectLst>
              </a:rPr>
              <a:t>ANG IKA-SAMPUNG SALOT</a:t>
            </a:r>
            <a:endParaRPr lang="en" sz="4400" b="1" spc="50" dirty="0">
              <a:ln w="0"/>
              <a:solidFill>
                <a:schemeClr val="accent4">
                  <a:lumMod val="40000"/>
                  <a:lumOff val="60000"/>
                </a:schemeClr>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E7943FDC-1CDA-6490-7383-6EC275772F0B}"/>
              </a:ext>
            </a:extLst>
          </p:cNvPr>
          <p:cNvSpPr txBox="1"/>
          <p:nvPr/>
        </p:nvSpPr>
        <p:spPr>
          <a:xfrm>
            <a:off x="800100" y="628977"/>
            <a:ext cx="10591800" cy="923330"/>
          </a:xfrm>
          <a:prstGeom prst="rect">
            <a:avLst/>
          </a:prstGeom>
          <a:noFill/>
        </p:spPr>
        <p:txBody>
          <a:bodyPr wrap="square">
            <a:spAutoFit/>
          </a:bodyPr>
          <a:lstStyle/>
          <a:p>
            <a:pPr algn="ctr"/>
            <a:r>
              <a:rPr lang="en"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nangyari</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hating gabi,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nilipol</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Panginoon</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ang lahat ng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mga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panganay</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lupain</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Egipto</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mula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panganay</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ni</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Faraon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nakaluklok</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kaniyang</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luklukan</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hanggang</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panganay</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bilanggo</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nasa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bilangguan</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lahat ng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panganay</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mga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hayop</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(Exodo 12:29)</a:t>
            </a:r>
            <a:endParaRPr lang="es-E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4B45B36-01A1-773C-758C-65E0ADAFE0C6}"/>
              </a:ext>
            </a:extLst>
          </p:cNvPr>
          <p:cNvSpPr txBox="1"/>
          <p:nvPr/>
        </p:nvSpPr>
        <p:spPr>
          <a:xfrm>
            <a:off x="352424" y="1599128"/>
            <a:ext cx="7227952" cy="1631216"/>
          </a:xfrm>
          <a:prstGeom prst="rect">
            <a:avLst/>
          </a:prstGeom>
          <a:noFill/>
        </p:spPr>
        <p:txBody>
          <a:bodyPr wrap="square" rtlCol="0">
            <a:spAutoFit/>
          </a:bodyPr>
          <a:lstStyle/>
          <a:p>
            <a:pPr>
              <a:spcBef>
                <a:spcPts val="600"/>
              </a:spcBef>
            </a:pPr>
            <a:r>
              <a:rPr lang="en-US" sz="2000" b="1" dirty="0"/>
              <a:t>Iniutos ng Faraon </a:t>
            </a:r>
            <a:r>
              <a:rPr lang="en-US" sz="2000" b="1" dirty="0" err="1"/>
              <a:t>na</a:t>
            </a:r>
            <a:r>
              <a:rPr lang="en-US" sz="2000" b="1" dirty="0"/>
              <a:t> </a:t>
            </a:r>
            <a:r>
              <a:rPr lang="en-US" sz="2000" b="1" dirty="0" err="1"/>
              <a:t>patayin</a:t>
            </a:r>
            <a:r>
              <a:rPr lang="en-US" sz="2000" b="1" dirty="0"/>
              <a:t> ang lahat ng </a:t>
            </a:r>
            <a:r>
              <a:rPr lang="en-US" sz="2000" b="1" dirty="0" err="1"/>
              <a:t>batang</a:t>
            </a:r>
            <a:r>
              <a:rPr lang="en-US" sz="2000" b="1" dirty="0"/>
              <a:t> </a:t>
            </a:r>
            <a:r>
              <a:rPr lang="en-US" sz="2000" b="1" dirty="0" err="1"/>
              <a:t>Hebreo</a:t>
            </a:r>
            <a:r>
              <a:rPr lang="en-US" sz="2000" b="1" dirty="0"/>
              <a:t> </a:t>
            </a:r>
            <a:r>
              <a:rPr lang="en-US" sz="2000" b="1" dirty="0" err="1"/>
              <a:t>nang</a:t>
            </a:r>
            <a:r>
              <a:rPr lang="en-US" sz="2000" b="1" dirty="0"/>
              <a:t> </a:t>
            </a:r>
            <a:r>
              <a:rPr lang="en-US" sz="2000" b="1" dirty="0" err="1"/>
              <a:t>walang</a:t>
            </a:r>
            <a:r>
              <a:rPr lang="en-US" sz="2000" b="1" dirty="0"/>
              <a:t> </a:t>
            </a:r>
            <a:r>
              <a:rPr lang="en-US" sz="2000" b="1" dirty="0" err="1"/>
              <a:t>pagbubukod</a:t>
            </a:r>
            <a:r>
              <a:rPr lang="en-US" sz="2000" b="1" dirty="0"/>
              <a:t> (Ex. 1:22). </a:t>
            </a:r>
            <a:r>
              <a:rPr lang="en-US" sz="2000" b="1" dirty="0" err="1"/>
              <a:t>Itinakda</a:t>
            </a:r>
            <a:r>
              <a:rPr lang="en-US" sz="2000" b="1" dirty="0"/>
              <a:t> ng Dios ang </a:t>
            </a:r>
            <a:r>
              <a:rPr lang="en-US" sz="2000" b="1" dirty="0" err="1"/>
              <a:t>kondisyonal</a:t>
            </a:r>
            <a:r>
              <a:rPr lang="en-US" sz="2000" b="1" dirty="0"/>
              <a:t> </a:t>
            </a:r>
            <a:r>
              <a:rPr lang="en-US" sz="2000" b="1" dirty="0" err="1"/>
              <a:t>na</a:t>
            </a:r>
            <a:r>
              <a:rPr lang="en-US" sz="2000" b="1" dirty="0"/>
              <a:t> </a:t>
            </a:r>
            <a:r>
              <a:rPr lang="en-US" sz="2000" b="1" dirty="0" err="1"/>
              <a:t>kamatayan</a:t>
            </a:r>
            <a:r>
              <a:rPr lang="en-US" sz="2000" b="1" dirty="0"/>
              <a:t> ng </a:t>
            </a:r>
            <a:r>
              <a:rPr lang="en-US" sz="2000" b="1" dirty="0" err="1"/>
              <a:t>mga</a:t>
            </a:r>
            <a:r>
              <a:rPr lang="en-US" sz="2000" b="1" dirty="0"/>
              <a:t> </a:t>
            </a:r>
            <a:r>
              <a:rPr lang="en-US" sz="2000" b="1" dirty="0" err="1"/>
              <a:t>panganay</a:t>
            </a:r>
            <a:r>
              <a:rPr lang="en-US" sz="2000" b="1" dirty="0"/>
              <a:t> lang (Ex. 12:29). Sa </a:t>
            </a:r>
            <a:r>
              <a:rPr lang="en-US" sz="2000" b="1" dirty="0" err="1"/>
              <a:t>bawat</a:t>
            </a:r>
            <a:r>
              <a:rPr lang="en-US" sz="2000" b="1" dirty="0"/>
              <a:t> </a:t>
            </a:r>
            <a:r>
              <a:rPr lang="en-US" sz="2000" b="1" dirty="0" err="1"/>
              <a:t>bahay</a:t>
            </a:r>
            <a:r>
              <a:rPr lang="en-US" sz="2000" b="1" dirty="0"/>
              <a:t> kung </a:t>
            </a:r>
            <a:r>
              <a:rPr lang="en-US" sz="2000" b="1" dirty="0" err="1"/>
              <a:t>saan</a:t>
            </a:r>
            <a:r>
              <a:rPr lang="en-US" sz="2000" b="1" dirty="0"/>
              <a:t> </a:t>
            </a:r>
            <a:r>
              <a:rPr lang="en-US" sz="2000" b="1" dirty="0" err="1"/>
              <a:t>hindi</a:t>
            </a:r>
            <a:r>
              <a:rPr lang="en-US" sz="2000" b="1" dirty="0"/>
              <a:t> </a:t>
            </a:r>
            <a:r>
              <a:rPr lang="en-US" sz="2000" b="1" dirty="0" err="1"/>
              <a:t>napahiran</a:t>
            </a:r>
            <a:r>
              <a:rPr lang="en-US" sz="2000" b="1" dirty="0"/>
              <a:t> ng </a:t>
            </a:r>
            <a:r>
              <a:rPr lang="en-US" sz="2000" b="1" dirty="0" err="1"/>
              <a:t>dugo</a:t>
            </a:r>
            <a:r>
              <a:rPr lang="en-US" sz="2000" b="1" dirty="0"/>
              <a:t> ng </a:t>
            </a:r>
            <a:r>
              <a:rPr lang="en-US" sz="2000" b="1" dirty="0" err="1"/>
              <a:t>kordero</a:t>
            </a:r>
            <a:r>
              <a:rPr lang="en-US" sz="2000" b="1" dirty="0"/>
              <a:t>, ay may at least </a:t>
            </a:r>
            <a:r>
              <a:rPr lang="en-US" sz="2000" b="1" dirty="0" err="1"/>
              <a:t>isang</a:t>
            </a:r>
            <a:r>
              <a:rPr lang="en-US" sz="2000" b="1" dirty="0"/>
              <a:t> </a:t>
            </a:r>
            <a:r>
              <a:rPr lang="en-US" sz="2000" b="1" dirty="0" err="1"/>
              <a:t>taong</a:t>
            </a:r>
            <a:r>
              <a:rPr lang="en-US" sz="2000" b="1" dirty="0"/>
              <a:t> </a:t>
            </a:r>
            <a:r>
              <a:rPr lang="en-US" sz="2000" b="1" dirty="0" err="1"/>
              <a:t>namatay</a:t>
            </a:r>
            <a:r>
              <a:rPr lang="en-US" sz="2000" b="1" dirty="0"/>
              <a:t> </a:t>
            </a:r>
            <a:r>
              <a:rPr lang="en" sz="2000" b="1" dirty="0"/>
              <a:t>(Ex. 12:30).</a:t>
            </a:r>
          </a:p>
        </p:txBody>
      </p:sp>
      <p:pic>
        <p:nvPicPr>
          <p:cNvPr id="4" name="Imagen 3" descr="Imagen que contiene tabla, hombre, frente, grande&#10;&#10;El contenido generado por IA puede ser incorrecto.">
            <a:extLst>
              <a:ext uri="{FF2B5EF4-FFF2-40B4-BE49-F238E27FC236}">
                <a16:creationId xmlns:a16="http://schemas.microsoft.com/office/drawing/2014/main" id="{9231FAAB-C32B-6A6D-B3F8-AA759075AC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8624" y="1693779"/>
            <a:ext cx="4809238" cy="374284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Forma&#10;&#10;El contenido generado por IA puede ser incorrecto.">
            <a:extLst>
              <a:ext uri="{FF2B5EF4-FFF2-40B4-BE49-F238E27FC236}">
                <a16:creationId xmlns:a16="http://schemas.microsoft.com/office/drawing/2014/main" id="{8E4B5F32-BB9E-E8A6-A750-297897B3C20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661975" y="5531278"/>
            <a:ext cx="4425887" cy="1126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35B9B40C-BFC9-C32E-4811-9C747362FE74}"/>
              </a:ext>
            </a:extLst>
          </p:cNvPr>
          <p:cNvSpPr txBox="1"/>
          <p:nvPr/>
        </p:nvSpPr>
        <p:spPr>
          <a:xfrm>
            <a:off x="3026524" y="4891028"/>
            <a:ext cx="4553852" cy="1815882"/>
          </a:xfrm>
          <a:prstGeom prst="rect">
            <a:avLst/>
          </a:prstGeom>
          <a:noFill/>
        </p:spPr>
        <p:txBody>
          <a:bodyPr wrap="square">
            <a:spAutoFit/>
          </a:bodyPr>
          <a:lstStyle/>
          <a:p>
            <a:pPr>
              <a:spcBef>
                <a:spcPts val="600"/>
              </a:spcBef>
            </a:pPr>
            <a:r>
              <a:rPr lang="en-US" sz="2000" b="1" dirty="0" err="1"/>
              <a:t>Tulad</a:t>
            </a:r>
            <a:r>
              <a:rPr lang="en-US" sz="2000" b="1" dirty="0"/>
              <a:t> ng kay Faraon, ang </a:t>
            </a:r>
            <a:r>
              <a:rPr lang="en-US" sz="2000" b="1" dirty="0" err="1"/>
              <a:t>ating</a:t>
            </a:r>
            <a:r>
              <a:rPr lang="en-US" sz="2000" b="1" dirty="0"/>
              <a:t> </a:t>
            </a:r>
            <a:r>
              <a:rPr lang="en-US" sz="2000" b="1" dirty="0" err="1"/>
              <a:t>kasalanan</a:t>
            </a:r>
            <a:r>
              <a:rPr lang="en-US" sz="2000" b="1" dirty="0"/>
              <a:t> ay </a:t>
            </a:r>
            <a:r>
              <a:rPr lang="en-US" sz="2000" b="1" dirty="0" err="1"/>
              <a:t>maaaring</a:t>
            </a:r>
            <a:r>
              <a:rPr lang="en-US" sz="2000" b="1" dirty="0"/>
              <a:t> </a:t>
            </a:r>
            <a:r>
              <a:rPr lang="en-US" sz="2000" b="1" dirty="0" err="1"/>
              <a:t>makasama</a:t>
            </a:r>
            <a:r>
              <a:rPr lang="en-US" sz="2000" b="1" dirty="0"/>
              <a:t> </a:t>
            </a:r>
            <a:r>
              <a:rPr lang="en-US" sz="2000" b="1" dirty="0" err="1"/>
              <a:t>sa</a:t>
            </a:r>
            <a:r>
              <a:rPr lang="en-US" sz="2000" b="1" dirty="0"/>
              <a:t> </a:t>
            </a:r>
            <a:r>
              <a:rPr lang="en-US" sz="2000" b="1" dirty="0" err="1"/>
              <a:t>iba</a:t>
            </a:r>
            <a:r>
              <a:rPr lang="en-US" sz="2000" b="1" dirty="0"/>
              <a:t>. </a:t>
            </a:r>
            <a:r>
              <a:rPr lang="en-US" sz="2000" b="1" dirty="0" err="1"/>
              <a:t>Ngunit</a:t>
            </a:r>
            <a:r>
              <a:rPr lang="en-US" sz="2000" b="1" dirty="0"/>
              <a:t>, </a:t>
            </a:r>
            <a:r>
              <a:rPr lang="en-US" sz="2000" b="1" dirty="0" err="1"/>
              <a:t>tulad</a:t>
            </a:r>
            <a:r>
              <a:rPr lang="en-US" sz="2000" b="1" dirty="0"/>
              <a:t> </a:t>
            </a:r>
            <a:r>
              <a:rPr lang="en-US" sz="2000" b="1" dirty="0" err="1"/>
              <a:t>ni</a:t>
            </a:r>
            <a:r>
              <a:rPr lang="en-US" sz="2000" b="1" dirty="0"/>
              <a:t> Moises, </a:t>
            </a:r>
            <a:r>
              <a:rPr lang="en-US" sz="2400" b="1" i="1" dirty="0"/>
              <a:t>ang </a:t>
            </a:r>
            <a:r>
              <a:rPr lang="en-US" sz="2400" b="1" i="1" dirty="0" err="1"/>
              <a:t>ating</a:t>
            </a:r>
            <a:r>
              <a:rPr lang="en-US" sz="2400" b="1" i="1" dirty="0"/>
              <a:t> </a:t>
            </a:r>
            <a:r>
              <a:rPr lang="en-US" sz="2400" b="1" i="1" dirty="0" err="1"/>
              <a:t>katapatan</a:t>
            </a:r>
            <a:r>
              <a:rPr lang="en-US" sz="2400" b="1" i="1" dirty="0"/>
              <a:t> at </a:t>
            </a:r>
            <a:r>
              <a:rPr lang="en-US" sz="2400" b="1" i="1" dirty="0" err="1"/>
              <a:t>katatagan</a:t>
            </a:r>
            <a:r>
              <a:rPr lang="en-US" sz="2400" b="1" i="1" dirty="0"/>
              <a:t> ay </a:t>
            </a:r>
            <a:r>
              <a:rPr lang="en-US" sz="2400" b="1" i="1" dirty="0" err="1"/>
              <a:t>makapagliligtas</a:t>
            </a:r>
            <a:r>
              <a:rPr lang="en-US" sz="2400" b="1" i="1" dirty="0"/>
              <a:t> </a:t>
            </a:r>
            <a:r>
              <a:rPr lang="en-US" sz="2400" b="1" i="1" dirty="0" err="1"/>
              <a:t>sa</a:t>
            </a:r>
            <a:r>
              <a:rPr lang="en-US" sz="2400" b="1" i="1" dirty="0"/>
              <a:t> </a:t>
            </a:r>
            <a:r>
              <a:rPr lang="en-US" sz="2400" b="1" i="1" dirty="0" err="1"/>
              <a:t>marami</a:t>
            </a:r>
            <a:r>
              <a:rPr lang="en" sz="2400" b="1" i="1" dirty="0"/>
              <a:t>.</a:t>
            </a:r>
            <a:endParaRPr lang="en" sz="2000" b="1" i="1" dirty="0"/>
          </a:p>
        </p:txBody>
      </p:sp>
      <p:pic>
        <p:nvPicPr>
          <p:cNvPr id="12" name="Imagen 11" descr="Grupo de personas posando delante de una montaña&#10;&#10;El contenido generado por IA puede ser incorrecto.">
            <a:extLst>
              <a:ext uri="{FF2B5EF4-FFF2-40B4-BE49-F238E27FC236}">
                <a16:creationId xmlns:a16="http://schemas.microsoft.com/office/drawing/2014/main" id="{213BFB99-7BF2-4906-F716-E376DABFF278}"/>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35924" y="5038964"/>
            <a:ext cx="2799713" cy="1819036"/>
          </a:xfrm>
          <a:prstGeom prst="snip2DiagRect">
            <a:avLst>
              <a:gd name="adj1" fmla="val 18182"/>
              <a:gd name="adj2" fmla="val 16667"/>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84860B9-2BAE-3D58-6514-5197E2BFE40D}"/>
              </a:ext>
            </a:extLst>
          </p:cNvPr>
          <p:cNvSpPr txBox="1"/>
          <p:nvPr/>
        </p:nvSpPr>
        <p:spPr>
          <a:xfrm>
            <a:off x="352423" y="3967698"/>
            <a:ext cx="6663375" cy="923330"/>
          </a:xfrm>
          <a:prstGeom prst="rect">
            <a:avLst/>
          </a:prstGeom>
          <a:noFill/>
        </p:spPr>
        <p:txBody>
          <a:bodyPr wrap="square">
            <a:spAutoFit/>
          </a:bodyPr>
          <a:lstStyle/>
          <a:p>
            <a:pPr>
              <a:spcBef>
                <a:spcPts val="600"/>
              </a:spcBef>
            </a:pPr>
            <a:r>
              <a:rPr lang="en-US" b="1" dirty="0"/>
              <a:t>Walang </a:t>
            </a:r>
            <a:r>
              <a:rPr lang="en-US" b="1" dirty="0" err="1"/>
              <a:t>dios</a:t>
            </a:r>
            <a:r>
              <a:rPr lang="en-US" b="1" dirty="0"/>
              <a:t> ng </a:t>
            </a:r>
            <a:r>
              <a:rPr lang="en-US" b="1" dirty="0" err="1"/>
              <a:t>taga-Ehipto</a:t>
            </a:r>
            <a:r>
              <a:rPr lang="en-US" b="1" dirty="0"/>
              <a:t> ang </a:t>
            </a:r>
            <a:r>
              <a:rPr lang="en-US" b="1" dirty="0" err="1"/>
              <a:t>nagtaas</a:t>
            </a:r>
            <a:r>
              <a:rPr lang="en-US" b="1" dirty="0"/>
              <a:t> ng </a:t>
            </a:r>
            <a:r>
              <a:rPr lang="en-US" b="1" dirty="0" err="1"/>
              <a:t>kanyang</a:t>
            </a:r>
            <a:r>
              <a:rPr lang="en-US" b="1" dirty="0"/>
              <a:t> </a:t>
            </a:r>
            <a:r>
              <a:rPr lang="en-US" b="1" dirty="0" err="1"/>
              <a:t>kamay</a:t>
            </a:r>
            <a:r>
              <a:rPr lang="en-US" b="1" dirty="0"/>
              <a:t> </a:t>
            </a:r>
            <a:r>
              <a:rPr lang="en-US" b="1" dirty="0" err="1"/>
              <a:t>upang</a:t>
            </a:r>
            <a:r>
              <a:rPr lang="en-US" b="1" dirty="0"/>
              <a:t> </a:t>
            </a:r>
            <a:r>
              <a:rPr lang="en-US" b="1" dirty="0" err="1"/>
              <a:t>tumulong</a:t>
            </a:r>
            <a:r>
              <a:rPr lang="en-US" b="1" dirty="0"/>
              <a:t>, at </a:t>
            </a:r>
            <a:r>
              <a:rPr lang="en-US" b="1" dirty="0" err="1"/>
              <a:t>hindi</a:t>
            </a:r>
            <a:r>
              <a:rPr lang="en-US" b="1" dirty="0"/>
              <a:t> </a:t>
            </a:r>
            <a:r>
              <a:rPr lang="en-US" b="1" dirty="0" err="1"/>
              <a:t>rin</a:t>
            </a:r>
            <a:r>
              <a:rPr lang="en-US" b="1" dirty="0"/>
              <a:t> </a:t>
            </a:r>
            <a:r>
              <a:rPr lang="en-US" b="1" dirty="0" err="1"/>
              <a:t>magawa</a:t>
            </a:r>
            <a:r>
              <a:rPr lang="en-US" b="1" dirty="0"/>
              <a:t> </a:t>
            </a:r>
            <a:r>
              <a:rPr lang="en-US" b="1" dirty="0" err="1"/>
              <a:t>ni</a:t>
            </a:r>
            <a:r>
              <a:rPr lang="en-US" b="1" dirty="0"/>
              <a:t> Faraon ang </a:t>
            </a:r>
            <a:r>
              <a:rPr lang="en-US" b="1" dirty="0" err="1"/>
              <a:t>anumang</a:t>
            </a:r>
            <a:r>
              <a:rPr lang="en-US" b="1" dirty="0"/>
              <a:t> bagay </a:t>
            </a:r>
            <a:r>
              <a:rPr lang="en-US" b="1" dirty="0" err="1"/>
              <a:t>upang</a:t>
            </a:r>
            <a:r>
              <a:rPr lang="en-US" b="1" dirty="0"/>
              <a:t> </a:t>
            </a:r>
            <a:r>
              <a:rPr lang="en-US" b="1" dirty="0" err="1"/>
              <a:t>maiwasan</a:t>
            </a:r>
            <a:r>
              <a:rPr lang="en-US" b="1" dirty="0"/>
              <a:t> ang </a:t>
            </a:r>
            <a:r>
              <a:rPr lang="en-US" b="1" dirty="0" err="1"/>
              <a:t>sakuna</a:t>
            </a:r>
            <a:r>
              <a:rPr lang="en" b="1" dirty="0"/>
              <a:t>.</a:t>
            </a:r>
          </a:p>
        </p:txBody>
      </p:sp>
      <p:sp>
        <p:nvSpPr>
          <p:cNvPr id="11" name="CuadroTexto 10">
            <a:extLst>
              <a:ext uri="{FF2B5EF4-FFF2-40B4-BE49-F238E27FC236}">
                <a16:creationId xmlns:a16="http://schemas.microsoft.com/office/drawing/2014/main" id="{E01D5EBF-37BC-BDA2-DD6A-5D9639AF333A}"/>
              </a:ext>
            </a:extLst>
          </p:cNvPr>
          <p:cNvSpPr txBox="1"/>
          <p:nvPr/>
        </p:nvSpPr>
        <p:spPr>
          <a:xfrm>
            <a:off x="352423" y="3245078"/>
            <a:ext cx="6926201" cy="707886"/>
          </a:xfrm>
          <a:prstGeom prst="rect">
            <a:avLst/>
          </a:prstGeom>
          <a:noFill/>
        </p:spPr>
        <p:txBody>
          <a:bodyPr wrap="square">
            <a:spAutoFit/>
          </a:bodyPr>
          <a:lstStyle/>
          <a:p>
            <a:pPr>
              <a:spcBef>
                <a:spcPts val="600"/>
              </a:spcBef>
            </a:pPr>
            <a:r>
              <a:rPr lang="en-US" sz="2000" b="1" dirty="0"/>
              <a:t>Ang </a:t>
            </a:r>
            <a:r>
              <a:rPr lang="en-US" sz="2000" b="1" dirty="0" err="1"/>
              <a:t>paghatol</a:t>
            </a:r>
            <a:r>
              <a:rPr lang="en-US" sz="2000" b="1" dirty="0"/>
              <a:t> ng Dios ay </a:t>
            </a:r>
            <a:r>
              <a:rPr lang="en-US" sz="2000" b="1" dirty="0" err="1"/>
              <a:t>bumagsak</a:t>
            </a:r>
            <a:r>
              <a:rPr lang="en-US" sz="2000" b="1" dirty="0"/>
              <a:t> </a:t>
            </a:r>
            <a:r>
              <a:rPr lang="en-US" sz="2000" b="1" dirty="0" err="1"/>
              <a:t>nang</a:t>
            </a:r>
            <a:r>
              <a:rPr lang="en-US" sz="2000" b="1" dirty="0"/>
              <a:t> </a:t>
            </a:r>
            <a:r>
              <a:rPr lang="en-US" sz="2000" b="1" dirty="0" err="1"/>
              <a:t>buong</a:t>
            </a:r>
            <a:r>
              <a:rPr lang="en-US" sz="2000" b="1" dirty="0"/>
              <a:t> </a:t>
            </a:r>
            <a:r>
              <a:rPr lang="en-US" sz="2000" b="1" dirty="0" err="1"/>
              <a:t>puwersa</a:t>
            </a:r>
            <a:r>
              <a:rPr lang="en-US" sz="2000" b="1" dirty="0"/>
              <a:t> </a:t>
            </a:r>
            <a:r>
              <a:rPr lang="en-US" sz="2000" b="1" dirty="0" err="1"/>
              <a:t>sa</a:t>
            </a:r>
            <a:r>
              <a:rPr lang="en-US" sz="2000" b="1" dirty="0"/>
              <a:t> </a:t>
            </a:r>
            <a:r>
              <a:rPr lang="en-US" sz="2000" b="1" dirty="0" err="1"/>
              <a:t>mga</a:t>
            </a:r>
            <a:r>
              <a:rPr lang="en-US" sz="2000" b="1" dirty="0"/>
              <a:t> </a:t>
            </a:r>
            <a:r>
              <a:rPr lang="en-US" sz="2000" b="1" dirty="0" err="1"/>
              <a:t>dios</a:t>
            </a:r>
            <a:r>
              <a:rPr lang="en-US" sz="2000" b="1" dirty="0"/>
              <a:t> ng </a:t>
            </a:r>
            <a:r>
              <a:rPr lang="en-US" sz="2000" b="1" dirty="0" err="1"/>
              <a:t>Ehipto</a:t>
            </a:r>
            <a:r>
              <a:rPr lang="en-US" sz="2000" b="1" dirty="0"/>
              <a:t>, </a:t>
            </a:r>
            <a:r>
              <a:rPr lang="en-US" sz="2000" b="1" dirty="0" err="1"/>
              <a:t>na</a:t>
            </a:r>
            <a:r>
              <a:rPr lang="en-US" sz="2000" b="1" dirty="0"/>
              <a:t> </a:t>
            </a:r>
            <a:r>
              <a:rPr lang="en-US" sz="2000" b="1" dirty="0" err="1"/>
              <a:t>kinakatawan</a:t>
            </a:r>
            <a:r>
              <a:rPr lang="en-US" sz="2000" b="1" dirty="0"/>
              <a:t> </a:t>
            </a:r>
            <a:r>
              <a:rPr lang="en-US" sz="2000" b="1" dirty="0" err="1"/>
              <a:t>ni</a:t>
            </a:r>
            <a:r>
              <a:rPr lang="en-US" sz="2000" b="1" dirty="0"/>
              <a:t> Faraon </a:t>
            </a:r>
            <a:r>
              <a:rPr lang="en" sz="2000" b="1" dirty="0"/>
              <a:t>(Ex. 12:12).</a:t>
            </a:r>
          </a:p>
        </p:txBody>
      </p:sp>
    </p:spTree>
    <p:extLst>
      <p:ext uri="{BB962C8B-B14F-4D97-AF65-F5344CB8AC3E}">
        <p14:creationId xmlns:p14="http://schemas.microsoft.com/office/powerpoint/2010/main" val="44887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4*#ppt_w"/>
                                          </p:val>
                                        </p:tav>
                                        <p:tav tm="100000">
                                          <p:val>
                                            <p:strVal val="#ppt_w"/>
                                          </p:val>
                                        </p:tav>
                                      </p:tavLst>
                                    </p:anim>
                                    <p:anim calcmode="lin" valueType="num">
                                      <p:cBhvr>
                                        <p:cTn id="17"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750"/>
                                        <p:tgtEl>
                                          <p:spTgt spid="4"/>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C51ACB-4107-457D-2759-44A07F26F37B}"/>
              </a:ext>
            </a:extLst>
          </p:cNvPr>
          <p:cNvSpPr txBox="1"/>
          <p:nvPr/>
        </p:nvSpPr>
        <p:spPr>
          <a:xfrm>
            <a:off x="838199" y="208151"/>
            <a:ext cx="10741270" cy="6001643"/>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They were required to separate themselves and their children from the Egyptians, and gather them into their own houses, for if any of the Israelites were found in the houses of the Egyptians, they would fall by the hand of the destroying angel. They were also directed to keep the feast of the </a:t>
            </a:r>
            <a:r>
              <a:rPr lang="en-US" sz="2400" b="1" dirty="0" err="1">
                <a:latin typeface="Constantia" panose="02030602050306030303" pitchFamily="18" charset="0"/>
              </a:rPr>
              <a:t>passover</a:t>
            </a:r>
            <a:r>
              <a:rPr lang="en-US" sz="2400" b="1" dirty="0">
                <a:latin typeface="Constantia" panose="02030602050306030303" pitchFamily="18" charset="0"/>
              </a:rPr>
              <a:t> for an ordinance, that when their children should inquire what such service meant, they should relate to them their wonderful preservation in Egypt. That when the destroying angel went forth in the night to slay the first-born of man, and the first-born of beast, he passed over their houses, and not one of the Hebrews was slain that had the token of blood upon their door-posts. […] They [some Egyptians] entreated to be permitted to come to the houses of the Israelites with their families, upon that fearful night when the angel of God should slay the first-born of the Egyptians. They were convinced that their gods whom they had worshiped were without knowledge, and had no power to save or to destroy. The Israelites welcomed the believing Egyptians to their houses</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27098239-F60A-6581-35EE-6759B62CD10E}"/>
              </a:ext>
            </a:extLst>
          </p:cNvPr>
          <p:cNvSpPr txBox="1"/>
          <p:nvPr/>
        </p:nvSpPr>
        <p:spPr>
          <a:xfrm>
            <a:off x="8030417" y="6480572"/>
            <a:ext cx="3712490" cy="338554"/>
          </a:xfrm>
          <a:prstGeom prst="rect">
            <a:avLst/>
          </a:prstGeom>
          <a:noFill/>
        </p:spPr>
        <p:txBody>
          <a:bodyPr wrap="none" rtlCol="0">
            <a:spAutoFit/>
          </a:bodyPr>
          <a:lstStyle/>
          <a:p>
            <a:pPr algn="r"/>
            <a:r>
              <a:rPr lang="en" sz="1600" b="1" dirty="0">
                <a:solidFill>
                  <a:srgbClr val="D0CFBD"/>
                </a:solidFill>
                <a:effectLst>
                  <a:outerShdw blurRad="38100" dist="38100" dir="2700000" algn="tl">
                    <a:srgbClr val="000000">
                      <a:alpha val="43137"/>
                    </a:srgbClr>
                  </a:outerShdw>
                </a:effectLst>
              </a:rPr>
              <a:t>EGW ( Spiritual Gifts, vol. 3, p. 223)</a:t>
            </a:r>
            <a:endParaRPr lang="es-ES" sz="1600" b="1" dirty="0">
              <a:solidFill>
                <a:srgbClr val="D0CFB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477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662</TotalTime>
  <Words>1474</Words>
  <Application>Microsoft Office PowerPoint</Application>
  <PresentationFormat>Panorámica</PresentationFormat>
  <Paragraphs>56</Paragraphs>
  <Slides>9</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103</cp:revision>
  <dcterms:created xsi:type="dcterms:W3CDTF">2025-07-05T15:06:32Z</dcterms:created>
  <dcterms:modified xsi:type="dcterms:W3CDTF">2025-08-01T09:59:37Z</dcterms:modified>
</cp:coreProperties>
</file>