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Malinis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tubig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Bato ng Horeb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nakataas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kamay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Mabuting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Ang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tinapay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at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tubig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ng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buhay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Hesus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Kinalimutan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nakaraan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fi-FI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Nakatuon sila sa mga kahirapan ng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kasalukuyan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sv-S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Nawala sa isip nila ang pangakong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hinaharap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katangian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Iginagalang</a:t>
          </a:r>
          <a:r>
            <a:rPr lang="en-US" sz="2000" b="1" dirty="0">
              <a:solidFill>
                <a:schemeClr val="tx1"/>
              </a:solidFill>
            </a:rPr>
            <a:t> ang </a:t>
          </a:r>
          <a:r>
            <a:rPr lang="en-US" sz="2000" b="1" dirty="0" err="1">
              <a:solidFill>
                <a:schemeClr val="tx1"/>
              </a:solidFill>
            </a:rPr>
            <a:t>Diyos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Mapagkakatiwalaan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Galit </a:t>
          </a:r>
          <a:r>
            <a:rPr lang="en-US" sz="2000" b="1" dirty="0" err="1">
              <a:solidFill>
                <a:schemeClr val="tx1"/>
              </a:solidFill>
            </a:rPr>
            <a:t>sa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panunuhol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Ang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tinapay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at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tubig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ng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buhay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Hesus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Mabuting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nakataas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kamay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Bato ng Horeb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Malinis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tubig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(Exodo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Kinalimutan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nakaraan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Nakatuon sila sa mga kahirapan ng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kasalukuyan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Nawala sa isip nila ang pangakong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hinaharap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katangian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(Ex.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Iginagalang</a:t>
          </a:r>
          <a:r>
            <a:rPr lang="en-US" sz="2000" b="1" kern="1200" dirty="0">
              <a:solidFill>
                <a:schemeClr val="tx1"/>
              </a:solidFill>
            </a:rPr>
            <a:t> ang </a:t>
          </a:r>
          <a:r>
            <a:rPr lang="en-US" sz="2000" b="1" kern="1200" dirty="0" err="1">
              <a:solidFill>
                <a:schemeClr val="tx1"/>
              </a:solidFill>
            </a:rPr>
            <a:t>Diyos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Mapagkakatiwalaan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Galit </a:t>
          </a:r>
          <a:r>
            <a:rPr lang="en-US" sz="2000" b="1" kern="1200" dirty="0" err="1">
              <a:solidFill>
                <a:schemeClr val="tx1"/>
              </a:solidFill>
            </a:rPr>
            <a:t>sa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panunuhol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ANG TINAPAY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TUBIG NG BUHAY</a:t>
            </a:r>
            <a:endParaRPr kumimoji="0" lang="en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Aralin 7 para sa Agosto 16, 2025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ANG TINAPAY AT ANG TUBIG NG BUHAY: HESUS</a:t>
            </a:r>
            <a:endParaRPr kumimoji="0" lang="en" sz="40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85012" y="531523"/>
            <a:ext cx="120219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ang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buhay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bumabang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galing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kung ang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sinoman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kumain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siya'y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mabubuhay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magpakailan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man: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at ang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tinapay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ibibigay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ang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laman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ikabubuhay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sanglibutan</a:t>
            </a:r>
            <a:r>
              <a:rPr lang="en-US" sz="16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3016436" y="1370822"/>
            <a:ext cx="69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 err="1">
                <a:solidFill>
                  <a:prstClr val="black"/>
                </a:solidFill>
              </a:rPr>
              <a:t>Sinasabi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ni</a:t>
            </a:r>
            <a:r>
              <a:rPr lang="en-US" b="1" dirty="0">
                <a:solidFill>
                  <a:prstClr val="black"/>
                </a:solidFill>
              </a:rPr>
              <a:t> Pablo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kuwento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Exodo</a:t>
            </a:r>
            <a:r>
              <a:rPr lang="en-US" b="1" dirty="0">
                <a:solidFill>
                  <a:prstClr val="black"/>
                </a:solidFill>
              </a:rPr>
              <a:t> ay </a:t>
            </a:r>
            <a:r>
              <a:rPr lang="en-US" b="1" dirty="0" err="1">
                <a:solidFill>
                  <a:prstClr val="black"/>
                </a:solidFill>
              </a:rPr>
              <a:t>isinulat</a:t>
            </a:r>
            <a:r>
              <a:rPr lang="en-US" b="1" dirty="0">
                <a:solidFill>
                  <a:prstClr val="black"/>
                </a:solidFill>
              </a:rPr>
              <a:t> para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ating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ikatututo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ibig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sabihin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mayroon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silang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espirituwal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aplikasyon</a:t>
            </a:r>
            <a:r>
              <a:rPr lang="en-US" b="1" dirty="0">
                <a:solidFill>
                  <a:prstClr val="black"/>
                </a:solidFill>
              </a:rPr>
              <a:t> para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ating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buhay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(1 Cor.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354" y="139999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82310" y="4404466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46071" y="4755880"/>
            <a:ext cx="74276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 err="1">
                <a:solidFill>
                  <a:prstClr val="black"/>
                </a:solidFill>
              </a:rPr>
              <a:t>Sinabi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Hesus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Siya ang </a:t>
            </a:r>
            <a:r>
              <a:rPr lang="en-US" b="1" dirty="0" err="1">
                <a:solidFill>
                  <a:prstClr val="black"/>
                </a:solidFill>
              </a:rPr>
              <a:t>tunay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tinapay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bumaba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mula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langit</a:t>
            </a:r>
            <a:r>
              <a:rPr lang="en-US" b="1" dirty="0">
                <a:solidFill>
                  <a:prstClr val="black"/>
                </a:solidFill>
              </a:rPr>
              <a:t>. Ang </a:t>
            </a:r>
            <a:r>
              <a:rPr lang="en-US" b="1" dirty="0" err="1">
                <a:solidFill>
                  <a:prstClr val="black"/>
                </a:solidFill>
              </a:rPr>
              <a:t>tinapay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iyon</a:t>
            </a:r>
            <a:r>
              <a:rPr lang="en-US" b="1" dirty="0">
                <a:solidFill>
                  <a:prstClr val="black"/>
                </a:solidFill>
              </a:rPr>
              <a:t> ay </a:t>
            </a:r>
            <a:r>
              <a:rPr lang="en-US" b="1" dirty="0" err="1">
                <a:solidFill>
                  <a:prstClr val="black"/>
                </a:solidFill>
              </a:rPr>
              <a:t>Kanyang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sariling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laman</a:t>
            </a:r>
            <a:r>
              <a:rPr lang="en-US" b="1" dirty="0">
                <a:solidFill>
                  <a:prstClr val="black"/>
                </a:solidFill>
              </a:rPr>
              <a:t> (Juan 6:51). Ito ang </a:t>
            </a:r>
            <a:r>
              <a:rPr lang="en-US" b="1" dirty="0" err="1">
                <a:solidFill>
                  <a:prstClr val="black"/>
                </a:solidFill>
              </a:rPr>
              <a:t>Kanyang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katawan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binali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krus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upang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magdala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kaligtasan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lahat ng “</a:t>
            </a:r>
            <a:r>
              <a:rPr lang="en-US" b="1" dirty="0" err="1">
                <a:solidFill>
                  <a:prstClr val="black"/>
                </a:solidFill>
              </a:rPr>
              <a:t>kakain</a:t>
            </a:r>
            <a:r>
              <a:rPr lang="en-US" b="1" dirty="0">
                <a:solidFill>
                  <a:prstClr val="black"/>
                </a:solidFill>
              </a:rPr>
              <a:t>” </a:t>
            </a:r>
            <a:r>
              <a:rPr lang="en-US" b="1" dirty="0" err="1">
                <a:solidFill>
                  <a:prstClr val="black"/>
                </a:solidFill>
              </a:rPr>
              <a:t>nito</a:t>
            </a:r>
            <a:r>
              <a:rPr lang="en-US" b="1" dirty="0">
                <a:solidFill>
                  <a:prstClr val="black"/>
                </a:solidFill>
              </a:rPr>
              <a:t>—</a:t>
            </a:r>
            <a:r>
              <a:rPr lang="en-US" b="1" dirty="0" err="1">
                <a:solidFill>
                  <a:prstClr val="black"/>
                </a:solidFill>
              </a:rPr>
              <a:t>iyon</a:t>
            </a:r>
            <a:r>
              <a:rPr lang="en-US" b="1" dirty="0">
                <a:solidFill>
                  <a:prstClr val="black"/>
                </a:solidFill>
              </a:rPr>
              <a:t> ay, </a:t>
            </a:r>
            <a:r>
              <a:rPr lang="en-US" b="1" dirty="0" err="1">
                <a:solidFill>
                  <a:prstClr val="black"/>
                </a:solidFill>
              </a:rPr>
              <a:t>tanggapin</a:t>
            </a:r>
            <a:r>
              <a:rPr lang="en-US" b="1" dirty="0">
                <a:solidFill>
                  <a:prstClr val="black"/>
                </a:solidFill>
              </a:rPr>
              <a:t> Siya </a:t>
            </a:r>
            <a:r>
              <a:rPr lang="en-US" b="1" dirty="0" err="1">
                <a:solidFill>
                  <a:prstClr val="black"/>
                </a:solidFill>
              </a:rPr>
              <a:t>bilang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Tagapagligtas</a:t>
            </a:r>
            <a:r>
              <a:rPr lang="en-US" b="1" dirty="0">
                <a:solidFill>
                  <a:prstClr val="black"/>
                </a:solidFill>
              </a:rPr>
              <a:t> at </a:t>
            </a:r>
            <a:r>
              <a:rPr lang="en-US" b="1" dirty="0" err="1">
                <a:solidFill>
                  <a:prstClr val="black"/>
                </a:solidFill>
              </a:rPr>
              <a:t>magkaroon</a:t>
            </a:r>
            <a:r>
              <a:rPr lang="en-US" b="1" dirty="0">
                <a:solidFill>
                  <a:prstClr val="black"/>
                </a:solidFill>
              </a:rPr>
              <a:t> ng pang-</a:t>
            </a:r>
            <a:r>
              <a:rPr lang="en-US" b="1" dirty="0" err="1">
                <a:solidFill>
                  <a:prstClr val="black"/>
                </a:solidFill>
              </a:rPr>
              <a:t>araw</a:t>
            </a:r>
            <a:r>
              <a:rPr lang="en-US" b="1" dirty="0">
                <a:solidFill>
                  <a:prstClr val="black"/>
                </a:solidFill>
              </a:rPr>
              <a:t>-</a:t>
            </a:r>
            <a:r>
              <a:rPr lang="en-US" b="1" dirty="0" err="1">
                <a:solidFill>
                  <a:prstClr val="black"/>
                </a:solidFill>
              </a:rPr>
              <a:t>araw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kaugnayan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Kanya. Si Kristo </a:t>
            </a:r>
            <a:r>
              <a:rPr lang="en-US" b="1" dirty="0" err="1">
                <a:solidFill>
                  <a:prstClr val="black"/>
                </a:solidFill>
              </a:rPr>
              <a:t>lamang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makakapawi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ating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espirituwal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pagkauhaw</a:t>
            </a:r>
            <a:r>
              <a:rPr lang="en-US" b="1" dirty="0">
                <a:solidFill>
                  <a:prstClr val="black"/>
                </a:solidFill>
              </a:rPr>
              <a:t> at </a:t>
            </a:r>
            <a:r>
              <a:rPr lang="en-US" b="1" dirty="0" err="1">
                <a:solidFill>
                  <a:prstClr val="black"/>
                </a:solidFill>
              </a:rPr>
              <a:t>pagkagutom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446071" y="3516461"/>
            <a:ext cx="7189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Siya ang </a:t>
            </a:r>
            <a:r>
              <a:rPr lang="en-US" b="1" dirty="0" err="1">
                <a:solidFill>
                  <a:prstClr val="black"/>
                </a:solidFill>
              </a:rPr>
              <a:t>nagbibigay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tubig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buhay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sumasagisag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Banal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Espiritu (Jn. 4:14; 7:37-39). Siya </a:t>
            </a:r>
            <a:r>
              <a:rPr lang="en-US" b="1" dirty="0" err="1">
                <a:solidFill>
                  <a:prstClr val="black"/>
                </a:solidFill>
              </a:rPr>
              <a:t>lamang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makapagbibigay-kasiyahan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ating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panloob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pagkauhaw</a:t>
            </a:r>
            <a:r>
              <a:rPr lang="en-US" b="1" dirty="0">
                <a:solidFill>
                  <a:prstClr val="black"/>
                </a:solidFill>
              </a:rPr>
              <a:t> para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kapayapaan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kagalakan</a:t>
            </a:r>
            <a:r>
              <a:rPr lang="en-US" b="1" dirty="0">
                <a:solidFill>
                  <a:prstClr val="black"/>
                </a:solidFill>
              </a:rPr>
              <a:t>, at </a:t>
            </a:r>
            <a:r>
              <a:rPr lang="en-US" b="1" dirty="0" err="1">
                <a:solidFill>
                  <a:prstClr val="black"/>
                </a:solidFill>
              </a:rPr>
              <a:t>kaligayahan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840684" y="2912919"/>
            <a:ext cx="708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Higit</a:t>
            </a:r>
            <a:r>
              <a:rPr lang="en-US" sz="2000" b="1" dirty="0">
                <a:solidFill>
                  <a:prstClr val="black"/>
                </a:solidFill>
              </a:rPr>
              <a:t> pa </a:t>
            </a:r>
            <a:r>
              <a:rPr lang="en-US" sz="2000" b="1" dirty="0" err="1">
                <a:solidFill>
                  <a:prstClr val="black"/>
                </a:solidFill>
              </a:rPr>
              <a:t>rito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ikinapit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Jesus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sarili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kuwento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tubig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bato</a:t>
            </a:r>
            <a:r>
              <a:rPr lang="en-US" sz="2000" b="1" dirty="0">
                <a:solidFill>
                  <a:prstClr val="black"/>
                </a:solidFill>
              </a:rPr>
              <a:t> at ng </a:t>
            </a:r>
            <a:r>
              <a:rPr lang="en-US" sz="2000" b="1" dirty="0" err="1">
                <a:solidFill>
                  <a:prstClr val="black"/>
                </a:solidFill>
              </a:rPr>
              <a:t>tinapay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langit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15" y="2252551"/>
            <a:ext cx="7078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Nagbibigay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babala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atin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laban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pag-iimbot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idolatriya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pakikiapid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panunukso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; at </a:t>
            </a:r>
            <a:r>
              <a:rPr lang="en-US" sz="2000" b="1" dirty="0" err="1">
                <a:solidFill>
                  <a:prstClr val="black"/>
                </a:solidFill>
              </a:rPr>
              <a:t>tsismis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054591" y="985798"/>
            <a:ext cx="10223010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Alam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Manunubos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daigdig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pangangailangan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bawat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kaluluwa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Kapag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tayo ay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naaapi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nanghihina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alam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nagbibigay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espirituwal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kaginhawahan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Humingi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kayo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kanya;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magbantay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kayo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panalangin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darating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Si Jesus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tinapay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buhay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dapat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kainin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araw-araw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Siya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tubig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buhay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nanghihinang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kaluluwa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at ang lahat ay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maaaring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makabahagi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biyaya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balon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lupa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madalas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walang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laman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balon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nito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natutuyo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ngunit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kay Kristo ay may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buhay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bukal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patuloy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nating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makukuha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Gaano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man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karami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ating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igibin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ibigay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iba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mananatili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kasaganaan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Gaano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man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karami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ating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igibin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at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ibigay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iba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mananatili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kasaganaan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250579" y="379096"/>
            <a:ext cx="538177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sinabi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kay Moises, Hanggang kailan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tatanggihan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ninyo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ganapin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aking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utos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at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aking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kautusan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 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Tingnan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ninyo,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sapagka't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ibinigay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sabbath, kung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kaya't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ibinibigay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ikaanim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araw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pagkain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dalawang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araw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matira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bawa't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tao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kinaroroonan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huwag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umalis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sinoman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kaniyang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kinaroroonan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ikapitong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araw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Exodo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364052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Sa wakas ay </a:t>
            </a:r>
            <a:r>
              <a:rPr lang="en-US" sz="2000" b="1" dirty="0" err="1">
                <a:solidFill>
                  <a:prstClr val="black"/>
                </a:solidFill>
              </a:rPr>
              <a:t>nakatawid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hangganan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Ehipto</a:t>
            </a:r>
            <a:r>
              <a:rPr lang="en-US" sz="2000" b="1" dirty="0">
                <a:solidFill>
                  <a:prstClr val="black"/>
                </a:solidFill>
              </a:rPr>
              <a:t>. Sa wakas ay </a:t>
            </a:r>
            <a:r>
              <a:rPr lang="en-US" sz="2000" b="1" dirty="0" err="1">
                <a:solidFill>
                  <a:prstClr val="black"/>
                </a:solidFill>
              </a:rPr>
              <a:t>nasa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patungo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Canaan, ang </a:t>
            </a:r>
            <a:r>
              <a:rPr lang="en-US" sz="2000" b="1" dirty="0" err="1">
                <a:solidFill>
                  <a:prstClr val="black"/>
                </a:solidFill>
              </a:rPr>
              <a:t>lupaing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dinadaluyan</a:t>
            </a:r>
            <a:r>
              <a:rPr lang="en-US" sz="2000" b="1" dirty="0">
                <a:solidFill>
                  <a:prstClr val="black"/>
                </a:solidFill>
              </a:rPr>
              <a:t> ng gatas at </a:t>
            </a:r>
            <a:r>
              <a:rPr lang="en-US" sz="2000" b="1" dirty="0" err="1">
                <a:solidFill>
                  <a:prstClr val="black"/>
                </a:solidFill>
              </a:rPr>
              <a:t>pulot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6760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Sa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unang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palatandaan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kaguluhan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nagsimulang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magreklamo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tao</a:t>
            </a:r>
            <a:r>
              <a:rPr lang="en-US" b="1" dirty="0">
                <a:solidFill>
                  <a:prstClr val="black"/>
                </a:solidFill>
              </a:rPr>
              <a:t>. Mas </a:t>
            </a:r>
            <a:r>
              <a:rPr lang="en-US" b="1" dirty="0" err="1">
                <a:solidFill>
                  <a:prstClr val="black"/>
                </a:solidFill>
              </a:rPr>
              <a:t>gugustuhin</a:t>
            </a:r>
            <a:r>
              <a:rPr lang="en-US" b="1" dirty="0">
                <a:solidFill>
                  <a:prstClr val="black"/>
                </a:solidFill>
              </a:rPr>
              <a:t> pa </a:t>
            </a:r>
            <a:r>
              <a:rPr lang="en-US" b="1" dirty="0" err="1">
                <a:solidFill>
                  <a:prstClr val="black"/>
                </a:solidFill>
              </a:rPr>
              <a:t>nilang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mamatay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Ehipto</a:t>
            </a:r>
            <a:r>
              <a:rPr lang="en-US" b="1" dirty="0">
                <a:solidFill>
                  <a:prstClr val="black"/>
                </a:solidFill>
              </a:rPr>
              <a:t>! </a:t>
            </a:r>
            <a:r>
              <a:rPr lang="en-US" b="1" dirty="0" err="1">
                <a:solidFill>
                  <a:prstClr val="black"/>
                </a:solidFill>
              </a:rPr>
              <a:t>Maliwanag</a:t>
            </a:r>
            <a:r>
              <a:rPr lang="en-US" b="1" dirty="0">
                <a:solidFill>
                  <a:prstClr val="black"/>
                </a:solidFill>
              </a:rPr>
              <a:t>, ang </a:t>
            </a:r>
            <a:r>
              <a:rPr lang="en-US" b="1" dirty="0" err="1">
                <a:solidFill>
                  <a:prstClr val="black"/>
                </a:solidFill>
              </a:rPr>
              <a:t>kanilang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pananampalataya</a:t>
            </a:r>
            <a:r>
              <a:rPr lang="en-US" b="1" dirty="0">
                <a:solidFill>
                  <a:prstClr val="black"/>
                </a:solidFill>
              </a:rPr>
              <a:t> ay </a:t>
            </a:r>
            <a:r>
              <a:rPr lang="en-US" b="1" dirty="0" err="1">
                <a:solidFill>
                  <a:prstClr val="black"/>
                </a:solidFill>
              </a:rPr>
              <a:t>kailangang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lumago</a:t>
            </a:r>
            <a:r>
              <a:rPr lang="en-US" b="1" dirty="0">
                <a:solidFill>
                  <a:prstClr val="black"/>
                </a:solidFill>
              </a:rPr>
              <a:t> at </a:t>
            </a:r>
            <a:r>
              <a:rPr lang="en-US" b="1" dirty="0" err="1">
                <a:solidFill>
                  <a:prstClr val="black"/>
                </a:solidFill>
              </a:rPr>
              <a:t>lumakas</a:t>
            </a:r>
            <a:r>
              <a:rPr lang="en-US" b="1" dirty="0">
                <a:solidFill>
                  <a:prstClr val="black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Kaya't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binigyan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sila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Diyos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tubig</a:t>
            </a:r>
            <a:r>
              <a:rPr lang="en-US" b="1" dirty="0">
                <a:solidFill>
                  <a:prstClr val="black"/>
                </a:solidFill>
              </a:rPr>
              <a:t> at </a:t>
            </a:r>
            <a:r>
              <a:rPr lang="en-US" b="1" dirty="0" err="1">
                <a:solidFill>
                  <a:prstClr val="black"/>
                </a:solidFill>
              </a:rPr>
              <a:t>tinapay</a:t>
            </a:r>
            <a:r>
              <a:rPr lang="en-US" b="1" dirty="0">
                <a:solidFill>
                  <a:prstClr val="black"/>
                </a:solidFill>
              </a:rPr>
              <a:t>; </a:t>
            </a:r>
            <a:r>
              <a:rPr lang="en-US" b="1" dirty="0" err="1">
                <a:solidFill>
                  <a:prstClr val="black"/>
                </a:solidFill>
              </a:rPr>
              <a:t>iningatan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sila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mula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kanilang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kaaway</a:t>
            </a:r>
            <a:r>
              <a:rPr lang="en-US" b="1" dirty="0">
                <a:solidFill>
                  <a:prstClr val="black"/>
                </a:solidFill>
              </a:rPr>
              <a:t>; at </a:t>
            </a:r>
            <a:r>
              <a:rPr lang="en-US" b="1" dirty="0" err="1">
                <a:solidFill>
                  <a:prstClr val="black"/>
                </a:solidFill>
              </a:rPr>
              <a:t>tinulungan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silang</a:t>
            </a:r>
            <a:r>
              <a:rPr lang="en-US" b="1" dirty="0">
                <a:solidFill>
                  <a:prstClr val="black"/>
                </a:solidFill>
              </a:rPr>
              <a:t> mag-</a:t>
            </a:r>
            <a:r>
              <a:rPr lang="en-US" b="1" dirty="0" err="1">
                <a:solidFill>
                  <a:prstClr val="black"/>
                </a:solidFill>
              </a:rPr>
              <a:t>organisa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Sa </a:t>
            </a:r>
            <a:r>
              <a:rPr lang="en-US" sz="2000" b="1" dirty="0" err="1">
                <a:solidFill>
                  <a:prstClr val="black"/>
                </a:solidFill>
              </a:rPr>
              <a:t>loob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tatlong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araw</a:t>
            </a:r>
            <a:r>
              <a:rPr lang="en-US" sz="2000" b="1" dirty="0">
                <a:solidFill>
                  <a:prstClr val="black"/>
                </a:solidFill>
              </a:rPr>
              <a:t> ay </a:t>
            </a:r>
            <a:r>
              <a:rPr lang="en-US" sz="2000" b="1" dirty="0" err="1">
                <a:solidFill>
                  <a:prstClr val="black"/>
                </a:solidFill>
              </a:rPr>
              <a:t>tila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perpekto</a:t>
            </a:r>
            <a:r>
              <a:rPr lang="en-US" sz="2000" b="1" dirty="0">
                <a:solidFill>
                  <a:prstClr val="black"/>
                </a:solidFill>
              </a:rPr>
              <a:t> ang lahat. Pero </a:t>
            </a:r>
            <a:r>
              <a:rPr lang="en-US" sz="2000" b="1" dirty="0" err="1">
                <a:solidFill>
                  <a:prstClr val="black"/>
                </a:solidFill>
              </a:rPr>
              <a:t>nauubos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pagkain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. Paano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mapapakain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dalawang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milyong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disyerto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Ang sari-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saring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karanasan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Hebreo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paaralan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paghahanda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para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kanilang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ipinangakong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tahanan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Canaan. Nais ng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Diyos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suriin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Kanyang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bayan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may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mapagpakumbabang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puso at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espiritung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madaling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turuan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pagsubok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pinagdaanan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ng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sinaunang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Israel,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sila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ay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maturuan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kanilang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paghahanda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makalangit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Canaan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7896838" y="5566230"/>
            <a:ext cx="413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(Mga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Patriarka at Mga Propeta,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NILINIS NA TUBIG</a:t>
            </a:r>
            <a:endParaRPr kumimoji="0" lang="en" sz="4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035057" y="167906"/>
            <a:ext cx="6156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nang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sila'y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dumating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Mara, ay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makainom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tubig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mapait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kaya't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pangalang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itinawag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ay Mara.)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(Exodo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Kung </a:t>
            </a:r>
            <a:r>
              <a:rPr lang="en-US" sz="2000" b="1" dirty="0" err="1">
                <a:solidFill>
                  <a:prstClr val="black"/>
                </a:solidFill>
              </a:rPr>
              <a:t>kasama</a:t>
            </a:r>
            <a:r>
              <a:rPr lang="en-US" sz="2000" b="1" dirty="0">
                <a:solidFill>
                  <a:prstClr val="black"/>
                </a:solidFill>
              </a:rPr>
              <a:t> natin ang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bakit</a:t>
            </a:r>
            <a:r>
              <a:rPr lang="en-US" sz="2000" b="1" dirty="0">
                <a:solidFill>
                  <a:prstClr val="black"/>
                </a:solidFill>
              </a:rPr>
              <a:t> may </a:t>
            </a:r>
            <a:r>
              <a:rPr lang="en-US" sz="2000" b="1" dirty="0" err="1">
                <a:solidFill>
                  <a:prstClr val="black"/>
                </a:solidFill>
              </a:rPr>
              <a:t>masasamang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nangyayari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atin</a:t>
            </a:r>
            <a:r>
              <a:rPr lang="en-US" sz="2000" b="1" dirty="0">
                <a:solidFill>
                  <a:prstClr val="black"/>
                </a:solidFill>
              </a:rPr>
              <a:t>? Tila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pilosopiya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Israelita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pagkatapos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tumawid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Dagat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Pula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287" y="3424165"/>
            <a:ext cx="4975120" cy="3246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4962583"/>
            <a:ext cx="6947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Nais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magkaroon</a:t>
            </a:r>
            <a:r>
              <a:rPr lang="en-US" sz="2000" b="1" dirty="0">
                <a:solidFill>
                  <a:prstClr val="black"/>
                </a:solidFill>
              </a:rPr>
              <a:t> tayo ng </a:t>
            </a:r>
            <a:r>
              <a:rPr lang="en-US" sz="2000" b="1" dirty="0" err="1">
                <a:solidFill>
                  <a:prstClr val="black"/>
                </a:solidFill>
              </a:rPr>
              <a:t>kamalayan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presensya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maghintay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utos</a:t>
            </a:r>
            <a:r>
              <a:rPr lang="en-US" sz="2000" b="1" dirty="0">
                <a:solidFill>
                  <a:prstClr val="black"/>
                </a:solidFill>
              </a:rPr>
              <a:t>, at </a:t>
            </a:r>
            <a:r>
              <a:rPr lang="en-US" sz="2000" b="1" dirty="0" err="1">
                <a:solidFill>
                  <a:prstClr val="black"/>
                </a:solidFill>
              </a:rPr>
              <a:t>makipagtulungan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Kanya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5" y="3440240"/>
            <a:ext cx="321173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1900" b="1" dirty="0" err="1">
                <a:solidFill>
                  <a:prstClr val="black"/>
                </a:solidFill>
              </a:rPr>
              <a:t>Hiniling</a:t>
            </a:r>
            <a:r>
              <a:rPr lang="en-US" sz="1900" b="1" dirty="0">
                <a:solidFill>
                  <a:prstClr val="black"/>
                </a:solidFill>
              </a:rPr>
              <a:t> din </a:t>
            </a:r>
            <a:r>
              <a:rPr lang="en-US" sz="1900" b="1" dirty="0" err="1">
                <a:solidFill>
                  <a:prstClr val="black"/>
                </a:solidFill>
              </a:rPr>
              <a:t>niya</a:t>
            </a:r>
            <a:r>
              <a:rPr lang="en-US" sz="1900" b="1" dirty="0">
                <a:solidFill>
                  <a:prstClr val="black"/>
                </a:solidFill>
              </a:rPr>
              <a:t> kay Moises </a:t>
            </a:r>
            <a:r>
              <a:rPr lang="en-US" sz="1900" b="1" dirty="0" err="1">
                <a:solidFill>
                  <a:prstClr val="black"/>
                </a:solidFill>
              </a:rPr>
              <a:t>na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tumulong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paggawa</a:t>
            </a:r>
            <a:r>
              <a:rPr lang="en-US" sz="1900" b="1" dirty="0">
                <a:solidFill>
                  <a:prstClr val="black"/>
                </a:solidFill>
              </a:rPr>
              <a:t> ng </a:t>
            </a:r>
            <a:r>
              <a:rPr lang="en-US" sz="1900" b="1" dirty="0" err="1">
                <a:solidFill>
                  <a:prstClr val="black"/>
                </a:solidFill>
              </a:rPr>
              <a:t>himala</a:t>
            </a:r>
            <a:r>
              <a:rPr lang="en-US" sz="1900" b="1" dirty="0">
                <a:solidFill>
                  <a:prstClr val="black"/>
                </a:solidFill>
              </a:rPr>
              <a:t>, </a:t>
            </a:r>
            <a:r>
              <a:rPr lang="en-US" sz="1900" b="1" dirty="0" err="1">
                <a:solidFill>
                  <a:prstClr val="black"/>
                </a:solidFill>
              </a:rPr>
              <a:t>sa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paghagis</a:t>
            </a:r>
            <a:r>
              <a:rPr lang="en-US" sz="1900" b="1" dirty="0">
                <a:solidFill>
                  <a:prstClr val="black"/>
                </a:solidFill>
              </a:rPr>
              <a:t> ng </a:t>
            </a:r>
            <a:r>
              <a:rPr lang="en-US" sz="1900" b="1" dirty="0" err="1">
                <a:solidFill>
                  <a:prstClr val="black"/>
                </a:solidFill>
              </a:rPr>
              <a:t>isang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puno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upang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linisin</a:t>
            </a:r>
            <a:r>
              <a:rPr lang="en-US" sz="1900" b="1" dirty="0">
                <a:solidFill>
                  <a:prstClr val="black"/>
                </a:solidFill>
              </a:rPr>
              <a:t> ang </a:t>
            </a:r>
            <a:r>
              <a:rPr lang="en-US" sz="1900" b="1" dirty="0" err="1">
                <a:solidFill>
                  <a:prstClr val="black"/>
                </a:solidFill>
              </a:rPr>
              <a:t>tubig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408503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Nang </a:t>
            </a:r>
            <a:r>
              <a:rPr lang="en-US" sz="2000" b="1" dirty="0" err="1">
                <a:solidFill>
                  <a:prstClr val="black"/>
                </a:solidFill>
              </a:rPr>
              <a:t>makitang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ligtas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inumin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tubig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nagreklamo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, “Ano ang </a:t>
            </a:r>
            <a:r>
              <a:rPr lang="en-US" sz="2000" b="1" dirty="0" err="1">
                <a:solidFill>
                  <a:prstClr val="black"/>
                </a:solidFill>
              </a:rPr>
              <a:t>aming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iinumin</a:t>
            </a:r>
            <a:r>
              <a:rPr lang="en-US" sz="2000" b="1" dirty="0">
                <a:solidFill>
                  <a:prstClr val="black"/>
                </a:solidFill>
              </a:rPr>
              <a:t>?” ( Ex. 15:24 ). </a:t>
            </a:r>
            <a:r>
              <a:rPr lang="en-US" sz="2000" b="1" dirty="0" err="1">
                <a:solidFill>
                  <a:prstClr val="black"/>
                </a:solidFill>
              </a:rPr>
              <a:t>Maaaring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linisin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tubig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dumating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naghintay</a:t>
            </a:r>
            <a:r>
              <a:rPr lang="en-US" sz="2000" b="1" dirty="0">
                <a:solidFill>
                  <a:prstClr val="black"/>
                </a:solidFill>
              </a:rPr>
              <a:t> Siya ng </a:t>
            </a:r>
            <a:r>
              <a:rPr lang="en-US" sz="2000" b="1" dirty="0" err="1">
                <a:solidFill>
                  <a:prstClr val="black"/>
                </a:solidFill>
              </a:rPr>
              <a:t>tamang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sandali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34593" y="5917364"/>
            <a:ext cx="725824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1900" b="1" dirty="0">
                <a:solidFill>
                  <a:prstClr val="black"/>
                </a:solidFill>
              </a:rPr>
              <a:t>Kung </a:t>
            </a:r>
            <a:r>
              <a:rPr lang="en-US" sz="1900" b="1" dirty="0" err="1">
                <a:solidFill>
                  <a:prstClr val="black"/>
                </a:solidFill>
              </a:rPr>
              <a:t>tinupad</a:t>
            </a:r>
            <a:r>
              <a:rPr lang="en-US" sz="1900" b="1" dirty="0">
                <a:solidFill>
                  <a:prstClr val="black"/>
                </a:solidFill>
              </a:rPr>
              <a:t> ng Israel ang </a:t>
            </a:r>
            <a:r>
              <a:rPr lang="en-US" sz="1900" b="1" dirty="0" err="1">
                <a:solidFill>
                  <a:prstClr val="black"/>
                </a:solidFill>
              </a:rPr>
              <a:t>mga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kahilingan</a:t>
            </a:r>
            <a:r>
              <a:rPr lang="en-US" sz="1900" b="1" dirty="0">
                <a:solidFill>
                  <a:prstClr val="black"/>
                </a:solidFill>
              </a:rPr>
              <a:t> ng </a:t>
            </a:r>
            <a:r>
              <a:rPr lang="en-US" sz="1900" b="1" dirty="0" err="1">
                <a:solidFill>
                  <a:prstClr val="black"/>
                </a:solidFill>
              </a:rPr>
              <a:t>Diyos</a:t>
            </a:r>
            <a:r>
              <a:rPr lang="en-US" sz="1900" b="1" dirty="0">
                <a:solidFill>
                  <a:prstClr val="black"/>
                </a:solidFill>
              </a:rPr>
              <a:t>, ang </a:t>
            </a:r>
            <a:r>
              <a:rPr lang="en-US" sz="1900" b="1" dirty="0" err="1">
                <a:solidFill>
                  <a:prstClr val="black"/>
                </a:solidFill>
              </a:rPr>
              <a:t>pagsunod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mga</a:t>
            </a:r>
            <a:r>
              <a:rPr lang="en-US" sz="1900" b="1" dirty="0">
                <a:solidFill>
                  <a:prstClr val="black"/>
                </a:solidFill>
              </a:rPr>
              <a:t> batas </a:t>
            </a:r>
            <a:r>
              <a:rPr lang="en-US" sz="1900" b="1" dirty="0" err="1">
                <a:solidFill>
                  <a:prstClr val="black"/>
                </a:solidFill>
              </a:rPr>
              <a:t>na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ibinigay</a:t>
            </a:r>
            <a:r>
              <a:rPr lang="en-US" sz="1900" b="1" dirty="0">
                <a:solidFill>
                  <a:prstClr val="black"/>
                </a:solidFill>
              </a:rPr>
              <a:t> Niya </a:t>
            </a:r>
            <a:r>
              <a:rPr lang="en-US" sz="1900" b="1" dirty="0" err="1">
                <a:solidFill>
                  <a:prstClr val="black"/>
                </a:solidFill>
              </a:rPr>
              <a:t>sa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kanila</a:t>
            </a:r>
            <a:r>
              <a:rPr lang="en-US" sz="1900" b="1" dirty="0">
                <a:solidFill>
                  <a:prstClr val="black"/>
                </a:solidFill>
              </a:rPr>
              <a:t>, </a:t>
            </a:r>
            <a:r>
              <a:rPr lang="en-US" sz="1900" b="1" dirty="0" err="1">
                <a:solidFill>
                  <a:prstClr val="black"/>
                </a:solidFill>
              </a:rPr>
              <a:t>makatitiyak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sila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na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sila</a:t>
            </a:r>
            <a:r>
              <a:rPr lang="en-US" sz="1900" b="1" dirty="0">
                <a:solidFill>
                  <a:prstClr val="black"/>
                </a:solidFill>
              </a:rPr>
              <a:t> ay </a:t>
            </a:r>
            <a:r>
              <a:rPr lang="en-US" sz="1900" b="1" dirty="0" err="1">
                <a:solidFill>
                  <a:prstClr val="black"/>
                </a:solidFill>
              </a:rPr>
              <a:t>iingatan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mula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kasamaan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-69008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ANG TINAPAY MULA SA LANGIT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169641" y="462967"/>
            <a:ext cx="1178242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nang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makita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Israel, ay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nagsangusapan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Ano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ito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nila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nalalaman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kung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ano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yaon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At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sinabi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Moises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kanila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Ito ang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pagkain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ibinigay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inyo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kanin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(Exodo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202922" y="1246703"/>
            <a:ext cx="46473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1700" b="1" dirty="0">
                <a:solidFill>
                  <a:prstClr val="black"/>
                </a:solidFill>
              </a:rPr>
              <a:t>Ang </a:t>
            </a:r>
            <a:r>
              <a:rPr lang="en-US" sz="1700" b="1" dirty="0" err="1">
                <a:solidFill>
                  <a:prstClr val="black"/>
                </a:solidFill>
              </a:rPr>
              <a:t>pagnanais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na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kumain</a:t>
            </a:r>
            <a:r>
              <a:rPr lang="en-US" sz="1700" b="1" dirty="0">
                <a:solidFill>
                  <a:prstClr val="black"/>
                </a:solidFill>
              </a:rPr>
              <a:t> ng </a:t>
            </a:r>
            <a:r>
              <a:rPr lang="en-US" sz="1700" b="1" dirty="0" err="1">
                <a:solidFill>
                  <a:prstClr val="black"/>
                </a:solidFill>
              </a:rPr>
              <a:t>karne</a:t>
            </a:r>
            <a:r>
              <a:rPr lang="en-US" sz="1700" b="1" dirty="0">
                <a:solidFill>
                  <a:prstClr val="black"/>
                </a:solidFill>
              </a:rPr>
              <a:t> ang </a:t>
            </a:r>
            <a:r>
              <a:rPr lang="en-US" sz="1700" b="1" dirty="0" err="1">
                <a:solidFill>
                  <a:prstClr val="black"/>
                </a:solidFill>
              </a:rPr>
              <a:t>dahilan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upang</a:t>
            </a:r>
            <a:r>
              <a:rPr lang="en-US" sz="1700" b="1" dirty="0">
                <a:solidFill>
                  <a:prstClr val="black"/>
                </a:solidFill>
              </a:rPr>
              <a:t> ang Israel ay </a:t>
            </a:r>
            <a:r>
              <a:rPr lang="en-US" sz="1700" b="1" dirty="0" err="1">
                <a:solidFill>
                  <a:prstClr val="black"/>
                </a:solidFill>
              </a:rPr>
              <a:t>magreklamo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laban</a:t>
            </a:r>
            <a:r>
              <a:rPr lang="en-US" sz="1700" b="1" dirty="0">
                <a:solidFill>
                  <a:prstClr val="black"/>
                </a:solidFill>
              </a:rPr>
              <a:t> kina Moises at Aaron ( </a:t>
            </a:r>
            <a:r>
              <a:rPr lang="en-US" sz="1700" b="1" dirty="0" err="1">
                <a:solidFill>
                  <a:prstClr val="black"/>
                </a:solidFill>
              </a:rPr>
              <a:t>Exodo</a:t>
            </a:r>
            <a:r>
              <a:rPr lang="en-US" sz="1700" b="1" dirty="0">
                <a:solidFill>
                  <a:prstClr val="black"/>
                </a:solidFill>
              </a:rPr>
              <a:t> 16:2–3). </a:t>
            </a:r>
            <a:r>
              <a:rPr lang="en-US" sz="1700" b="1" dirty="0" err="1">
                <a:solidFill>
                  <a:prstClr val="black"/>
                </a:solidFill>
              </a:rPr>
              <a:t>Ngunit</a:t>
            </a:r>
            <a:r>
              <a:rPr lang="en-US" sz="1700" b="1" dirty="0">
                <a:solidFill>
                  <a:prstClr val="black"/>
                </a:solidFill>
              </a:rPr>
              <a:t> ang </a:t>
            </a:r>
            <a:r>
              <a:rPr lang="en-US" sz="1700" b="1" dirty="0" err="1">
                <a:solidFill>
                  <a:prstClr val="black"/>
                </a:solidFill>
              </a:rPr>
              <a:t>kanilang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pag-reklamo</a:t>
            </a:r>
            <a:r>
              <a:rPr lang="en-US" sz="1700" b="1" dirty="0">
                <a:solidFill>
                  <a:prstClr val="black"/>
                </a:solidFill>
              </a:rPr>
              <a:t> ay </a:t>
            </a:r>
            <a:r>
              <a:rPr lang="en-US" sz="1700" b="1" dirty="0" err="1">
                <a:solidFill>
                  <a:prstClr val="black"/>
                </a:solidFill>
              </a:rPr>
              <a:t>laban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mismo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sa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Diyos</a:t>
            </a:r>
            <a:r>
              <a:rPr lang="en-US" sz="1700" b="1" dirty="0">
                <a:solidFill>
                  <a:prstClr val="black"/>
                </a:solidFill>
              </a:rPr>
              <a:t> (</a:t>
            </a:r>
            <a:r>
              <a:rPr lang="en-US" sz="1700" b="1" dirty="0" err="1">
                <a:solidFill>
                  <a:prstClr val="black"/>
                </a:solidFill>
              </a:rPr>
              <a:t>Exodo</a:t>
            </a:r>
            <a:r>
              <a:rPr lang="en-US" sz="1700" b="1" dirty="0">
                <a:solidFill>
                  <a:prstClr val="black"/>
                </a:solidFill>
              </a:rPr>
              <a:t> 16:8). Ano ang </a:t>
            </a:r>
            <a:r>
              <a:rPr lang="en-US" sz="1700" b="1" dirty="0" err="1">
                <a:solidFill>
                  <a:prstClr val="black"/>
                </a:solidFill>
              </a:rPr>
              <a:t>kanilang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b="1" dirty="0" err="1">
                <a:solidFill>
                  <a:prstClr val="black"/>
                </a:solidFill>
              </a:rPr>
              <a:t>problema</a:t>
            </a:r>
            <a:r>
              <a:rPr kumimoji="0" lang="e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b="1" kern="1200" dirty="0"/>
                <a:t>Pag sumikat na ang araw, natutunaw ito</a:t>
              </a:r>
              <a:r>
                <a:rPr lang="en" sz="1400" b="1" kern="1200" dirty="0"/>
                <a:t> </a:t>
              </a:r>
              <a:br>
                <a:rPr lang="es-ES" sz="1400" b="1" kern="1200" dirty="0"/>
              </a:br>
              <a:r>
                <a:rPr lang="en" sz="1400" b="1" kern="1200" dirty="0"/>
                <a:t>(Ex . 16:21)</a:t>
              </a:r>
              <a:endParaRPr lang="es-ES" sz="14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 err="1"/>
                <a:t>Parehong</a:t>
              </a:r>
              <a:r>
                <a:rPr lang="en-US" sz="1400" b="1" kern="1200" dirty="0"/>
                <a:t> </a:t>
              </a:r>
              <a:r>
                <a:rPr lang="en-US" sz="1400" b="1" kern="1200" dirty="0" err="1"/>
                <a:t>dami</a:t>
              </a:r>
              <a:r>
                <a:rPr lang="en-US" sz="1400" b="1" kern="1200" dirty="0"/>
                <a:t> ang </a:t>
              </a:r>
              <a:r>
                <a:rPr lang="en-US" sz="1400" b="1" kern="1200" dirty="0" err="1"/>
                <a:t>nahuhulog</a:t>
              </a:r>
              <a:r>
                <a:rPr lang="en-US" sz="1400" b="1" kern="1200" dirty="0"/>
                <a:t> </a:t>
              </a:r>
              <a:r>
                <a:rPr lang="en-US" sz="1400" b="1" kern="1200" dirty="0" err="1"/>
                <a:t>sa</a:t>
              </a:r>
              <a:r>
                <a:rPr lang="en-US" sz="1400" b="1" kern="1200" dirty="0"/>
                <a:t> </a:t>
              </a:r>
              <a:r>
                <a:rPr lang="en-US" sz="1400" b="1" kern="1200" dirty="0" err="1"/>
                <a:t>loob</a:t>
              </a:r>
              <a:r>
                <a:rPr lang="en-US" sz="1400" b="1" kern="1200" dirty="0"/>
                <a:t> ng </a:t>
              </a:r>
              <a:r>
                <a:rPr lang="en-US" sz="1400" b="1" kern="1200" dirty="0" err="1"/>
                <a:t>limang</a:t>
              </a:r>
              <a:r>
                <a:rPr lang="en-US" sz="1400" b="1" kern="1200" dirty="0"/>
                <a:t> </a:t>
              </a:r>
              <a:r>
                <a:rPr lang="en-US" sz="1400" b="1" kern="1200" dirty="0" err="1"/>
                <a:t>araw</a:t>
              </a:r>
              <a:r>
                <a:rPr lang="en" sz="1400" b="1" kern="1200" dirty="0"/>
                <a:t>                              (Ex. 16:16)</a:t>
              </a:r>
              <a:endParaRPr lang="es-ES" sz="14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b="1" kern="1200" dirty="0"/>
                <a:t>Sa ikaanim na araw, doble ang dami nito</a:t>
              </a:r>
              <a:r>
                <a:rPr lang="en" sz="1600" b="1" kern="1200" dirty="0"/>
                <a:t> </a:t>
              </a:r>
              <a:br>
                <a:rPr lang="es-ES" sz="1600" b="1" kern="1200" dirty="0"/>
              </a:br>
              <a:r>
                <a:rPr lang="en" sz="1600" b="1" kern="1200" dirty="0"/>
                <a:t>(Ex. 16:22)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 dirty="0"/>
                <a:t>Pag Sabado, </a:t>
              </a:r>
              <a:r>
                <a:rPr lang="en-US" sz="1500" b="1" kern="1200" dirty="0" err="1"/>
                <a:t>walang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nahuhulog</a:t>
              </a:r>
              <a:r>
                <a:rPr lang="en" sz="1500" b="1" kern="1200" dirty="0"/>
                <a:t> </a:t>
              </a:r>
              <a:br>
                <a:rPr lang="es-ES" sz="1500" b="1" kern="1200" dirty="0"/>
              </a:br>
              <a:r>
                <a:rPr lang="en" sz="1500" b="1" kern="1200" dirty="0"/>
                <a:t>(Ex. 16:26)</a:t>
              </a:r>
              <a:endParaRPr lang="es-ES" sz="15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 dirty="0"/>
                <a:t>Mula </a:t>
              </a:r>
              <a:r>
                <a:rPr lang="en-US" sz="1500" b="1" kern="1200" dirty="0" err="1"/>
                <a:t>sa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isang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araw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hanggang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sa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susunod</a:t>
              </a:r>
              <a:r>
                <a:rPr lang="en-US" sz="1500" b="1" kern="1200" dirty="0"/>
                <a:t> ay </a:t>
              </a:r>
              <a:r>
                <a:rPr lang="en-US" sz="1500" b="1" kern="1200" dirty="0" err="1"/>
                <a:t>napupuno</a:t>
              </a:r>
              <a:r>
                <a:rPr lang="en-US" sz="1500" b="1" kern="1200" dirty="0"/>
                <a:t> </a:t>
              </a:r>
              <a:r>
                <a:rPr lang="en-US" sz="1500" b="1" kern="1200" dirty="0" err="1"/>
                <a:t>ito</a:t>
              </a:r>
              <a:r>
                <a:rPr lang="en-US" sz="1500" b="1" kern="1200" dirty="0"/>
                <a:t> ng </a:t>
              </a:r>
              <a:r>
                <a:rPr lang="en-US" sz="1500" b="1" kern="1200" dirty="0" err="1"/>
                <a:t>uod</a:t>
              </a:r>
              <a:r>
                <a:rPr lang="en" sz="1500" b="1" kern="1200" dirty="0"/>
                <a:t> </a:t>
              </a:r>
              <a:r>
                <a:rPr lang="en" sz="1500" b="1" dirty="0"/>
                <a:t>         </a:t>
              </a:r>
              <a:r>
                <a:rPr lang="en" sz="1200" b="1" kern="1200" dirty="0"/>
                <a:t>(Ex. 16:20)</a:t>
              </a:r>
              <a:endParaRPr lang="es-ES" sz="12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kern="1200" dirty="0"/>
                <a:t>Mula </a:t>
              </a:r>
              <a:r>
                <a:rPr lang="es-ES" sz="1600" b="1" kern="1200" dirty="0" err="1"/>
                <a:t>Biyernes</a:t>
              </a:r>
              <a:r>
                <a:rPr lang="es-ES" sz="1600" b="1" kern="1200" dirty="0"/>
                <a:t> </a:t>
              </a:r>
              <a:r>
                <a:rPr lang="es-ES" sz="1600" b="1" kern="1200" dirty="0" err="1"/>
                <a:t>hanggang</a:t>
              </a:r>
              <a:r>
                <a:rPr lang="es-ES" sz="1600" b="1" kern="1200" dirty="0"/>
                <a:t> </a:t>
              </a:r>
              <a:r>
                <a:rPr lang="es-ES" sz="1600" b="1" kern="1200" dirty="0" err="1"/>
                <a:t>Sabado</a:t>
              </a:r>
              <a:r>
                <a:rPr lang="es-ES" sz="1600" b="1" kern="1200" dirty="0"/>
                <a:t> ay hindi </a:t>
              </a:r>
              <a:r>
                <a:rPr lang="es-ES" sz="1600" b="1" kern="1200" dirty="0" err="1"/>
                <a:t>ito</a:t>
              </a:r>
              <a:r>
                <a:rPr lang="es-ES" sz="1600" b="1" kern="1200" dirty="0"/>
                <a:t> </a:t>
              </a:r>
              <a:r>
                <a:rPr lang="es-ES" sz="1600" b="1" kern="1200" dirty="0" err="1"/>
                <a:t>nasisira</a:t>
              </a:r>
              <a:r>
                <a:rPr lang="en" sz="1600" b="1" kern="1200" dirty="0"/>
                <a:t> (Ex.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17953" y="4611231"/>
            <a:ext cx="28324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Pagkatapos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bigyan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pugo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makakain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binigyan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sapat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tinapay</a:t>
            </a:r>
            <a:r>
              <a:rPr lang="en-US" sz="2000" b="1" dirty="0">
                <a:solidFill>
                  <a:prstClr val="black"/>
                </a:solidFill>
              </a:rPr>
              <a:t> para </a:t>
            </a:r>
            <a:r>
              <a:rPr lang="en-US" sz="2000" b="1" dirty="0" err="1">
                <a:solidFill>
                  <a:prstClr val="black"/>
                </a:solidFill>
              </a:rPr>
              <a:t>makakain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araw-araw</a:t>
            </a:r>
            <a:r>
              <a:rPr lang="en-US" sz="2000" b="1" dirty="0">
                <a:solidFill>
                  <a:prstClr val="black"/>
                </a:solidFill>
              </a:rPr>
              <a:t>...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loob</a:t>
            </a:r>
            <a:r>
              <a:rPr lang="en-US" sz="2000" b="1" dirty="0">
                <a:solidFill>
                  <a:prstClr val="black"/>
                </a:solidFill>
              </a:rPr>
              <a:t> ng 40 </a:t>
            </a:r>
            <a:r>
              <a:rPr lang="en-US" sz="2000" b="1" dirty="0" err="1">
                <a:solidFill>
                  <a:prstClr val="black"/>
                </a:solidFill>
              </a:rPr>
              <a:t>taon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(Ex.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912696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Ang </a:t>
            </a:r>
            <a:r>
              <a:rPr lang="en-US" sz="2000" b="1" dirty="0" err="1">
                <a:solidFill>
                  <a:prstClr val="black"/>
                </a:solidFill>
              </a:rPr>
              <a:t>tinapay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langit</a:t>
            </a:r>
            <a:r>
              <a:rPr lang="en-US" sz="2000" b="1" dirty="0">
                <a:solidFill>
                  <a:prstClr val="black"/>
                </a:solidFill>
              </a:rPr>
              <a:t> ay </a:t>
            </a:r>
            <a:r>
              <a:rPr lang="en-US" sz="2000" b="1" dirty="0" err="1">
                <a:solidFill>
                  <a:prstClr val="black"/>
                </a:solidFill>
              </a:rPr>
              <a:t>tunay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mahimala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3049" y="1475059"/>
            <a:ext cx="6419885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049" y="1475060"/>
            <a:ext cx="6397026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en-US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ANG BATO NG HOREB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Narito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ako'y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tatayo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harap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roon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ibabaw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bato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Horeb; at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iyong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papaluin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bato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lalabasan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tubig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upang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ang bayan ay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makainom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. At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gayon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ginawa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ni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Moises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paningin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matanda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85048"/>
                </a:solidFill>
                <a:latin typeface="Comic Sans MS" panose="030F0702030302020204" pitchFamily="66" charset="0"/>
              </a:rPr>
              <a:t> Israel.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(Exodo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318582"/>
            <a:ext cx="5360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"Nasa </a:t>
            </a:r>
            <a:r>
              <a:rPr lang="en-US" sz="2000" b="1" dirty="0" err="1">
                <a:solidFill>
                  <a:prstClr val="black"/>
                </a:solidFill>
              </a:rPr>
              <a:t>atin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Panginoon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wala</a:t>
            </a:r>
            <a:r>
              <a:rPr lang="en-US" sz="2000" b="1" dirty="0">
                <a:solidFill>
                  <a:prstClr val="black"/>
                </a:solidFill>
              </a:rPr>
              <a:t>?" (</a:t>
            </a:r>
            <a:r>
              <a:rPr lang="en-US" sz="2000" b="1" dirty="0" err="1">
                <a:solidFill>
                  <a:prstClr val="black"/>
                </a:solidFill>
              </a:rPr>
              <a:t>Exodo</a:t>
            </a:r>
            <a:r>
              <a:rPr lang="en-US" sz="2000" b="1" dirty="0">
                <a:solidFill>
                  <a:prstClr val="black"/>
                </a:solidFill>
              </a:rPr>
              <a:t> 17:7). Hindi </a:t>
            </a:r>
            <a:r>
              <a:rPr lang="en-US" sz="2000" b="1" dirty="0" err="1">
                <a:solidFill>
                  <a:prstClr val="black"/>
                </a:solidFill>
              </a:rPr>
              <a:t>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araw-araw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pinapadalhan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tinapay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langit</a:t>
            </a:r>
            <a:r>
              <a:rPr lang="en-US" sz="2000" b="1" dirty="0">
                <a:solidFill>
                  <a:prstClr val="black"/>
                </a:solidFill>
              </a:rPr>
              <a:t>? Hindi </a:t>
            </a:r>
            <a:r>
              <a:rPr lang="en-US" sz="2000" b="1" dirty="0" err="1">
                <a:solidFill>
                  <a:prstClr val="black"/>
                </a:solidFill>
              </a:rPr>
              <a:t>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nakita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ulap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5531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Para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kanila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gaya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atin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si</a:t>
            </a:r>
            <a:r>
              <a:rPr lang="en-US" sz="2000" b="1" dirty="0">
                <a:solidFill>
                  <a:prstClr val="black"/>
                </a:solidFill>
              </a:rPr>
              <a:t> Kristo ang </a:t>
            </a:r>
            <a:r>
              <a:rPr lang="en-US" sz="2000" b="1" dirty="0" err="1">
                <a:solidFill>
                  <a:prstClr val="black"/>
                </a:solidFill>
              </a:rPr>
              <a:t>Pinagmumulan</a:t>
            </a:r>
            <a:r>
              <a:rPr lang="en-US" sz="2000" b="1" dirty="0">
                <a:solidFill>
                  <a:prstClr val="black"/>
                </a:solidFill>
              </a:rPr>
              <a:t> at ang </a:t>
            </a:r>
            <a:r>
              <a:rPr lang="en-US" sz="2000" b="1" dirty="0" err="1">
                <a:solidFill>
                  <a:prstClr val="black"/>
                </a:solidFill>
              </a:rPr>
              <a:t>Tagapagbigay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buhay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walang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hanggan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39" y="4257848"/>
            <a:ext cx="54683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Sa </a:t>
            </a:r>
            <a:r>
              <a:rPr lang="en-US" sz="2000" b="1" dirty="0" err="1">
                <a:solidFill>
                  <a:prstClr val="black"/>
                </a:solidFill>
              </a:rPr>
              <a:t>kabila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pagsampalataya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si</a:t>
            </a:r>
            <a:r>
              <a:rPr lang="en-US" sz="2000" b="1" dirty="0">
                <a:solidFill>
                  <a:prstClr val="black"/>
                </a:solidFill>
              </a:rPr>
              <a:t> Jesus </a:t>
            </a:r>
            <a:r>
              <a:rPr lang="en-US" sz="2000" b="1" dirty="0" err="1">
                <a:solidFill>
                  <a:prstClr val="black"/>
                </a:solidFill>
              </a:rPr>
              <a:t>mismo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nagbi-ak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bato</a:t>
            </a:r>
            <a:r>
              <a:rPr lang="en-US" sz="2000" b="1" dirty="0">
                <a:solidFill>
                  <a:prstClr val="black"/>
                </a:solidFill>
              </a:rPr>
              <a:t> at </a:t>
            </a:r>
            <a:r>
              <a:rPr lang="en-US" sz="2000" b="1" dirty="0" err="1">
                <a:solidFill>
                  <a:prstClr val="black"/>
                </a:solidFill>
              </a:rPr>
              <a:t>nagpatuloy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pagbibigay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tubig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kanilang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buong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paglalakbay</a:t>
            </a:r>
            <a:r>
              <a:rPr lang="en-US" sz="2000" b="1" dirty="0">
                <a:solidFill>
                  <a:prstClr val="black"/>
                </a:solidFill>
              </a:rPr>
              <a:t>. Siya ang “</a:t>
            </a:r>
            <a:r>
              <a:rPr lang="en-US" sz="2000" b="1" dirty="0" err="1">
                <a:solidFill>
                  <a:prstClr val="black"/>
                </a:solidFill>
              </a:rPr>
              <a:t>espiritwal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batong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sumusunod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kanila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(1 Cor.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642021"/>
            <a:ext cx="53603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Ang </a:t>
            </a:r>
            <a:r>
              <a:rPr lang="en-US" sz="2000" b="1" dirty="0" err="1">
                <a:solidFill>
                  <a:prstClr val="black"/>
                </a:solidFill>
              </a:rPr>
              <a:t>kawalan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pananampalataya</a:t>
            </a:r>
            <a:r>
              <a:rPr lang="en-US" sz="2000" b="1" dirty="0">
                <a:solidFill>
                  <a:prstClr val="black"/>
                </a:solidFill>
              </a:rPr>
              <a:t> ng Israel ay </a:t>
            </a:r>
            <a:r>
              <a:rPr lang="en-US" sz="2000" b="1" dirty="0" err="1">
                <a:solidFill>
                  <a:prstClr val="black"/>
                </a:solidFill>
              </a:rPr>
              <a:t>kagilagilalas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binalaan</a:t>
            </a:r>
            <a:r>
              <a:rPr lang="en-US" sz="2000" b="1" dirty="0">
                <a:solidFill>
                  <a:prstClr val="black"/>
                </a:solidFill>
              </a:rPr>
              <a:t> tayo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Pablo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huwag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mahulog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ganung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halimbawa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kawalan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pananampalataya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(Heb.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ANG NAKATAAS NA MGA KAMAY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733246" y="600164"/>
            <a:ext cx="1088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Nang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magkagayo'y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dumating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si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Amalec, at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nakipaglaban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Israel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Rephidim.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(Exodo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338423" y="1256955"/>
            <a:ext cx="4766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Sa </a:t>
            </a:r>
            <a:r>
              <a:rPr lang="en-US" sz="2000" b="1" dirty="0" err="1">
                <a:solidFill>
                  <a:prstClr val="black"/>
                </a:solidFill>
              </a:rPr>
              <a:t>pagsulong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disyerto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sinalakay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Amalekita</a:t>
            </a:r>
            <a:r>
              <a:rPr lang="en-US" sz="2000" b="1" dirty="0">
                <a:solidFill>
                  <a:prstClr val="black"/>
                </a:solidFill>
              </a:rPr>
              <a:t> ang Israel, at </a:t>
            </a:r>
            <a:r>
              <a:rPr lang="en-US" sz="2000" b="1" dirty="0" err="1">
                <a:solidFill>
                  <a:prstClr val="black"/>
                </a:solidFill>
              </a:rPr>
              <a:t>hiniling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Moises kay Josue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ipagtanggol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habang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siya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sina</a:t>
            </a:r>
            <a:r>
              <a:rPr lang="en-US" sz="2000" b="1" dirty="0">
                <a:solidFill>
                  <a:prstClr val="black"/>
                </a:solidFill>
              </a:rPr>
              <a:t> Aaron, at Hur ay </a:t>
            </a:r>
            <a:r>
              <a:rPr lang="en-US" sz="2000" b="1" dirty="0" err="1">
                <a:solidFill>
                  <a:prstClr val="black"/>
                </a:solidFill>
              </a:rPr>
              <a:t>aahon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bundok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dala</a:t>
            </a:r>
            <a:r>
              <a:rPr lang="en-US" sz="2000" b="1" dirty="0">
                <a:solidFill>
                  <a:prstClr val="black"/>
                </a:solidFill>
              </a:rPr>
              <a:t> ang “</a:t>
            </a:r>
            <a:r>
              <a:rPr lang="en-US" sz="2000" b="1" dirty="0" err="1">
                <a:solidFill>
                  <a:prstClr val="black"/>
                </a:solidFill>
              </a:rPr>
              <a:t>tungkod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(Ex.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426" y="1371600"/>
            <a:ext cx="3930204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653" y="1050559"/>
            <a:ext cx="352863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Narinig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ginawa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Ehipto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tulad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ibang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Canaanita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hindi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natakot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Nilibak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nila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at </a:t>
            </a:r>
            <a:r>
              <a:rPr lang="en-US" sz="2000" b="1" dirty="0" err="1">
                <a:solidFill>
                  <a:prstClr val="black"/>
                </a:solidFill>
              </a:rPr>
              <a:t>tinuligsa</a:t>
            </a:r>
            <a:r>
              <a:rPr lang="en-US" sz="2000" b="1" dirty="0">
                <a:solidFill>
                  <a:prstClr val="black"/>
                </a:solidFill>
              </a:rPr>
              <a:t> Siya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pag-atake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bayan, para </a:t>
            </a:r>
            <a:r>
              <a:rPr lang="en-US" sz="2000" b="1" dirty="0" err="1">
                <a:solidFill>
                  <a:prstClr val="black"/>
                </a:solidFill>
              </a:rPr>
              <a:t>patunayang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ay mas </a:t>
            </a:r>
            <a:r>
              <a:rPr lang="en-US" sz="2000" b="1" dirty="0" err="1">
                <a:solidFill>
                  <a:prstClr val="black"/>
                </a:solidFill>
              </a:rPr>
              <a:t>malakas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kaysa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Kanya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(Ex.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338423" y="3195947"/>
            <a:ext cx="4561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i-FI" sz="2000" b="1" dirty="0">
                <a:solidFill>
                  <a:prstClr val="black"/>
                </a:solidFill>
              </a:rPr>
              <a:t>Bakit sumalakay ang mga Amalekita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9404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Oras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para ang </a:t>
            </a:r>
            <a:r>
              <a:rPr lang="en-US" sz="2000" b="1" dirty="0" err="1">
                <a:solidFill>
                  <a:prstClr val="black"/>
                </a:solidFill>
              </a:rPr>
              <a:t>pasanin</a:t>
            </a:r>
            <a:r>
              <a:rPr lang="en-US" sz="2000" b="1" dirty="0">
                <a:solidFill>
                  <a:prstClr val="black"/>
                </a:solidFill>
              </a:rPr>
              <a:t> ay </a:t>
            </a:r>
            <a:r>
              <a:rPr lang="en-US" sz="2000" b="1" dirty="0" err="1">
                <a:solidFill>
                  <a:prstClr val="black"/>
                </a:solidFill>
              </a:rPr>
              <a:t>pagtulungan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ibang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pinuno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Sinuportahan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nina</a:t>
            </a:r>
            <a:r>
              <a:rPr lang="en-US" sz="2000" b="1" dirty="0">
                <a:solidFill>
                  <a:prstClr val="black"/>
                </a:solidFill>
              </a:rPr>
              <a:t> Aaron at Hur </a:t>
            </a:r>
            <a:r>
              <a:rPr lang="en-US" sz="2000" b="1" dirty="0" err="1">
                <a:solidFill>
                  <a:prstClr val="black"/>
                </a:solidFill>
              </a:rPr>
              <a:t>si</a:t>
            </a:r>
            <a:r>
              <a:rPr lang="en-US" sz="2000" b="1" dirty="0">
                <a:solidFill>
                  <a:prstClr val="black"/>
                </a:solidFill>
              </a:rPr>
              <a:t> Moises at </a:t>
            </a:r>
            <a:r>
              <a:rPr lang="en-US" sz="2000" b="1" dirty="0" err="1">
                <a:solidFill>
                  <a:prstClr val="black"/>
                </a:solidFill>
              </a:rPr>
              <a:t>tinulungan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maging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matagumpay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gawain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, kaya </a:t>
            </a:r>
            <a:r>
              <a:rPr lang="en-US" sz="2000" b="1" dirty="0" err="1">
                <a:solidFill>
                  <a:prstClr val="black"/>
                </a:solidFill>
              </a:rPr>
              <a:t>natalo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kaaway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(Ex. 17:12).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Hangga't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itinataas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Moises ang </a:t>
            </a:r>
            <a:r>
              <a:rPr lang="en-US" sz="2000" b="1" dirty="0" err="1">
                <a:solidFill>
                  <a:prstClr val="black"/>
                </a:solidFill>
              </a:rPr>
              <a:t>tungkod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nanalo</a:t>
            </a:r>
            <a:r>
              <a:rPr lang="en-US" sz="2000" b="1" dirty="0">
                <a:solidFill>
                  <a:prstClr val="black"/>
                </a:solidFill>
              </a:rPr>
              <a:t> ang Israel. </a:t>
            </a:r>
            <a:r>
              <a:rPr lang="en-US" sz="2000" b="1" dirty="0" err="1">
                <a:solidFill>
                  <a:prstClr val="black"/>
                </a:solidFill>
              </a:rPr>
              <a:t>Ngunit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binababa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natatalo</a:t>
            </a:r>
            <a:r>
              <a:rPr lang="en-US" sz="2000" b="1" dirty="0">
                <a:solidFill>
                  <a:prstClr val="black"/>
                </a:solidFill>
              </a:rPr>
              <a:t> ang Israel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(Exodo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MABUTING PAYO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861774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Bukod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dito'y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hahanap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ka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buong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bayan ng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taong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bihasa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gaya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matatakutin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Dios,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taong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mapagpatotoo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napopoot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kasakiman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; at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siyang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ilagay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kanila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magpuno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lilibuhin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magpuno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dadaanin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magpuno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lilimangpuin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magpuno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sasangpuin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(Exodo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071668" y="1454570"/>
            <a:ext cx="8120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Nang </a:t>
            </a:r>
            <a:r>
              <a:rPr lang="en-US" b="1" dirty="0" err="1">
                <a:solidFill>
                  <a:prstClr val="black"/>
                </a:solidFill>
              </a:rPr>
              <a:t>makita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tanda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ipinahayag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Diyos</a:t>
            </a:r>
            <a:r>
              <a:rPr lang="en-US" b="1" dirty="0">
                <a:solidFill>
                  <a:prstClr val="black"/>
                </a:solidFill>
              </a:rPr>
              <a:t> kay Moises, </a:t>
            </a:r>
            <a:r>
              <a:rPr lang="en-US" b="1" dirty="0" err="1">
                <a:solidFill>
                  <a:prstClr val="black"/>
                </a:solidFill>
              </a:rPr>
              <a:t>si</a:t>
            </a:r>
            <a:r>
              <a:rPr lang="en-US" b="1" dirty="0">
                <a:solidFill>
                  <a:prstClr val="black"/>
                </a:solidFill>
              </a:rPr>
              <a:t> Jethro, </a:t>
            </a:r>
            <a:r>
              <a:rPr lang="en-US" b="1" dirty="0" err="1">
                <a:solidFill>
                  <a:prstClr val="black"/>
                </a:solidFill>
              </a:rPr>
              <a:t>kasama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</a:t>
            </a:r>
            <a:r>
              <a:rPr lang="en-US" b="1" dirty="0">
                <a:solidFill>
                  <a:prstClr val="black"/>
                </a:solidFill>
              </a:rPr>
              <a:t> Zipora at ang </a:t>
            </a:r>
            <a:r>
              <a:rPr lang="en-US" b="1" dirty="0" err="1">
                <a:solidFill>
                  <a:prstClr val="black"/>
                </a:solidFill>
              </a:rPr>
              <a:t>kanyang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anak</a:t>
            </a:r>
            <a:r>
              <a:rPr lang="en-US" b="1" dirty="0">
                <a:solidFill>
                  <a:prstClr val="black"/>
                </a:solidFill>
              </a:rPr>
              <a:t>, ay </a:t>
            </a:r>
            <a:r>
              <a:rPr lang="en-US" b="1" dirty="0" err="1">
                <a:solidFill>
                  <a:prstClr val="black"/>
                </a:solidFill>
              </a:rPr>
              <a:t>pumunta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upang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makita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siya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Horeb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050883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378311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3989625" y="4147066"/>
            <a:ext cx="8120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Mapagpakumbabang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kinilala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Moises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salita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Diyos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payong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ito</a:t>
            </a:r>
            <a:r>
              <a:rPr lang="en-US" sz="2000" b="1" dirty="0">
                <a:solidFill>
                  <a:prstClr val="black"/>
                </a:solidFill>
              </a:rPr>
              <a:t>. Kaya, </a:t>
            </a:r>
            <a:r>
              <a:rPr lang="en-US" sz="2000" b="1" dirty="0" err="1">
                <a:solidFill>
                  <a:prstClr val="black"/>
                </a:solidFill>
              </a:rPr>
              <a:t>sinunod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niya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payo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kanyang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biyenan</a:t>
            </a:r>
            <a:r>
              <a:rPr lang="en-US" sz="2000" b="1" dirty="0">
                <a:solidFill>
                  <a:prstClr val="black"/>
                </a:solidFill>
              </a:rPr>
              <a:t> at </a:t>
            </a:r>
            <a:r>
              <a:rPr lang="en-US" sz="2000" b="1" dirty="0" err="1">
                <a:solidFill>
                  <a:prstClr val="black"/>
                </a:solidFill>
              </a:rPr>
              <a:t>pumili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siya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taong</a:t>
            </a:r>
            <a:r>
              <a:rPr lang="en-US" sz="2000" b="1" dirty="0">
                <a:solidFill>
                  <a:prstClr val="black"/>
                </a:solidFill>
              </a:rPr>
              <a:t> may </a:t>
            </a:r>
            <a:r>
              <a:rPr lang="en-US" sz="2000" b="1" dirty="0" err="1">
                <a:solidFill>
                  <a:prstClr val="black"/>
                </a:solidFill>
              </a:rPr>
              <a:t>kakayahang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umako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responsibilidad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218311" y="3202536"/>
            <a:ext cx="8120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Kinabukasan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matapos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mapanood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humatol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</a:t>
            </a:r>
            <a:r>
              <a:rPr lang="en-US" sz="2000" b="1" dirty="0">
                <a:solidFill>
                  <a:prstClr val="black"/>
                </a:solidFill>
              </a:rPr>
              <a:t> Moises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buong</a:t>
            </a:r>
            <a:r>
              <a:rPr lang="en-US" sz="2000" b="1" dirty="0">
                <a:solidFill>
                  <a:prstClr val="black"/>
                </a:solidFill>
              </a:rPr>
              <a:t> bayan </a:t>
            </a:r>
            <a:r>
              <a:rPr lang="en-US" sz="2000" b="1" dirty="0" err="1">
                <a:solidFill>
                  <a:prstClr val="black"/>
                </a:solidFill>
              </a:rPr>
              <a:t>nang</a:t>
            </a:r>
            <a:r>
              <a:rPr lang="en-US" sz="2000" b="1" dirty="0">
                <a:solidFill>
                  <a:prstClr val="black"/>
                </a:solidFill>
              </a:rPr>
              <a:t> mag-isa, </a:t>
            </a:r>
            <a:r>
              <a:rPr lang="en-US" sz="2000" b="1" dirty="0" err="1">
                <a:solidFill>
                  <a:prstClr val="black"/>
                </a:solidFill>
              </a:rPr>
              <a:t>binigyan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siya</a:t>
            </a:r>
            <a:r>
              <a:rPr lang="en-US" sz="2000" b="1" dirty="0">
                <a:solidFill>
                  <a:prstClr val="black"/>
                </a:solidFill>
              </a:rPr>
              <a:t> ng </a:t>
            </a:r>
            <a:r>
              <a:rPr lang="en-US" sz="2000" b="1" dirty="0" err="1">
                <a:solidFill>
                  <a:prstClr val="black"/>
                </a:solidFill>
              </a:rPr>
              <a:t>matalinong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payo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ibahagi</a:t>
            </a:r>
            <a:r>
              <a:rPr lang="en-US" sz="2000" b="1" dirty="0">
                <a:solidFill>
                  <a:prstClr val="black"/>
                </a:solidFill>
              </a:rPr>
              <a:t> ang </a:t>
            </a:r>
            <a:r>
              <a:rPr lang="en-US" sz="2000" b="1" dirty="0" err="1">
                <a:solidFill>
                  <a:prstClr val="black"/>
                </a:solidFill>
              </a:rPr>
              <a:t>mga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responsibilidad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(Ex.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3998341" y="2356567"/>
            <a:ext cx="8266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Si Jethro, </a:t>
            </a:r>
            <a:r>
              <a:rPr lang="en-US" b="1" dirty="0" err="1">
                <a:solidFill>
                  <a:prstClr val="black"/>
                </a:solidFill>
              </a:rPr>
              <a:t>bagaman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hindi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isang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Israelita</a:t>
            </a:r>
            <a:r>
              <a:rPr lang="en-US" b="1" dirty="0">
                <a:solidFill>
                  <a:prstClr val="black"/>
                </a:solidFill>
              </a:rPr>
              <a:t>, ay </a:t>
            </a:r>
            <a:r>
              <a:rPr lang="en-US" b="1" dirty="0" err="1">
                <a:solidFill>
                  <a:prstClr val="black"/>
                </a:solidFill>
              </a:rPr>
              <a:t>sumamba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Diyos</a:t>
            </a:r>
            <a:r>
              <a:rPr lang="en-US" b="1" dirty="0">
                <a:solidFill>
                  <a:prstClr val="black"/>
                </a:solidFill>
              </a:rPr>
              <a:t>. </a:t>
            </a:r>
            <a:r>
              <a:rPr lang="en-US" b="1" dirty="0" err="1">
                <a:solidFill>
                  <a:prstClr val="black"/>
                </a:solidFill>
              </a:rPr>
              <a:t>Samakatuwid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pagkatapos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matanggap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ulat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ni</a:t>
            </a:r>
            <a:r>
              <a:rPr lang="en-US" b="1" dirty="0">
                <a:solidFill>
                  <a:prstClr val="black"/>
                </a:solidFill>
              </a:rPr>
              <a:t> Moises </a:t>
            </a:r>
            <a:r>
              <a:rPr lang="en-US" b="1" dirty="0" err="1">
                <a:solidFill>
                  <a:prstClr val="black"/>
                </a:solidFill>
              </a:rPr>
              <a:t>tungkol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nangyari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Ehipto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pinuri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niya</a:t>
            </a:r>
            <a:r>
              <a:rPr lang="en-US" b="1" dirty="0">
                <a:solidFill>
                  <a:prstClr val="black"/>
                </a:solidFill>
              </a:rPr>
              <a:t> ang </a:t>
            </a:r>
            <a:r>
              <a:rPr lang="en-US" b="1" dirty="0" err="1">
                <a:solidFill>
                  <a:prstClr val="black"/>
                </a:solidFill>
              </a:rPr>
              <a:t>Diyos</a:t>
            </a:r>
            <a:r>
              <a:rPr lang="en-US" b="1" dirty="0">
                <a:solidFill>
                  <a:prstClr val="black"/>
                </a:solidFill>
              </a:rPr>
              <a:t> at nag-</a:t>
            </a:r>
            <a:r>
              <a:rPr lang="en-US" b="1" dirty="0" err="1">
                <a:solidFill>
                  <a:prstClr val="black"/>
                </a:solidFill>
              </a:rPr>
              <a:t>alay</a:t>
            </a:r>
            <a:r>
              <a:rPr lang="en-US" b="1" dirty="0">
                <a:solidFill>
                  <a:prstClr val="black"/>
                </a:solidFill>
              </a:rPr>
              <a:t> ng </a:t>
            </a:r>
            <a:r>
              <a:rPr lang="en-US" b="1" dirty="0" err="1">
                <a:solidFill>
                  <a:prstClr val="black"/>
                </a:solidFill>
              </a:rPr>
              <a:t>mga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hain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sa</a:t>
            </a:r>
            <a:r>
              <a:rPr lang="en-US" b="1" dirty="0">
                <a:solidFill>
                  <a:prstClr val="black"/>
                </a:solidFill>
              </a:rPr>
              <a:t> Kanya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(Exod.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1749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53</cp:revision>
  <dcterms:created xsi:type="dcterms:W3CDTF">2025-07-19T23:48:58Z</dcterms:created>
  <dcterms:modified xsi:type="dcterms:W3CDTF">2025-08-15T17:19:29Z</dcterms:modified>
</cp:coreProperties>
</file>