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90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US" sz="2400" b="1" dirty="0">
              <a:solidFill>
                <a:schemeClr val="accent3">
                  <a:lumMod val="75000"/>
                </a:schemeClr>
              </a:solidFill>
            </a:rPr>
            <a:t>BAYANG BANAL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Ilalaan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sarili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ihahayag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katangian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US" sz="2400" b="1" dirty="0">
              <a:solidFill>
                <a:schemeClr val="accent5">
                  <a:lumMod val="75000"/>
                </a:schemeClr>
              </a:solidFill>
            </a:rPr>
            <a:t>KAHARIAN NG MGA PARI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Iuugnay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tuturuan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kautusan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it-IT" sz="2400" b="1" dirty="0">
              <a:solidFill>
                <a:schemeClr val="accent4">
                  <a:lumMod val="50000"/>
                </a:schemeClr>
              </a:solidFill>
            </a:rPr>
            <a:t>ISANG ESPESYAL NA YAMAN MULA SA DIYOS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Gagawin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Israel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daluyan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maliwanagan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mundo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kaalaman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tungkol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Kanya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pag-ibig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katuparan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kautusan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Mahalin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(Dt. 6:5; Ex.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Mahalin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iyong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kapwa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(Lev. 19:18; Ex.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sarili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makasariling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hangarin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babahid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pagkatao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pamamahinga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pagsamba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ang Sabbath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pamamagitan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pagbibigay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kanya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lugar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pagpalit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Kanya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anumang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diyos-diyosan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pangalan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reputasyon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magulang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kasal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ari-arian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reputasyon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120134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76612B"/>
              </a:solidFill>
            </a:rPr>
            <a:t>Inilalayo tayo nito sa kasamaan      </a:t>
          </a:r>
          <a:r>
            <a:rPr lang="en" sz="2000" b="1" dirty="0">
              <a:solidFill>
                <a:srgbClr val="76612B"/>
              </a:solidFill>
            </a:rPr>
            <a:t>(Aw.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rgbClr val="56782A"/>
              </a:solidFill>
            </a:rPr>
            <a:t>Binibigyan</a:t>
          </a:r>
          <a:r>
            <a:rPr lang="en-US" sz="2000" b="1" dirty="0">
              <a:solidFill>
                <a:srgbClr val="56782A"/>
              </a:solidFill>
            </a:rPr>
            <a:t> tayo ng </a:t>
          </a:r>
          <a:r>
            <a:rPr lang="en-US" sz="2000" b="1" dirty="0" err="1">
              <a:solidFill>
                <a:srgbClr val="56782A"/>
              </a:solidFill>
            </a:rPr>
            <a:t>karunungan</a:t>
          </a:r>
          <a:r>
            <a:rPr lang="en-US" sz="2000" b="1" dirty="0">
              <a:solidFill>
                <a:srgbClr val="56782A"/>
              </a:solidFill>
            </a:rPr>
            <a:t> </a:t>
          </a:r>
          <a:r>
            <a:rPr lang="en" sz="2000" b="1" dirty="0">
              <a:solidFill>
                <a:srgbClr val="56782A"/>
              </a:solidFill>
            </a:rPr>
            <a:t>(Dt.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rgbClr val="2B7337"/>
              </a:solidFill>
            </a:rPr>
            <a:t>Nagbibigay</a:t>
          </a:r>
          <a:r>
            <a:rPr lang="en-US" sz="2000" b="1" dirty="0">
              <a:solidFill>
                <a:srgbClr val="2B7337"/>
              </a:solidFill>
            </a:rPr>
            <a:t> </a:t>
          </a:r>
          <a:r>
            <a:rPr lang="en-US" sz="2000" b="1" dirty="0" err="1">
              <a:solidFill>
                <a:srgbClr val="2B7337"/>
              </a:solidFill>
            </a:rPr>
            <a:t>ito</a:t>
          </a:r>
          <a:r>
            <a:rPr lang="en-US" sz="2000" b="1" dirty="0">
              <a:solidFill>
                <a:srgbClr val="2B7337"/>
              </a:solidFill>
            </a:rPr>
            <a:t> </a:t>
          </a:r>
          <a:r>
            <a:rPr lang="en-US" sz="2000" b="1" dirty="0" err="1">
              <a:solidFill>
                <a:srgbClr val="2B7337"/>
              </a:solidFill>
            </a:rPr>
            <a:t>sa</a:t>
          </a:r>
          <a:r>
            <a:rPr lang="en-US" sz="2000" b="1" dirty="0">
              <a:solidFill>
                <a:srgbClr val="2B7337"/>
              </a:solidFill>
            </a:rPr>
            <a:t> </a:t>
          </a:r>
          <a:r>
            <a:rPr lang="en-US" sz="2000" b="1" dirty="0" err="1">
              <a:solidFill>
                <a:srgbClr val="2B7337"/>
              </a:solidFill>
            </a:rPr>
            <a:t>atin</a:t>
          </a:r>
          <a:r>
            <a:rPr lang="en-US" sz="2000" b="1" dirty="0">
              <a:solidFill>
                <a:srgbClr val="2B7337"/>
              </a:solidFill>
            </a:rPr>
            <a:t> ng </a:t>
          </a:r>
          <a:r>
            <a:rPr lang="en-US" sz="2000" b="1" dirty="0" err="1">
              <a:solidFill>
                <a:srgbClr val="2B7337"/>
              </a:solidFill>
            </a:rPr>
            <a:t>kalayaan</a:t>
          </a:r>
          <a:r>
            <a:rPr lang="en-US" sz="2000" b="1" dirty="0">
              <a:solidFill>
                <a:srgbClr val="2B7337"/>
              </a:solidFill>
            </a:rPr>
            <a:t>        </a:t>
          </a:r>
          <a:r>
            <a:rPr lang="en" sz="2000" b="1" dirty="0">
              <a:solidFill>
                <a:srgbClr val="2B7337"/>
              </a:solidFill>
            </a:rPr>
            <a:t>(San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600" b="1" dirty="0" err="1">
              <a:solidFill>
                <a:srgbClr val="3FA59E"/>
              </a:solidFill>
            </a:rPr>
            <a:t>Nagbibigay</a:t>
          </a:r>
          <a:r>
            <a:rPr lang="en-US" sz="1600" b="1" dirty="0">
              <a:solidFill>
                <a:srgbClr val="3FA59E"/>
              </a:solidFill>
            </a:rPr>
            <a:t> </a:t>
          </a:r>
          <a:r>
            <a:rPr lang="en-US" sz="1600" b="1" dirty="0" err="1">
              <a:solidFill>
                <a:srgbClr val="3FA59E"/>
              </a:solidFill>
            </a:rPr>
            <a:t>ito</a:t>
          </a:r>
          <a:r>
            <a:rPr lang="en-US" sz="1600" b="1" dirty="0">
              <a:solidFill>
                <a:srgbClr val="3FA59E"/>
              </a:solidFill>
            </a:rPr>
            <a:t> </a:t>
          </a:r>
          <a:r>
            <a:rPr lang="en-US" sz="1600" b="1" dirty="0" err="1">
              <a:solidFill>
                <a:srgbClr val="3FA59E"/>
              </a:solidFill>
            </a:rPr>
            <a:t>sa</a:t>
          </a:r>
          <a:r>
            <a:rPr lang="en-US" sz="1600" b="1" dirty="0">
              <a:solidFill>
                <a:srgbClr val="3FA59E"/>
              </a:solidFill>
            </a:rPr>
            <a:t> </a:t>
          </a:r>
          <a:r>
            <a:rPr lang="en-US" sz="1600" b="1" dirty="0" err="1">
              <a:solidFill>
                <a:srgbClr val="3FA59E"/>
              </a:solidFill>
            </a:rPr>
            <a:t>atin</a:t>
          </a:r>
          <a:r>
            <a:rPr lang="en-US" sz="1600" b="1" dirty="0">
              <a:solidFill>
                <a:srgbClr val="3FA59E"/>
              </a:solidFill>
            </a:rPr>
            <a:t> ng </a:t>
          </a:r>
          <a:r>
            <a:rPr lang="en-US" sz="1600" b="1" dirty="0" err="1">
              <a:solidFill>
                <a:srgbClr val="3FA59E"/>
              </a:solidFill>
            </a:rPr>
            <a:t>kapayapaan</a:t>
          </a:r>
          <a:r>
            <a:rPr lang="en-US" sz="1600" b="1" dirty="0">
              <a:solidFill>
                <a:srgbClr val="3FA59E"/>
              </a:solidFill>
            </a:rPr>
            <a:t>      </a:t>
          </a:r>
          <a:r>
            <a:rPr lang="en" sz="1600" b="1" dirty="0">
              <a:solidFill>
                <a:srgbClr val="3FA59E"/>
              </a:solidFill>
            </a:rPr>
            <a:t>(Aw. 119:165)</a:t>
          </a:r>
          <a:endParaRPr lang="es-ES" sz="16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 err="1">
              <a:solidFill>
                <a:srgbClr val="4466A9"/>
              </a:solidFill>
            </a:rPr>
            <a:t>Binibigyan</a:t>
          </a:r>
          <a:r>
            <a:rPr lang="en-US" sz="1800" b="1" dirty="0">
              <a:solidFill>
                <a:srgbClr val="4466A9"/>
              </a:solidFill>
            </a:rPr>
            <a:t> Niya tayo ng </a:t>
          </a:r>
          <a:r>
            <a:rPr lang="en-US" sz="1800" b="1" dirty="0" err="1">
              <a:solidFill>
                <a:srgbClr val="4466A9"/>
              </a:solidFill>
            </a:rPr>
            <a:t>kaunlaran</a:t>
          </a:r>
          <a:r>
            <a:rPr lang="en-US" sz="1800" b="1" dirty="0">
              <a:solidFill>
                <a:srgbClr val="4466A9"/>
              </a:solidFill>
            </a:rPr>
            <a:t> </a:t>
          </a:r>
          <a:r>
            <a:rPr lang="en" sz="1800" b="1" dirty="0">
              <a:solidFill>
                <a:srgbClr val="4466A9"/>
              </a:solidFill>
            </a:rPr>
            <a:t>(Jos. 1:8)</a:t>
          </a:r>
          <a:endParaRPr lang="es-ES" sz="18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rgbClr val="623A91"/>
              </a:solidFill>
            </a:rPr>
            <a:t>Itinuturo</a:t>
          </a:r>
          <a:r>
            <a:rPr lang="en-US" sz="2000" b="1" dirty="0">
              <a:solidFill>
                <a:srgbClr val="623A91"/>
              </a:solidFill>
            </a:rPr>
            <a:t> ang </a:t>
          </a:r>
          <a:r>
            <a:rPr lang="en-US" sz="2000" b="1" dirty="0" err="1">
              <a:solidFill>
                <a:srgbClr val="623A91"/>
              </a:solidFill>
            </a:rPr>
            <a:t>ating</a:t>
          </a:r>
          <a:r>
            <a:rPr lang="en-US" sz="2000" b="1" dirty="0">
              <a:solidFill>
                <a:srgbClr val="623A91"/>
              </a:solidFill>
            </a:rPr>
            <a:t> </a:t>
          </a:r>
          <a:r>
            <a:rPr lang="en-US" sz="2000" b="1" dirty="0" err="1">
              <a:solidFill>
                <a:srgbClr val="623A91"/>
              </a:solidFill>
            </a:rPr>
            <a:t>kasalanan</a:t>
          </a:r>
          <a:r>
            <a:rPr lang="en-US" sz="2000" b="1" dirty="0">
              <a:solidFill>
                <a:srgbClr val="623A91"/>
              </a:solidFill>
            </a:rPr>
            <a:t> </a:t>
          </a:r>
          <a:r>
            <a:rPr lang="en" sz="2000" b="1" dirty="0">
              <a:solidFill>
                <a:srgbClr val="623A91"/>
              </a:solidFill>
            </a:rPr>
            <a:t>(Rom.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rgbClr val="853974"/>
              </a:solidFill>
            </a:rPr>
            <a:t>Inaakay</a:t>
          </a:r>
          <a:r>
            <a:rPr lang="en-US" sz="2000" b="1" dirty="0">
              <a:solidFill>
                <a:srgbClr val="853974"/>
              </a:solidFill>
            </a:rPr>
            <a:t> tayo kay Kristo </a:t>
          </a:r>
          <a:br>
            <a:rPr lang="es-ES" sz="2000" b="1" dirty="0">
              <a:solidFill>
                <a:srgbClr val="853974"/>
              </a:solidFill>
            </a:rPr>
          </a:br>
          <a:r>
            <a:rPr lang="en" sz="2000" b="1" dirty="0">
              <a:solidFill>
                <a:srgbClr val="853974"/>
              </a:solidFill>
            </a:rPr>
            <a:t>(Gal.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34626" custLinFactNeighborX="12415" custLinFactNeighborY="-15820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2896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3">
                  <a:lumMod val="75000"/>
                </a:schemeClr>
              </a:solidFill>
            </a:rPr>
            <a:t>BAYANG BANAL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Ilalaan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sarili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ihahayag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katangian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>
                  <a:lumMod val="75000"/>
                </a:schemeClr>
              </a:solidFill>
            </a:rPr>
            <a:t>KAHARIAN NG MGA PARI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Iuugnay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tuturuan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kautusan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4">
                  <a:lumMod val="50000"/>
                </a:schemeClr>
              </a:solidFill>
            </a:rPr>
            <a:t>ISANG ESPESYAL NA YAMAN MULA SA DIYOS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Gagawin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Israel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daluyan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maliwanagan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mundo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kaalaman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tungkol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Kanya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07937" y="738012"/>
          <a:ext cx="448362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448362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07937" y="738012"/>
          <a:ext cx="448362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448362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07937" y="738012"/>
          <a:ext cx="448362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448362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07937" y="738012"/>
          <a:ext cx="448362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448362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07937" y="738012"/>
          <a:ext cx="448362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448362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07937" y="738012"/>
          <a:ext cx="448362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448362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936107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356838" y="738012"/>
          <a:ext cx="91440" cy="32824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2493"/>
              </a:lnTo>
              <a:lnTo>
                <a:pt x="128568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356838" y="738012"/>
          <a:ext cx="91440" cy="24341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4159"/>
              </a:lnTo>
              <a:lnTo>
                <a:pt x="128568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356838" y="738012"/>
          <a:ext cx="91440" cy="1585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85826"/>
              </a:lnTo>
              <a:lnTo>
                <a:pt x="128568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356838" y="738012"/>
          <a:ext cx="91440" cy="6069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6928"/>
              </a:lnTo>
              <a:lnTo>
                <a:pt x="128568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923313" cy="104397"/>
        </a:xfrm>
        <a:custGeom>
          <a:avLst/>
          <a:gdLst/>
          <a:ahLst/>
          <a:cxnLst/>
          <a:rect l="0" t="0" r="0" b="0"/>
          <a:pathLst>
            <a:path>
              <a:moveTo>
                <a:pt x="2923313" y="0"/>
              </a:moveTo>
              <a:lnTo>
                <a:pt x="2923313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1337707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pag-ibig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katuparan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kautusan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(Rom. 13:10)</a:t>
          </a:r>
        </a:p>
      </dsp:txBody>
      <dsp:txXfrm>
        <a:off x="1337707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Mahalin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(Dt. 6:5; Ex. 20:3-11)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485407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pamamagitan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pagbibigay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kanya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lugar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485407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485407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pagpalit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Kanya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anumang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diyos-diyosan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407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485407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pangalan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reputasyon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407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485407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pamamahinga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pagsamba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ang Sabbath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407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610711" y="422236"/>
          <a:ext cx="5972256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Mahalin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iyong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kapwa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(Lev. 19:18; Ex. 20:12-17)</a:t>
          </a:r>
        </a:p>
      </dsp:txBody>
      <dsp:txXfrm>
        <a:off x="4610711" y="422236"/>
        <a:ext cx="5972256" cy="315776"/>
      </dsp:txXfrm>
    </dsp:sp>
    <dsp:sp modelId="{D76F753B-4A80-4132-A137-6BD41DFEBF05}">
      <dsp:nvSpPr>
        <dsp:cNvPr id="0" name=""/>
        <dsp:cNvSpPr/>
      </dsp:nvSpPr>
      <dsp:spPr>
        <a:xfrm>
          <a:off x="5656299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magulang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6299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656299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6299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656299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kasal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6299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656299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ari-arian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6299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656299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reputasyon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6299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656299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sarili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makasariling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hangarin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babahid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pagkatao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656299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76612B"/>
              </a:solidFill>
            </a:rPr>
            <a:t>Inilalayo tayo nito sa kasamaan      </a:t>
          </a:r>
          <a:r>
            <a:rPr lang="en" sz="2000" b="1" kern="1200" dirty="0">
              <a:solidFill>
                <a:srgbClr val="76612B"/>
              </a:solidFill>
            </a:rPr>
            <a:t>(Aw.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56782A"/>
              </a:solidFill>
            </a:rPr>
            <a:t>Binibigyan</a:t>
          </a:r>
          <a:r>
            <a:rPr lang="en-US" sz="2000" b="1" kern="1200" dirty="0">
              <a:solidFill>
                <a:srgbClr val="56782A"/>
              </a:solidFill>
            </a:rPr>
            <a:t> tayo ng </a:t>
          </a:r>
          <a:r>
            <a:rPr lang="en-US" sz="2000" b="1" kern="1200" dirty="0" err="1">
              <a:solidFill>
                <a:srgbClr val="56782A"/>
              </a:solidFill>
            </a:rPr>
            <a:t>karunungan</a:t>
          </a:r>
          <a:r>
            <a:rPr lang="en-US" sz="2000" b="1" kern="1200" dirty="0">
              <a:solidFill>
                <a:srgbClr val="56782A"/>
              </a:solidFill>
            </a:rPr>
            <a:t> </a:t>
          </a:r>
          <a:r>
            <a:rPr lang="en" sz="2000" b="1" kern="1200" dirty="0">
              <a:solidFill>
                <a:srgbClr val="56782A"/>
              </a:solidFill>
            </a:rPr>
            <a:t>(Dt.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2B7337"/>
              </a:solidFill>
            </a:rPr>
            <a:t>Nagbibigay</a:t>
          </a:r>
          <a:r>
            <a:rPr lang="en-US" sz="2000" b="1" kern="1200" dirty="0">
              <a:solidFill>
                <a:srgbClr val="2B7337"/>
              </a:solidFill>
            </a:rPr>
            <a:t> </a:t>
          </a:r>
          <a:r>
            <a:rPr lang="en-US" sz="2000" b="1" kern="1200" dirty="0" err="1">
              <a:solidFill>
                <a:srgbClr val="2B7337"/>
              </a:solidFill>
            </a:rPr>
            <a:t>ito</a:t>
          </a:r>
          <a:r>
            <a:rPr lang="en-US" sz="2000" b="1" kern="1200" dirty="0">
              <a:solidFill>
                <a:srgbClr val="2B7337"/>
              </a:solidFill>
            </a:rPr>
            <a:t> </a:t>
          </a:r>
          <a:r>
            <a:rPr lang="en-US" sz="2000" b="1" kern="1200" dirty="0" err="1">
              <a:solidFill>
                <a:srgbClr val="2B7337"/>
              </a:solidFill>
            </a:rPr>
            <a:t>sa</a:t>
          </a:r>
          <a:r>
            <a:rPr lang="en-US" sz="2000" b="1" kern="1200" dirty="0">
              <a:solidFill>
                <a:srgbClr val="2B7337"/>
              </a:solidFill>
            </a:rPr>
            <a:t> </a:t>
          </a:r>
          <a:r>
            <a:rPr lang="en-US" sz="2000" b="1" kern="1200" dirty="0" err="1">
              <a:solidFill>
                <a:srgbClr val="2B7337"/>
              </a:solidFill>
            </a:rPr>
            <a:t>atin</a:t>
          </a:r>
          <a:r>
            <a:rPr lang="en-US" sz="2000" b="1" kern="1200" dirty="0">
              <a:solidFill>
                <a:srgbClr val="2B7337"/>
              </a:solidFill>
            </a:rPr>
            <a:t> ng </a:t>
          </a:r>
          <a:r>
            <a:rPr lang="en-US" sz="2000" b="1" kern="1200" dirty="0" err="1">
              <a:solidFill>
                <a:srgbClr val="2B7337"/>
              </a:solidFill>
            </a:rPr>
            <a:t>kalayaan</a:t>
          </a:r>
          <a:r>
            <a:rPr lang="en-US" sz="2000" b="1" kern="1200" dirty="0">
              <a:solidFill>
                <a:srgbClr val="2B7337"/>
              </a:solidFill>
            </a:rPr>
            <a:t>        </a:t>
          </a:r>
          <a:r>
            <a:rPr lang="en" sz="2000" b="1" kern="1200" dirty="0">
              <a:solidFill>
                <a:srgbClr val="2B7337"/>
              </a:solidFill>
            </a:rPr>
            <a:t>(San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222185" y="2978770"/>
          <a:ext cx="1995656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3FA59E"/>
              </a:solidFill>
            </a:rPr>
            <a:t>Nagbibigay</a:t>
          </a:r>
          <a:r>
            <a:rPr lang="en-US" sz="1600" b="1" kern="1200" dirty="0">
              <a:solidFill>
                <a:srgbClr val="3FA59E"/>
              </a:solidFill>
            </a:rPr>
            <a:t> </a:t>
          </a:r>
          <a:r>
            <a:rPr lang="en-US" sz="1600" b="1" kern="1200" dirty="0" err="1">
              <a:solidFill>
                <a:srgbClr val="3FA59E"/>
              </a:solidFill>
            </a:rPr>
            <a:t>ito</a:t>
          </a:r>
          <a:r>
            <a:rPr lang="en-US" sz="1600" b="1" kern="1200" dirty="0">
              <a:solidFill>
                <a:srgbClr val="3FA59E"/>
              </a:solidFill>
            </a:rPr>
            <a:t> </a:t>
          </a:r>
          <a:r>
            <a:rPr lang="en-US" sz="1600" b="1" kern="1200" dirty="0" err="1">
              <a:solidFill>
                <a:srgbClr val="3FA59E"/>
              </a:solidFill>
            </a:rPr>
            <a:t>sa</a:t>
          </a:r>
          <a:r>
            <a:rPr lang="en-US" sz="1600" b="1" kern="1200" dirty="0">
              <a:solidFill>
                <a:srgbClr val="3FA59E"/>
              </a:solidFill>
            </a:rPr>
            <a:t> </a:t>
          </a:r>
          <a:r>
            <a:rPr lang="en-US" sz="1600" b="1" kern="1200" dirty="0" err="1">
              <a:solidFill>
                <a:srgbClr val="3FA59E"/>
              </a:solidFill>
            </a:rPr>
            <a:t>atin</a:t>
          </a:r>
          <a:r>
            <a:rPr lang="en-US" sz="1600" b="1" kern="1200" dirty="0">
              <a:solidFill>
                <a:srgbClr val="3FA59E"/>
              </a:solidFill>
            </a:rPr>
            <a:t> ng </a:t>
          </a:r>
          <a:r>
            <a:rPr lang="en-US" sz="1600" b="1" kern="1200" dirty="0" err="1">
              <a:solidFill>
                <a:srgbClr val="3FA59E"/>
              </a:solidFill>
            </a:rPr>
            <a:t>kapayapaan</a:t>
          </a:r>
          <a:r>
            <a:rPr lang="en-US" sz="1600" b="1" kern="1200" dirty="0">
              <a:solidFill>
                <a:srgbClr val="3FA59E"/>
              </a:solidFill>
            </a:rPr>
            <a:t>      </a:t>
          </a:r>
          <a:r>
            <a:rPr lang="en" sz="1600" b="1" kern="1200" dirty="0">
              <a:solidFill>
                <a:srgbClr val="3FA59E"/>
              </a:solidFill>
            </a:rPr>
            <a:t>(Aw. 119:165)</a:t>
          </a:r>
          <a:endParaRPr lang="es-ES" sz="1600" kern="1200" dirty="0">
            <a:solidFill>
              <a:srgbClr val="3FA59E"/>
            </a:solidFill>
          </a:endParaRPr>
        </a:p>
      </dsp:txBody>
      <dsp:txXfrm>
        <a:off x="3222185" y="2978770"/>
        <a:ext cx="1995656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142356" y="3113682"/>
          <a:ext cx="191166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4466A9"/>
              </a:solidFill>
            </a:rPr>
            <a:t>Binibigyan</a:t>
          </a:r>
          <a:r>
            <a:rPr lang="en-US" sz="1800" b="1" kern="1200" dirty="0">
              <a:solidFill>
                <a:srgbClr val="4466A9"/>
              </a:solidFill>
            </a:rPr>
            <a:t> Niya tayo ng </a:t>
          </a:r>
          <a:r>
            <a:rPr lang="en-US" sz="1800" b="1" kern="1200" dirty="0" err="1">
              <a:solidFill>
                <a:srgbClr val="4466A9"/>
              </a:solidFill>
            </a:rPr>
            <a:t>kaunlaran</a:t>
          </a:r>
          <a:r>
            <a:rPr lang="en-US" sz="1800" b="1" kern="1200" dirty="0">
              <a:solidFill>
                <a:srgbClr val="4466A9"/>
              </a:solidFill>
            </a:rPr>
            <a:t> </a:t>
          </a:r>
          <a:r>
            <a:rPr lang="en" sz="1800" b="1" kern="1200" dirty="0">
              <a:solidFill>
                <a:srgbClr val="4466A9"/>
              </a:solidFill>
            </a:rPr>
            <a:t>(Jos. 1:8)</a:t>
          </a:r>
          <a:endParaRPr lang="es-ES" sz="1800" kern="1200" dirty="0">
            <a:solidFill>
              <a:srgbClr val="4466A9"/>
            </a:solidFill>
          </a:endParaRPr>
        </a:p>
      </dsp:txBody>
      <dsp:txXfrm>
        <a:off x="142356" y="3113682"/>
        <a:ext cx="1911664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623A91"/>
              </a:solidFill>
            </a:rPr>
            <a:t>Itinuturo</a:t>
          </a:r>
          <a:r>
            <a:rPr lang="en-US" sz="2000" b="1" kern="1200" dirty="0">
              <a:solidFill>
                <a:srgbClr val="623A91"/>
              </a:solidFill>
            </a:rPr>
            <a:t> ang </a:t>
          </a:r>
          <a:r>
            <a:rPr lang="en-US" sz="2000" b="1" kern="1200" dirty="0" err="1">
              <a:solidFill>
                <a:srgbClr val="623A91"/>
              </a:solidFill>
            </a:rPr>
            <a:t>ating</a:t>
          </a:r>
          <a:r>
            <a:rPr lang="en-US" sz="2000" b="1" kern="1200" dirty="0">
              <a:solidFill>
                <a:srgbClr val="623A91"/>
              </a:solidFill>
            </a:rPr>
            <a:t> </a:t>
          </a:r>
          <a:r>
            <a:rPr lang="en-US" sz="2000" b="1" kern="1200" dirty="0" err="1">
              <a:solidFill>
                <a:srgbClr val="623A91"/>
              </a:solidFill>
            </a:rPr>
            <a:t>kasalanan</a:t>
          </a:r>
          <a:r>
            <a:rPr lang="en-US" sz="2000" b="1" kern="1200" dirty="0">
              <a:solidFill>
                <a:srgbClr val="623A91"/>
              </a:solidFill>
            </a:rPr>
            <a:t> </a:t>
          </a:r>
          <a:r>
            <a:rPr lang="en" sz="2000" b="1" kern="1200" dirty="0">
              <a:solidFill>
                <a:srgbClr val="623A91"/>
              </a:solidFill>
            </a:rPr>
            <a:t>(Rom.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853974"/>
              </a:solidFill>
            </a:rPr>
            <a:t>Inaakay</a:t>
          </a:r>
          <a:r>
            <a:rPr lang="en-US" sz="2000" b="1" kern="1200" dirty="0">
              <a:solidFill>
                <a:srgbClr val="853974"/>
              </a:solidFill>
            </a:rPr>
            <a:t> tayo kay Kristo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lang="en" sz="2000" b="1" kern="1200" dirty="0">
              <a:solidFill>
                <a:srgbClr val="853974"/>
              </a:solidFill>
            </a:rPr>
            <a:t>(Gal.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93D36-B208-421B-B621-CFB2269C254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1137-2836-4C5F-BA56-1FCA764370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4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61137-2836-4C5F-BA56-1FCA764370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9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chemeClr val="accent3"/>
                </a:solidFill>
                <a:effectLst/>
              </a:rPr>
              <a:t>TIPAN SA SINAI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155226" y="6486179"/>
            <a:ext cx="3081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3">
                    <a:lumMod val="75000"/>
                  </a:schemeClr>
                </a:solidFill>
              </a:rPr>
              <a:t>Aralin 8 para sa Agosto 23, 2025</a:t>
            </a:r>
            <a:endParaRPr lang="en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ANG KAUTUSAN BILANG PANGAKO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-1" y="6381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ipinahayag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inyo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tipan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iniutos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inyong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ganapin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makatuwid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baga'y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ang SAMPUNG SALITA; at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isinulat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dalawang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tapyas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bato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. 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(Deut. 4:13, 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original Hebrew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402719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Hebrew, </a:t>
            </a:r>
            <a:r>
              <a:rPr lang="en-US" sz="2000" b="1" dirty="0" err="1"/>
              <a:t>tatlong</a:t>
            </a:r>
            <a:r>
              <a:rPr lang="en-US" sz="2000" b="1" dirty="0"/>
              <a:t> </a:t>
            </a:r>
            <a:r>
              <a:rPr lang="en-US" sz="2000" b="1" dirty="0" err="1"/>
              <a:t>beses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binanggit</a:t>
            </a:r>
            <a:r>
              <a:rPr lang="en-US" sz="2000" b="1" dirty="0"/>
              <a:t> ang </a:t>
            </a:r>
            <a:r>
              <a:rPr lang="en-US" sz="2000" b="1" dirty="0" err="1"/>
              <a:t>Sampung</a:t>
            </a:r>
            <a:r>
              <a:rPr lang="en-US" sz="2000" b="1" dirty="0"/>
              <a:t> </a:t>
            </a:r>
            <a:r>
              <a:rPr lang="en-US" sz="2000" b="1" dirty="0" err="1"/>
              <a:t>Utos</a:t>
            </a:r>
            <a:r>
              <a:rPr lang="en-US" sz="2000" b="1" dirty="0"/>
              <a:t>,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tinatawag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"</a:t>
            </a:r>
            <a:r>
              <a:rPr lang="en-US" sz="2000" b="1" i="1" dirty="0" err="1"/>
              <a:t>sampung</a:t>
            </a:r>
            <a:r>
              <a:rPr lang="en-US" sz="2000" b="1" i="1" dirty="0"/>
              <a:t> </a:t>
            </a:r>
            <a:r>
              <a:rPr lang="en-US" sz="2000" b="1" i="1" dirty="0" err="1"/>
              <a:t>salita</a:t>
            </a:r>
            <a:r>
              <a:rPr lang="en" sz="2000" b="1" dirty="0"/>
              <a:t>” (Ex. 34:28; Deut. 4:13; Deut.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327852"/>
            <a:ext cx="89954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Halimbawa: “</a:t>
            </a:r>
            <a:r>
              <a:rPr lang="en-US" b="1" dirty="0"/>
              <a:t>Walang </a:t>
            </a:r>
            <a:r>
              <a:rPr lang="en-US" b="1" dirty="0" err="1"/>
              <a:t>nabigong</a:t>
            </a:r>
            <a:r>
              <a:rPr lang="en-US" b="1" dirty="0"/>
              <a:t>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salita</a:t>
            </a:r>
            <a:r>
              <a:rPr lang="en-US" b="1" dirty="0"/>
              <a:t> [</a:t>
            </a:r>
            <a:r>
              <a:rPr lang="en-US" b="1" dirty="0" err="1"/>
              <a:t>dabar</a:t>
            </a:r>
            <a:r>
              <a:rPr lang="en-US" b="1" dirty="0"/>
              <a:t>] </a:t>
            </a:r>
            <a:r>
              <a:rPr lang="en-US" b="1" dirty="0" err="1"/>
              <a:t>sa</a:t>
            </a:r>
            <a:r>
              <a:rPr lang="en-US" b="1" dirty="0"/>
              <a:t> lahat 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mabuting</a:t>
            </a:r>
            <a:r>
              <a:rPr lang="en-US" b="1" dirty="0"/>
              <a:t> </a:t>
            </a:r>
            <a:r>
              <a:rPr lang="en-US" b="1" dirty="0" err="1"/>
              <a:t>pangako</a:t>
            </a:r>
            <a:r>
              <a:rPr lang="en-US" b="1" dirty="0"/>
              <a:t> [</a:t>
            </a:r>
            <a:r>
              <a:rPr lang="en-US" b="1" dirty="0" err="1"/>
              <a:t>dabar</a:t>
            </a:r>
            <a:r>
              <a:rPr lang="en-US" b="1" dirty="0"/>
              <a:t>],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ipinangako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pamamagitan</a:t>
            </a:r>
            <a:r>
              <a:rPr lang="en-US" b="1" dirty="0"/>
              <a:t> 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lingkod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Moises” (1 Mga Hari </a:t>
            </a:r>
            <a:r>
              <a:rPr lang="en" b="1" dirty="0"/>
              <a:t>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1160" y="4087665"/>
            <a:ext cx="2822886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448300" y="4213341"/>
            <a:ext cx="36081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Kaya, ang </a:t>
            </a:r>
            <a:r>
              <a:rPr lang="en-US" sz="2000" b="1" dirty="0" err="1"/>
              <a:t>salitang</a:t>
            </a:r>
            <a:r>
              <a:rPr lang="en-US" sz="2000" b="1" dirty="0"/>
              <a:t> </a:t>
            </a:r>
            <a:r>
              <a:rPr lang="en-US" sz="2000" b="1" dirty="0" err="1"/>
              <a:t>Hebreo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“</a:t>
            </a:r>
            <a:r>
              <a:rPr lang="en-US" sz="2000" b="1" i="1" dirty="0" err="1"/>
              <a:t>dabar</a:t>
            </a:r>
            <a:r>
              <a:rPr lang="en-US" sz="2000" b="1" dirty="0"/>
              <a:t>” ay </a:t>
            </a:r>
            <a:r>
              <a:rPr lang="en-US" sz="2000" b="1" dirty="0" err="1"/>
              <a:t>maaaring</a:t>
            </a:r>
            <a:r>
              <a:rPr lang="en-US" sz="2000" b="1" dirty="0"/>
              <a:t> </a:t>
            </a:r>
            <a:r>
              <a:rPr lang="en-US" sz="2000" b="1" dirty="0" err="1"/>
              <a:t>isalin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“</a:t>
            </a:r>
            <a:r>
              <a:rPr lang="en-US" sz="2000" b="1" dirty="0" err="1"/>
              <a:t>salita</a:t>
            </a:r>
            <a:r>
              <a:rPr lang="en-US" sz="2000" b="1" dirty="0"/>
              <a:t>” o “</a:t>
            </a:r>
            <a:r>
              <a:rPr lang="en-US" sz="2000" b="1" dirty="0" err="1"/>
              <a:t>pangako</a:t>
            </a:r>
            <a:r>
              <a:rPr lang="en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totoo</a:t>
            </a:r>
            <a:r>
              <a:rPr lang="en-US" sz="2000" b="1" dirty="0"/>
              <a:t> lang, </a:t>
            </a:r>
            <a:r>
              <a:rPr lang="en-US" sz="2000" b="1" dirty="0" err="1"/>
              <a:t>wala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ibinibigay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iyo</a:t>
            </a:r>
            <a:r>
              <a:rPr lang="en-US" sz="2000" b="1" dirty="0"/>
              <a:t>; </a:t>
            </a:r>
            <a:r>
              <a:rPr lang="en-US" sz="2000" b="1" dirty="0" err="1"/>
              <a:t>nangangako</a:t>
            </a:r>
            <a:r>
              <a:rPr lang="en-US" sz="2000" b="1" dirty="0"/>
              <a:t> tayo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iyo</a:t>
            </a:r>
            <a:r>
              <a:rPr lang="en-US" sz="2000" b="1" dirty="0"/>
              <a:t>. </a:t>
            </a:r>
            <a:r>
              <a:rPr lang="en-US" sz="2000" b="1" dirty="0" err="1"/>
              <a:t>Tinitiyak</a:t>
            </a:r>
            <a:r>
              <a:rPr lang="en-US" sz="2000" b="1" dirty="0"/>
              <a:t> natin </a:t>
            </a:r>
            <a:r>
              <a:rPr lang="en-US" sz="2000" b="1" dirty="0" err="1"/>
              <a:t>na</a:t>
            </a:r>
            <a:r>
              <a:rPr lang="en-US" sz="2000" b="1" dirty="0"/>
              <a:t> may </a:t>
            </a:r>
            <a:r>
              <a:rPr lang="en-US" sz="2000" b="1" dirty="0" err="1"/>
              <a:t>gagawin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konkreto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Pag-</a:t>
            </a:r>
            <a:r>
              <a:rPr lang="en-US" b="1" dirty="0" err="1"/>
              <a:t>isipan</a:t>
            </a:r>
            <a:r>
              <a:rPr lang="en-US" b="1" dirty="0"/>
              <a:t> natin </a:t>
            </a:r>
            <a:r>
              <a:rPr lang="en-US" b="1" dirty="0" err="1"/>
              <a:t>ito</a:t>
            </a:r>
            <a:r>
              <a:rPr lang="en-US" b="1" dirty="0"/>
              <a:t>. Ano ang </a:t>
            </a:r>
            <a:r>
              <a:rPr lang="en-US" b="1" dirty="0" err="1"/>
              <a:t>ibig</a:t>
            </a:r>
            <a:r>
              <a:rPr lang="en-US" b="1" dirty="0"/>
              <a:t> </a:t>
            </a:r>
            <a:r>
              <a:rPr lang="en-US" b="1" dirty="0" err="1"/>
              <a:t>sabihin</a:t>
            </a:r>
            <a:r>
              <a:rPr lang="en-US" b="1" dirty="0"/>
              <a:t> </a:t>
            </a:r>
            <a:r>
              <a:rPr lang="en-US" b="1" dirty="0" err="1"/>
              <a:t>kapag</a:t>
            </a:r>
            <a:r>
              <a:rPr lang="en-US" b="1" dirty="0"/>
              <a:t> </a:t>
            </a:r>
            <a:r>
              <a:rPr lang="en-US" b="1" dirty="0" err="1"/>
              <a:t>sinabi</a:t>
            </a:r>
            <a:r>
              <a:rPr lang="en-US" b="1" dirty="0"/>
              <a:t> natin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tao</a:t>
            </a:r>
            <a:r>
              <a:rPr lang="en-US" b="1" dirty="0"/>
              <a:t>, “</a:t>
            </a:r>
            <a:r>
              <a:rPr lang="en-US" b="1" dirty="0" err="1"/>
              <a:t>Ibinibigay</a:t>
            </a:r>
            <a:r>
              <a:rPr lang="en-US" b="1" dirty="0"/>
              <a:t> ko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iyo</a:t>
            </a:r>
            <a:r>
              <a:rPr lang="en-US" b="1" dirty="0"/>
              <a:t> ang </a:t>
            </a:r>
            <a:r>
              <a:rPr lang="en-US" b="1" dirty="0" err="1"/>
              <a:t>aking</a:t>
            </a:r>
            <a:r>
              <a:rPr lang="en-US" b="1" dirty="0"/>
              <a:t> </a:t>
            </a:r>
            <a:r>
              <a:rPr lang="en-US" b="1" dirty="0" err="1"/>
              <a:t>salita</a:t>
            </a:r>
            <a:r>
              <a:rPr lang="en" b="1" dirty="0"/>
              <a:t>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735167" y="614040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Sampung</a:t>
            </a:r>
            <a:r>
              <a:rPr lang="en-US" sz="2000" b="1" dirty="0"/>
              <a:t> </a:t>
            </a:r>
            <a:r>
              <a:rPr lang="en-US" sz="2000" b="1" dirty="0" err="1"/>
              <a:t>Utos</a:t>
            </a:r>
            <a:r>
              <a:rPr lang="en-US" sz="2000" b="1" dirty="0"/>
              <a:t> ay </a:t>
            </a:r>
            <a:r>
              <a:rPr lang="en-US" sz="2000" b="1" dirty="0" err="1"/>
              <a:t>sampung</a:t>
            </a:r>
            <a:r>
              <a:rPr lang="en-US" sz="2000" b="1" dirty="0"/>
              <a:t> </a:t>
            </a:r>
            <a:r>
              <a:rPr lang="en-US" sz="2000" b="1" dirty="0" err="1"/>
              <a:t>pangako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nilalayong</a:t>
            </a:r>
            <a:r>
              <a:rPr lang="en-US" sz="2000" b="1" dirty="0"/>
              <a:t> </a:t>
            </a:r>
            <a:r>
              <a:rPr lang="en-US" sz="2000" b="1" dirty="0" err="1"/>
              <a:t>gabayan</a:t>
            </a:r>
            <a:r>
              <a:rPr lang="en-US" sz="2000" b="1" dirty="0"/>
              <a:t> tayo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tamang</a:t>
            </a:r>
            <a:r>
              <a:rPr lang="en-US" sz="2000" b="1" dirty="0"/>
              <a:t> </a:t>
            </a:r>
            <a:r>
              <a:rPr lang="en-US" sz="2000" b="1" dirty="0" err="1"/>
              <a:t>landas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90697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ANG KAUTUSAN BILANG WAKAS</a:t>
            </a:r>
            <a:endParaRPr lang="en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Cristo ang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kinauuwian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kautusan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ikatutuwid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bawa't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sumasampalataya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(Roma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717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salitang</a:t>
            </a:r>
            <a:r>
              <a:rPr lang="en-US" sz="2000" b="1" dirty="0"/>
              <a:t> “</a:t>
            </a:r>
            <a:r>
              <a:rPr lang="en-US" sz="2000" b="1" dirty="0" err="1"/>
              <a:t>katapusan</a:t>
            </a:r>
            <a:r>
              <a:rPr lang="en-US" sz="2000" b="1" dirty="0"/>
              <a:t>”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inilapat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Pablo </a:t>
            </a:r>
            <a:r>
              <a:rPr lang="en-US" sz="2000" b="1" dirty="0" err="1"/>
              <a:t>sa</a:t>
            </a:r>
            <a:r>
              <a:rPr lang="en-US" sz="2000" b="1" dirty="0"/>
              <a:t> Roma 10:4 ay “</a:t>
            </a:r>
            <a:r>
              <a:rPr lang="en-US" sz="2000" b="1" i="1" dirty="0"/>
              <a:t>telos</a:t>
            </a:r>
            <a:r>
              <a:rPr lang="en-US" sz="2000" b="1" dirty="0"/>
              <a:t>.” Ano ang </a:t>
            </a:r>
            <a:r>
              <a:rPr lang="en-US" sz="2000" b="1" dirty="0" err="1"/>
              <a:t>kahulugan</a:t>
            </a:r>
            <a:r>
              <a:rPr lang="en-US" sz="2000" b="1" dirty="0"/>
              <a:t> ng </a:t>
            </a:r>
            <a:r>
              <a:rPr lang="en-US" sz="2000" b="1" dirty="0" err="1"/>
              <a:t>salitang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7203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Kung </a:t>
            </a:r>
            <a:r>
              <a:rPr lang="en-US" sz="2000" b="1" dirty="0" err="1"/>
              <a:t>isasalin</a:t>
            </a:r>
            <a:r>
              <a:rPr lang="en-US" sz="2000" b="1" dirty="0"/>
              <a:t> natin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“Si Kristo ang </a:t>
            </a:r>
            <a:r>
              <a:rPr lang="en-US" sz="2000" i="1" dirty="0" err="1"/>
              <a:t>pagwawakas</a:t>
            </a:r>
            <a:r>
              <a:rPr lang="en-US" sz="2000" i="1" dirty="0"/>
              <a:t> ng </a:t>
            </a:r>
            <a:r>
              <a:rPr lang="en-US" sz="2000" i="1" dirty="0" err="1"/>
              <a:t>kautusan</a:t>
            </a:r>
            <a:r>
              <a:rPr lang="en-US" sz="2000" b="1" dirty="0"/>
              <a:t>,” </a:t>
            </a:r>
            <a:r>
              <a:rPr lang="en-US" sz="2000" b="1" dirty="0" err="1"/>
              <a:t>wala</a:t>
            </a:r>
            <a:r>
              <a:rPr lang="en-US" sz="2000" b="1" dirty="0"/>
              <a:t> </a:t>
            </a:r>
            <a:r>
              <a:rPr lang="en-US" sz="2000" b="1" dirty="0" err="1"/>
              <a:t>nang</a:t>
            </a:r>
            <a:r>
              <a:rPr lang="en-US" sz="2000" b="1" dirty="0"/>
              <a:t> </a:t>
            </a:r>
            <a:r>
              <a:rPr lang="en-US" sz="2000" b="1" dirty="0" err="1"/>
              <a:t>anumang</a:t>
            </a:r>
            <a:r>
              <a:rPr lang="en-US" sz="2000" b="1" dirty="0"/>
              <a:t>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nang</a:t>
            </a:r>
            <a:r>
              <a:rPr lang="en-US" sz="2000" b="1" dirty="0"/>
              <a:t> Siya ay </a:t>
            </a:r>
            <a:r>
              <a:rPr lang="en-US" sz="2000" b="1" dirty="0" err="1"/>
              <a:t>mamatay</a:t>
            </a:r>
            <a:r>
              <a:rPr lang="en-US" sz="2000" b="1" dirty="0"/>
              <a:t>. </a:t>
            </a:r>
            <a:r>
              <a:rPr lang="en-US" sz="2000" b="1" dirty="0" err="1"/>
              <a:t>Samakatuwid</a:t>
            </a:r>
            <a:r>
              <a:rPr lang="en-US" sz="2000" b="1" dirty="0"/>
              <a:t>, </a:t>
            </a:r>
            <a:r>
              <a:rPr lang="en-US" sz="2000" b="1" dirty="0" err="1"/>
              <a:t>wala</a:t>
            </a:r>
            <a:r>
              <a:rPr lang="en-US" sz="2000" b="1" dirty="0"/>
              <a:t> </a:t>
            </a:r>
            <a:r>
              <a:rPr lang="en-US" sz="2000" b="1" dirty="0" err="1"/>
              <a:t>nang</a:t>
            </a:r>
            <a:r>
              <a:rPr lang="en-US" sz="2000" b="1" dirty="0"/>
              <a:t> </a:t>
            </a:r>
            <a:r>
              <a:rPr lang="en-US" sz="2000" b="1" dirty="0" err="1"/>
              <a:t>kasalanan</a:t>
            </a:r>
            <a:r>
              <a:rPr lang="en-US" sz="2000" b="1" dirty="0"/>
              <a:t>. </a:t>
            </a:r>
            <a:r>
              <a:rPr lang="en-US" sz="2000" b="1" dirty="0" err="1"/>
              <a:t>Sinasalungat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Pablo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sarili</a:t>
            </a:r>
            <a:r>
              <a:rPr lang="en-US" sz="2000" b="1" dirty="0"/>
              <a:t> </a:t>
            </a:r>
            <a:r>
              <a:rPr lang="en" sz="2000" b="1" dirty="0"/>
              <a:t>(Rom.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Kung </a:t>
            </a:r>
            <a:r>
              <a:rPr lang="en-US" sz="2000" b="1" dirty="0" err="1"/>
              <a:t>isasalin</a:t>
            </a:r>
            <a:r>
              <a:rPr lang="en-US" sz="2000" b="1" dirty="0"/>
              <a:t> natin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“Si Kristo ang </a:t>
            </a:r>
            <a:r>
              <a:rPr lang="en-US" sz="2000" i="1" dirty="0" err="1"/>
              <a:t>puntong</a:t>
            </a:r>
            <a:r>
              <a:rPr lang="en-US" sz="2000" i="1" dirty="0"/>
              <a:t> </a:t>
            </a:r>
            <a:r>
              <a:rPr lang="en-US" sz="2000" i="1" dirty="0" err="1"/>
              <a:t>itinuturo</a:t>
            </a:r>
            <a:r>
              <a:rPr lang="en-US" sz="2000" i="1" dirty="0"/>
              <a:t> ng </a:t>
            </a:r>
            <a:r>
              <a:rPr lang="en-US" sz="2000" i="1" dirty="0" err="1"/>
              <a:t>kautusan</a:t>
            </a:r>
            <a:r>
              <a:rPr lang="en-US" sz="2000" b="1" dirty="0"/>
              <a:t>,” </a:t>
            </a:r>
            <a:r>
              <a:rPr lang="en-US" sz="2000" b="1" dirty="0" err="1"/>
              <a:t>si</a:t>
            </a:r>
            <a:r>
              <a:rPr lang="en-US" sz="2000" b="1" dirty="0"/>
              <a:t> Pablo ay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nagbabago</a:t>
            </a:r>
            <a:r>
              <a:rPr lang="en-US" sz="2000" b="1" dirty="0"/>
              <a:t>, </a:t>
            </a:r>
            <a:r>
              <a:rPr lang="en-US" sz="2000" b="1" dirty="0" err="1"/>
              <a:t>dahil</a:t>
            </a:r>
            <a:r>
              <a:rPr lang="en-US" sz="2000" b="1" dirty="0"/>
              <a:t> ang </a:t>
            </a:r>
            <a:r>
              <a:rPr lang="en-US" sz="2000" b="1" dirty="0" err="1"/>
              <a:t>kautusan</a:t>
            </a:r>
            <a:r>
              <a:rPr lang="en-US" sz="2000" b="1" dirty="0"/>
              <a:t> ay may </a:t>
            </a:r>
            <a:r>
              <a:rPr lang="en-US" sz="2000" b="1" dirty="0" err="1"/>
              <a:t>bisa</a:t>
            </a:r>
            <a:r>
              <a:rPr lang="en-US" sz="2000" b="1" dirty="0"/>
              <a:t> pa </a:t>
            </a:r>
            <a:r>
              <a:rPr lang="en-US" sz="2000" b="1" dirty="0" err="1"/>
              <a:t>rin</a:t>
            </a:r>
            <a:r>
              <a:rPr lang="en-US" sz="2000" b="1" dirty="0"/>
              <a:t>, at </a:t>
            </a:r>
            <a:r>
              <a:rPr lang="en-US" sz="2000" b="1" dirty="0" err="1"/>
              <a:t>inaakay</a:t>
            </a:r>
            <a:r>
              <a:rPr lang="en-US" sz="2000" b="1" dirty="0"/>
              <a:t> tayo kay Kristo </a:t>
            </a:r>
            <a:r>
              <a:rPr lang="en" sz="2000" b="1" dirty="0"/>
              <a:t>(Rom. 3:31; </a:t>
            </a:r>
            <a:r>
              <a:rPr lang="en" sz="2000" b="1" dirty="0" err="1"/>
              <a:t>Gal. </a:t>
            </a:r>
            <a:r>
              <a:rPr lang="en" sz="2000" b="1" dirty="0"/>
              <a:t>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8486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pangunahing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kahulugan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ay: 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puntong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ipinahiwatig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bilang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limitasyon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o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layunin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. Sa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pamamagitan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implikasyon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(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pangalawang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kahulugan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): 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konklusyon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, 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pagwawakas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, 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resulta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, 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layunin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. Ang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tiyak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na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kahulugan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nito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ay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dapat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matukoy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pamamagitan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pangungusap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kung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saan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ito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ginamit</a:t>
            </a:r>
            <a:r>
              <a:rPr lang="en" sz="2000" b="1" dirty="0">
                <a:effectLst>
                  <a:glow rad="127000">
                    <a:schemeClr val="bg1"/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209924" y="1728589"/>
            <a:ext cx="86387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Ang </a:t>
            </a:r>
            <a:r>
              <a:rPr lang="en-US" sz="2400" b="1" dirty="0" err="1">
                <a:latin typeface="Constantia" panose="02030602050306030303" pitchFamily="18" charset="0"/>
              </a:rPr>
              <a:t>kautusan</a:t>
            </a:r>
            <a:r>
              <a:rPr lang="en-US" sz="2400" b="1" dirty="0"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latin typeface="Constantia" panose="02030602050306030303" pitchFamily="18" charset="0"/>
              </a:rPr>
              <a:t>hindi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binanggit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panahong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ito</a:t>
            </a:r>
            <a:r>
              <a:rPr lang="en-US" sz="2400" b="1" dirty="0">
                <a:latin typeface="Constantia" panose="02030602050306030303" pitchFamily="18" charset="0"/>
              </a:rPr>
              <a:t> para </a:t>
            </a:r>
            <a:r>
              <a:rPr lang="en-US" sz="2400" b="1" dirty="0" err="1">
                <a:latin typeface="Constantia" panose="02030602050306030303" pitchFamily="18" charset="0"/>
              </a:rPr>
              <a:t>lamang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kapakinabangan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Hebreo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Pinarangalan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sila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Diyos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paggawa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kanila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tagapangalaga</a:t>
            </a:r>
            <a:r>
              <a:rPr lang="en-US" sz="2400" b="1" dirty="0">
                <a:latin typeface="Constantia" panose="02030602050306030303" pitchFamily="18" charset="0"/>
              </a:rPr>
              <a:t> at </a:t>
            </a:r>
            <a:r>
              <a:rPr lang="en-US" sz="2400" b="1" dirty="0" err="1">
                <a:latin typeface="Constantia" panose="02030602050306030303" pitchFamily="18" charset="0"/>
              </a:rPr>
              <a:t>tagapag-ingat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Kanyang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kautusan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ngunit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ito</a:t>
            </a:r>
            <a:r>
              <a:rPr lang="en-US" sz="2400" b="1" dirty="0"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latin typeface="Constantia" panose="02030602050306030303" pitchFamily="18" charset="0"/>
              </a:rPr>
              <a:t>dapat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hawakan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bilang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sagradong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tungkulin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buong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mundo</a:t>
            </a:r>
            <a:r>
              <a:rPr lang="en-US" sz="2400" b="1" dirty="0">
                <a:latin typeface="Constantia" panose="02030602050306030303" pitchFamily="18" charset="0"/>
              </a:rPr>
              <a:t>. Ang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tuntunin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Dekalogo</a:t>
            </a:r>
            <a:r>
              <a:rPr lang="en-US" sz="2400" b="1" dirty="0"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latin typeface="Constantia" panose="02030602050306030303" pitchFamily="18" charset="0"/>
              </a:rPr>
              <a:t>iniangkop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lahat ng </a:t>
            </a:r>
            <a:r>
              <a:rPr lang="en-US" sz="2400" b="1" dirty="0" err="1">
                <a:latin typeface="Constantia" panose="02030602050306030303" pitchFamily="18" charset="0"/>
              </a:rPr>
              <a:t>sangkatauhan</a:t>
            </a:r>
            <a:r>
              <a:rPr lang="en-US" sz="2400" b="1" dirty="0">
                <a:latin typeface="Constantia" panose="02030602050306030303" pitchFamily="18" charset="0"/>
              </a:rPr>
              <a:t>, at ang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ito</a:t>
            </a:r>
            <a:r>
              <a:rPr lang="en-US" sz="2400" b="1" dirty="0"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latin typeface="Constantia" panose="02030602050306030303" pitchFamily="18" charset="0"/>
              </a:rPr>
              <a:t>ibinigay</a:t>
            </a:r>
            <a:r>
              <a:rPr lang="en-US" sz="2400" b="1" dirty="0">
                <a:latin typeface="Constantia" panose="02030602050306030303" pitchFamily="18" charset="0"/>
              </a:rPr>
              <a:t> para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pagtuturo</a:t>
            </a:r>
            <a:r>
              <a:rPr lang="en-US" sz="2400" b="1" dirty="0">
                <a:latin typeface="Constantia" panose="02030602050306030303" pitchFamily="18" charset="0"/>
              </a:rPr>
              <a:t> at </a:t>
            </a:r>
            <a:r>
              <a:rPr lang="en-US" sz="2400" b="1" dirty="0" err="1">
                <a:latin typeface="Constantia" panose="02030602050306030303" pitchFamily="18" charset="0"/>
              </a:rPr>
              <a:t>pamamahala</a:t>
            </a:r>
            <a:r>
              <a:rPr lang="en-US" sz="2400" b="1" dirty="0">
                <a:latin typeface="Constantia" panose="02030602050306030303" pitchFamily="18" charset="0"/>
              </a:rPr>
              <a:t> ng lahat. </a:t>
            </a:r>
            <a:r>
              <a:rPr lang="en-US" sz="2400" b="1" dirty="0" err="1">
                <a:latin typeface="Constantia" panose="02030602050306030303" pitchFamily="18" charset="0"/>
              </a:rPr>
              <a:t>Sampung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tuntunin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maikli</a:t>
            </a:r>
            <a:r>
              <a:rPr lang="en-US" sz="2400" b="1" dirty="0">
                <a:latin typeface="Constantia" panose="02030602050306030303" pitchFamily="18" charset="0"/>
              </a:rPr>
              <a:t>, may </a:t>
            </a:r>
            <a:r>
              <a:rPr lang="en-US" sz="2400" b="1" dirty="0" err="1">
                <a:latin typeface="Constantia" panose="02030602050306030303" pitchFamily="18" charset="0"/>
              </a:rPr>
              <a:t>awtoridad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saklaw</a:t>
            </a:r>
            <a:r>
              <a:rPr lang="en-US" sz="2400" b="1" dirty="0"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tunguklin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tao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Dios at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lahat ng </a:t>
            </a:r>
            <a:r>
              <a:rPr lang="en-US" sz="2400" b="1" dirty="0" err="1">
                <a:latin typeface="Constantia" panose="02030602050306030303" pitchFamily="18" charset="0"/>
              </a:rPr>
              <a:t>tao</a:t>
            </a:r>
            <a:r>
              <a:rPr lang="en-US" sz="2400" b="1" dirty="0">
                <a:latin typeface="Constantia" panose="02030602050306030303" pitchFamily="18" charset="0"/>
              </a:rPr>
              <a:t>; at base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dakilang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pangunahing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prinsipyo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pag-ibig</a:t>
            </a:r>
            <a:r>
              <a:rPr lang="en-US" sz="2400" b="1" dirty="0">
                <a:latin typeface="Constantia" panose="02030602050306030303" pitchFamily="18" charset="0"/>
              </a:rPr>
              <a:t>.</a:t>
            </a:r>
            <a:r>
              <a:rPr lang="en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277963" y="458956"/>
            <a:ext cx="4019717" cy="5632311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nakita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aking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ginawa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Egipcio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kung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paanong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dinala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kayo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pakpak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agila, at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kayo'y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inilapit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akin din. 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Kaya't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ngayon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kung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tunay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susundin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aking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tinig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iingatan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aking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tipan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ay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magiging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tanging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kayamanan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kayo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akin,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higit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lahat ng bayan: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sapagka't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buong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lupa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ay akin; At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kayo'y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magiging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kaharian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saserdote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akin, at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banal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Ito 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salita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sasalitaan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Exodo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407EFF"/>
                </a:solidFill>
              </a:rPr>
              <a:t>Ang </a:t>
            </a:r>
            <a:r>
              <a:rPr lang="en-US" sz="2400" b="1" dirty="0" err="1">
                <a:solidFill>
                  <a:srgbClr val="407EFF"/>
                </a:solidFill>
              </a:rPr>
              <a:t>paghahatid</a:t>
            </a:r>
            <a:r>
              <a:rPr lang="en-US" sz="2400" b="1" dirty="0">
                <a:solidFill>
                  <a:srgbClr val="407EFF"/>
                </a:solidFill>
              </a:rPr>
              <a:t> ng </a:t>
            </a:r>
            <a:r>
              <a:rPr lang="en-US" sz="2400" b="1" dirty="0" err="1">
                <a:solidFill>
                  <a:srgbClr val="407EFF"/>
                </a:solidFill>
              </a:rPr>
              <a:t>Kautusan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tagatanggap</a:t>
            </a:r>
            <a:r>
              <a:rPr lang="en-US" sz="2000" b="1" dirty="0"/>
              <a:t> ng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" sz="2000" b="1" dirty="0"/>
              <a:t>(Exodo 19:1-8)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Tagapagbigay</a:t>
            </a:r>
            <a:r>
              <a:rPr lang="en-US" sz="2000" b="1" dirty="0"/>
              <a:t> ng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" sz="2000" b="1" dirty="0"/>
              <a:t>(Exo. 19:9-25)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Sampung</a:t>
            </a:r>
            <a:r>
              <a:rPr lang="en-US" sz="2000" b="1" dirty="0"/>
              <a:t> </a:t>
            </a:r>
            <a:r>
              <a:rPr lang="en-US" sz="2000" b="1" dirty="0" err="1"/>
              <a:t>Utos</a:t>
            </a:r>
            <a:r>
              <a:rPr lang="en-US" sz="2000" b="1" dirty="0"/>
              <a:t> </a:t>
            </a:r>
            <a:r>
              <a:rPr lang="en" sz="2000" b="1" dirty="0"/>
              <a:t>(Exodo 20:1-17)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FF42B9"/>
                </a:solidFill>
              </a:rPr>
              <a:t>Ang </a:t>
            </a:r>
            <a:r>
              <a:rPr lang="en-US" sz="2400" b="1" dirty="0" err="1">
                <a:solidFill>
                  <a:srgbClr val="FF42B9"/>
                </a:solidFill>
              </a:rPr>
              <a:t>kahulugan</a:t>
            </a:r>
            <a:r>
              <a:rPr lang="en-US" sz="2400" b="1" dirty="0">
                <a:solidFill>
                  <a:srgbClr val="FF42B9"/>
                </a:solidFill>
              </a:rPr>
              <a:t> ng </a:t>
            </a:r>
            <a:r>
              <a:rPr lang="en-US" sz="2400" b="1" dirty="0" err="1">
                <a:solidFill>
                  <a:srgbClr val="FF42B9"/>
                </a:solidFill>
              </a:rPr>
              <a:t>Kautusan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tungkulin</a:t>
            </a:r>
            <a:r>
              <a:rPr lang="en-US" sz="2000" b="1" dirty="0"/>
              <a:t> ng </a:t>
            </a:r>
            <a:r>
              <a:rPr lang="en-US" sz="2000" b="1" dirty="0" err="1"/>
              <a:t>Kautusan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pangako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-US" sz="2000" b="1" dirty="0" err="1"/>
              <a:t>bilang</a:t>
            </a:r>
            <a:r>
              <a:rPr lang="en-US" sz="2000" b="1" dirty="0"/>
              <a:t> wakas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8186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pagtawid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Dagat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Pula ay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mahalagang</a:t>
            </a:r>
            <a:r>
              <a:rPr lang="en-US" sz="2000" b="1" dirty="0"/>
              <a:t> </a:t>
            </a:r>
            <a:r>
              <a:rPr lang="en-US" sz="2000" b="1" dirty="0" err="1"/>
              <a:t>karanasan</a:t>
            </a:r>
            <a:r>
              <a:rPr lang="en-US" sz="2000" b="1" dirty="0"/>
              <a:t> para </a:t>
            </a:r>
            <a:r>
              <a:rPr lang="en-US" sz="2000" b="1" dirty="0" err="1"/>
              <a:t>sa</a:t>
            </a:r>
            <a:r>
              <a:rPr lang="en-US" sz="2000" b="1" dirty="0"/>
              <a:t> Israel. Ang </a:t>
            </a:r>
            <a:r>
              <a:rPr lang="en-US" sz="2000" b="1" dirty="0" err="1"/>
              <a:t>ikalawang</a:t>
            </a:r>
            <a:r>
              <a:rPr lang="en-US" sz="2000" b="1" dirty="0"/>
              <a:t> </a:t>
            </a:r>
            <a:r>
              <a:rPr lang="en-US" sz="2000" b="1" dirty="0" err="1"/>
              <a:t>mahalagang</a:t>
            </a:r>
            <a:r>
              <a:rPr lang="en-US" sz="2000" b="1" dirty="0"/>
              <a:t> </a:t>
            </a:r>
            <a:r>
              <a:rPr lang="en-US" sz="2000" b="1" dirty="0" err="1"/>
              <a:t>karanasan</a:t>
            </a:r>
            <a:r>
              <a:rPr lang="en-US" sz="2000" b="1" dirty="0"/>
              <a:t> ay ang </a:t>
            </a:r>
            <a:r>
              <a:rPr lang="en-US" sz="2000" b="1" dirty="0" err="1"/>
              <a:t>pagpapahayag</a:t>
            </a:r>
            <a:r>
              <a:rPr lang="en-US" sz="2000" b="1" dirty="0"/>
              <a:t> ng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pamamagitan</a:t>
            </a:r>
            <a:r>
              <a:rPr lang="en-US" sz="2000" b="1" dirty="0"/>
              <a:t> ng </a:t>
            </a:r>
            <a:r>
              <a:rPr lang="en-US" sz="2000" b="1" dirty="0" err="1"/>
              <a:t>bibig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mismo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081" y="3547872"/>
            <a:ext cx="4714875" cy="319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296" y="63229"/>
            <a:ext cx="4033647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399" y="1873827"/>
            <a:ext cx="7346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sila</a:t>
            </a:r>
            <a:r>
              <a:rPr lang="en-US" sz="2000" b="1" dirty="0"/>
              <a:t> ay </a:t>
            </a:r>
            <a:r>
              <a:rPr lang="en-US" sz="2000" b="1" dirty="0" err="1"/>
              <a:t>higit</a:t>
            </a:r>
            <a:r>
              <a:rPr lang="en-US" sz="2000" b="1" dirty="0"/>
              <a:t> pa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relihiyon</a:t>
            </a:r>
            <a:r>
              <a:rPr lang="en-US" sz="2000" b="1" dirty="0"/>
              <a:t>, </a:t>
            </a:r>
            <a:r>
              <a:rPr lang="en-US" sz="2000" b="1" dirty="0" err="1"/>
              <a:t>sibil</a:t>
            </a:r>
            <a:r>
              <a:rPr lang="en-US" sz="2000" b="1" dirty="0"/>
              <a:t>, o </a:t>
            </a:r>
            <a:r>
              <a:rPr lang="en-US" sz="2000" b="1" dirty="0" err="1"/>
              <a:t>mga</a:t>
            </a:r>
            <a:r>
              <a:rPr lang="en-US" sz="2000" b="1" dirty="0"/>
              <a:t> batas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kalusugan</a:t>
            </a:r>
            <a:r>
              <a:rPr lang="en-US" sz="2000" b="1" dirty="0"/>
              <a:t>. Ang </a:t>
            </a:r>
            <a:r>
              <a:rPr lang="en-US" sz="2000" b="1" dirty="0" err="1"/>
              <a:t>Sampung</a:t>
            </a:r>
            <a:r>
              <a:rPr lang="en-US" sz="2000" b="1" dirty="0"/>
              <a:t> </a:t>
            </a:r>
            <a:r>
              <a:rPr lang="en-US" sz="2000" b="1" dirty="0" err="1"/>
              <a:t>Utos</a:t>
            </a:r>
            <a:r>
              <a:rPr lang="en-US" sz="2000" b="1" dirty="0"/>
              <a:t>, ang </a:t>
            </a:r>
            <a:r>
              <a:rPr lang="en-US" sz="2000" b="1" dirty="0" err="1"/>
              <a:t>pundasyon</a:t>
            </a:r>
            <a:r>
              <a:rPr lang="en-US" sz="2000" b="1" dirty="0"/>
              <a:t> ng lahat ng </a:t>
            </a:r>
            <a:r>
              <a:rPr lang="en-US" sz="2000" b="1" dirty="0" err="1"/>
              <a:t>mga</a:t>
            </a:r>
            <a:r>
              <a:rPr lang="en-US" sz="2000" b="1" dirty="0"/>
              <a:t> batas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,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repleksyon</a:t>
            </a:r>
            <a:r>
              <a:rPr lang="en-US" sz="2000" b="1" dirty="0"/>
              <a:t> ng </a:t>
            </a:r>
            <a:r>
              <a:rPr lang="en-US" sz="2000" b="1" dirty="0" err="1"/>
              <a:t>mismong</a:t>
            </a:r>
            <a:r>
              <a:rPr lang="en-US" sz="2000" b="1" dirty="0"/>
              <a:t> </a:t>
            </a:r>
            <a:r>
              <a:rPr lang="en-US" sz="2000" b="1" dirty="0" err="1"/>
              <a:t>katangian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at, </a:t>
            </a:r>
            <a:r>
              <a:rPr lang="en-US" sz="2000" b="1" dirty="0" err="1"/>
              <a:t>samakatuwid</a:t>
            </a:r>
            <a:r>
              <a:rPr lang="en-US" sz="2000" b="1" dirty="0"/>
              <a:t>,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lamang</a:t>
            </a:r>
            <a:r>
              <a:rPr lang="en-US" sz="2000" b="1" dirty="0"/>
              <a:t> </a:t>
            </a:r>
            <a:r>
              <a:rPr lang="en-US" sz="2000" b="1" dirty="0" err="1"/>
              <a:t>nalalapat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Israel, </a:t>
            </a:r>
            <a:r>
              <a:rPr lang="en-US" sz="2000" b="1" dirty="0" err="1"/>
              <a:t>kundi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bawat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158243"/>
            <a:ext cx="7884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b="1" dirty="0"/>
              <a:t>Sa sandaling iyon, isinilang ang Israel bilang isang banal na bansa. Natanggap nito ang mga patakaran na mamamahala sa pagkakaroon nito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4705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PAGHAHATID NG KAUTUSAN</a:t>
            </a:r>
            <a:endParaRPr lang="en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0" y="0"/>
            <a:ext cx="11640311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ANG TAGATANGGAP NG KAUTUSAN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438533" y="603004"/>
            <a:ext cx="7343010" cy="94284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Inyong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nakita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ginawa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Egipcio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at kung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paanong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dinala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ko kayo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pakpak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ng agila, at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kayo'y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inilapit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akin din.”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(Exodo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Bakit </a:t>
            </a:r>
            <a:r>
              <a:rPr lang="en-US" sz="2000" b="1" dirty="0" err="1"/>
              <a:t>inilabas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Israel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Ehipto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222384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124" y="603003"/>
            <a:ext cx="3426240" cy="3707059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pagtanggap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tipan</a:t>
            </a:r>
            <a:r>
              <a:rPr lang="en-US" sz="2000" b="1" dirty="0"/>
              <a:t>, </a:t>
            </a:r>
            <a:r>
              <a:rPr lang="en-US" sz="2000" b="1" dirty="0" err="1"/>
              <a:t>magiging</a:t>
            </a:r>
            <a:r>
              <a:rPr lang="en-US" sz="2000" b="1" dirty="0"/>
              <a:t> </a:t>
            </a:r>
            <a:r>
              <a:rPr lang="en-US" sz="2000" b="1" dirty="0" err="1"/>
              <a:t>ano</a:t>
            </a:r>
            <a:r>
              <a:rPr lang="en-US" sz="2000" b="1" dirty="0"/>
              <a:t> ang Israel </a:t>
            </a:r>
            <a:r>
              <a:rPr lang="en" sz="2000" b="1" dirty="0"/>
              <a:t>(Ex.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ikatlong</a:t>
            </a:r>
            <a:r>
              <a:rPr lang="en-US" sz="2000" b="1" dirty="0"/>
              <a:t> </a:t>
            </a:r>
            <a:r>
              <a:rPr lang="en-US" sz="2000" b="1" dirty="0" err="1"/>
              <a:t>buwan</a:t>
            </a:r>
            <a:r>
              <a:rPr lang="en-US" sz="2000" b="1" dirty="0"/>
              <a:t> </a:t>
            </a:r>
            <a:r>
              <a:rPr lang="en-US" sz="2000" b="1" dirty="0" err="1"/>
              <a:t>pagkatapos</a:t>
            </a:r>
            <a:r>
              <a:rPr lang="en-US" sz="2000" b="1" dirty="0"/>
              <a:t> </a:t>
            </a:r>
            <a:r>
              <a:rPr lang="en-US" sz="2000" b="1" dirty="0" err="1"/>
              <a:t>nilang</a:t>
            </a:r>
            <a:r>
              <a:rPr lang="en-US" sz="2000" b="1" dirty="0"/>
              <a:t> </a:t>
            </a:r>
            <a:r>
              <a:rPr lang="en-US" sz="2000" b="1" dirty="0" err="1"/>
              <a:t>umalis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Ehipto</a:t>
            </a:r>
            <a:r>
              <a:rPr lang="en-US" sz="2000" b="1" dirty="0"/>
              <a:t>, </a:t>
            </a:r>
            <a:r>
              <a:rPr lang="en-US" sz="2000" b="1" dirty="0" err="1"/>
              <a:t>nagkampo</a:t>
            </a:r>
            <a:r>
              <a:rPr lang="en-US" sz="2000" b="1" dirty="0"/>
              <a:t> </a:t>
            </a:r>
            <a:r>
              <a:rPr lang="en-US" sz="2000" b="1" dirty="0" err="1"/>
              <a:t>sila</a:t>
            </a:r>
            <a:r>
              <a:rPr lang="en-US" sz="2000" b="1" dirty="0"/>
              <a:t> </a:t>
            </a:r>
            <a:r>
              <a:rPr lang="en-US" sz="2000" b="1" dirty="0" err="1"/>
              <a:t>malapit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Bundok</a:t>
            </a:r>
            <a:r>
              <a:rPr lang="en-US" sz="2000" b="1" dirty="0"/>
              <a:t> Sinai. Doon </a:t>
            </a:r>
            <a:r>
              <a:rPr lang="en-US" sz="2000" b="1" dirty="0" err="1"/>
              <a:t>inilatag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pundasyon</a:t>
            </a:r>
            <a:r>
              <a:rPr lang="en-US" sz="2000" b="1" dirty="0"/>
              <a:t> para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paglikha</a:t>
            </a:r>
            <a:r>
              <a:rPr lang="en-US" sz="2000" b="1" dirty="0"/>
              <a:t> ng </a:t>
            </a:r>
            <a:r>
              <a:rPr lang="en-US" sz="2000" b="1" dirty="0" err="1"/>
              <a:t>bansang</a:t>
            </a:r>
            <a:r>
              <a:rPr lang="en-US" sz="2000" b="1" dirty="0"/>
              <a:t> Israel. </a:t>
            </a:r>
            <a:r>
              <a:rPr lang="en-US" sz="2000" b="1" dirty="0" err="1"/>
              <a:t>Nagmungkahi</a:t>
            </a:r>
            <a:r>
              <a:rPr lang="en-US" sz="2000" b="1" dirty="0"/>
              <a:t> ang </a:t>
            </a:r>
            <a:r>
              <a:rPr lang="en-US" sz="2000" b="1" dirty="0" err="1"/>
              <a:t>Diyos</a:t>
            </a:r>
            <a:r>
              <a:rPr lang="en-US" sz="2000" b="1" dirty="0"/>
              <a:t> 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tipan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kanila</a:t>
            </a:r>
            <a:r>
              <a:rPr lang="en-US" sz="2000" b="1" dirty="0"/>
              <a:t>, at </a:t>
            </a:r>
            <a:r>
              <a:rPr lang="en-US" sz="2000" b="1" dirty="0" err="1"/>
              <a:t>tinanggap</a:t>
            </a:r>
            <a:r>
              <a:rPr lang="en-US" sz="2000" b="1" dirty="0"/>
              <a:t> </a:t>
            </a:r>
            <a:r>
              <a:rPr lang="en-US" sz="2000" b="1" dirty="0" err="1"/>
              <a:t>nila</a:t>
            </a:r>
            <a:r>
              <a:rPr lang="en-US" sz="2000" b="1" dirty="0"/>
              <a:t> </a:t>
            </a:r>
            <a:r>
              <a:rPr lang="en" sz="2000" b="1" dirty="0"/>
              <a:t>(Exodo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0" y="1930568"/>
            <a:ext cx="8411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Upang </a:t>
            </a:r>
            <a:r>
              <a:rPr lang="en-US" b="1" dirty="0" err="1"/>
              <a:t>paglingkuran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(Ex. 5:1; 7:16; 8:1, 20; 9:1, 13; 10:3). Sa </a:t>
            </a:r>
            <a:r>
              <a:rPr lang="en-US" b="1" dirty="0" err="1"/>
              <a:t>paggawa</a:t>
            </a:r>
            <a:r>
              <a:rPr lang="en-US" b="1" dirty="0"/>
              <a:t> </a:t>
            </a:r>
            <a:r>
              <a:rPr lang="en-US" b="1" dirty="0" err="1"/>
              <a:t>nito</a:t>
            </a:r>
            <a:r>
              <a:rPr lang="en-US" b="1" dirty="0"/>
              <a:t>, </a:t>
            </a:r>
            <a:r>
              <a:rPr lang="en-US" b="1" dirty="0" err="1"/>
              <a:t>sila</a:t>
            </a:r>
            <a:r>
              <a:rPr lang="en-US" b="1" dirty="0"/>
              <a:t> ay </a:t>
            </a:r>
            <a:r>
              <a:rPr lang="en-US" b="1" dirty="0" err="1"/>
              <a:t>tatanggap</a:t>
            </a:r>
            <a:r>
              <a:rPr lang="en-US" b="1" dirty="0"/>
              <a:t> ng maraming </a:t>
            </a:r>
            <a:r>
              <a:rPr lang="en-US" b="1" dirty="0" err="1"/>
              <a:t>benepisyo</a:t>
            </a:r>
            <a:r>
              <a:rPr lang="en-US" b="1" dirty="0"/>
              <a:t> (</a:t>
            </a:r>
            <a:r>
              <a:rPr lang="en-US" b="1" dirty="0" err="1"/>
              <a:t>kasama</a:t>
            </a:r>
            <a:r>
              <a:rPr lang="en-US" b="1" dirty="0"/>
              <a:t> doon ang </a:t>
            </a:r>
            <a:r>
              <a:rPr lang="en-US" b="1" dirty="0" err="1"/>
              <a:t>lupain</a:t>
            </a:r>
            <a:r>
              <a:rPr lang="en-US" b="1" dirty="0"/>
              <a:t> ng Canaan</a:t>
            </a:r>
            <a:r>
              <a:rPr lang="en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ANG TAGAPAGBIGAY NG KAUTUSAN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57082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 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bundok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ng Sinai ay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umuusok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bumaba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ibabaw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niyaon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apoy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at 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usok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niyaon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napaiilanglang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parang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usok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hurno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at 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bundok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umuugang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mainam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(Exodo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paglalahad</a:t>
            </a:r>
            <a:r>
              <a:rPr lang="en-US" sz="2000" b="1" dirty="0"/>
              <a:t> ng </a:t>
            </a:r>
            <a:r>
              <a:rPr lang="en-US" sz="2000" b="1" dirty="0" err="1"/>
              <a:t>Kautusan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Sinai ay </a:t>
            </a:r>
            <a:r>
              <a:rPr lang="en-US" sz="2000" b="1" dirty="0" err="1"/>
              <a:t>kahanga-hanga</a:t>
            </a:r>
            <a:r>
              <a:rPr lang="en-US" sz="2000" b="1" dirty="0"/>
              <a:t> at </a:t>
            </a:r>
            <a:r>
              <a:rPr lang="en-US" sz="2000" b="1" dirty="0" err="1"/>
              <a:t>kakila-kilabot</a:t>
            </a:r>
            <a:r>
              <a:rPr lang="en-US" sz="2000" b="1" dirty="0"/>
              <a:t> (Heb. 12:18-21). Walang </a:t>
            </a:r>
            <a:r>
              <a:rPr lang="en-US" sz="2000" b="1" dirty="0" err="1"/>
              <a:t>nakahanda</a:t>
            </a:r>
            <a:r>
              <a:rPr lang="en-US" sz="2000" b="1" dirty="0"/>
              <a:t> para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tulad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. </a:t>
            </a:r>
            <a:r>
              <a:rPr lang="en-US" sz="2000" b="1" dirty="0" err="1"/>
              <a:t>Samakatuwid</a:t>
            </a:r>
            <a:r>
              <a:rPr lang="en-US" sz="2000" b="1" dirty="0"/>
              <a:t>, </a:t>
            </a:r>
            <a:r>
              <a:rPr lang="en-US" sz="2000" b="1" dirty="0" err="1"/>
              <a:t>kailangan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linisin</a:t>
            </a:r>
            <a:r>
              <a:rPr lang="en-US" sz="2000" b="1" dirty="0"/>
              <a:t> ang </a:t>
            </a:r>
            <a:r>
              <a:rPr lang="en-US" sz="2000" b="1" dirty="0" err="1"/>
              <a:t>kanilang</a:t>
            </a:r>
            <a:r>
              <a:rPr lang="en-US" sz="2000" b="1" dirty="0"/>
              <a:t> </a:t>
            </a:r>
            <a:r>
              <a:rPr lang="en-US" sz="2000" b="1" dirty="0" err="1"/>
              <a:t>sarili</a:t>
            </a:r>
            <a:r>
              <a:rPr lang="en-US" sz="2000" b="1" dirty="0"/>
              <a:t> </a:t>
            </a:r>
            <a:r>
              <a:rPr lang="en-US" sz="2000" b="1" dirty="0" err="1"/>
              <a:t>nang</a:t>
            </a:r>
            <a:r>
              <a:rPr lang="en-US" sz="2000" b="1" dirty="0"/>
              <a:t> </a:t>
            </a:r>
            <a:r>
              <a:rPr lang="en-US" sz="2000" b="1" dirty="0" err="1"/>
              <a:t>maaga</a:t>
            </a:r>
            <a:r>
              <a:rPr lang="en-US" sz="2000" b="1" dirty="0"/>
              <a:t> at </a:t>
            </a:r>
            <a:r>
              <a:rPr lang="en-US" sz="2000" b="1" dirty="0" err="1"/>
              <a:t>panatilihin</a:t>
            </a:r>
            <a:r>
              <a:rPr lang="en-US" sz="2000" b="1" dirty="0"/>
              <a:t> ang </a:t>
            </a:r>
            <a:r>
              <a:rPr lang="en-US" sz="2000" b="1" dirty="0" err="1"/>
              <a:t>naaangkop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distansya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mamatay</a:t>
            </a:r>
            <a:r>
              <a:rPr lang="en-US" sz="2000" b="1" dirty="0"/>
              <a:t> ng banal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kaluwalhatian</a:t>
            </a:r>
            <a:r>
              <a:rPr lang="en-US" sz="2000" b="1" dirty="0"/>
              <a:t> </a:t>
            </a:r>
            <a:r>
              <a:rPr lang="en" sz="2000" b="1" dirty="0"/>
              <a:t>(Ex.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184332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50" b="1" dirty="0" err="1"/>
              <a:t>Dalawang</a:t>
            </a:r>
            <a:r>
              <a:rPr lang="en-US" sz="1850" b="1" dirty="0"/>
              <a:t> </a:t>
            </a:r>
            <a:r>
              <a:rPr lang="en-US" sz="1850" b="1" dirty="0" err="1"/>
              <a:t>bersyon</a:t>
            </a:r>
            <a:r>
              <a:rPr lang="en-US" sz="1850" b="1" dirty="0"/>
              <a:t> ng </a:t>
            </a:r>
            <a:r>
              <a:rPr lang="en-US" sz="1850" b="1" dirty="0" err="1"/>
              <a:t>Kautusang</a:t>
            </a:r>
            <a:r>
              <a:rPr lang="en-US" sz="1850" b="1" dirty="0"/>
              <a:t> </a:t>
            </a:r>
            <a:r>
              <a:rPr lang="en-US" sz="1850" b="1" dirty="0" err="1"/>
              <a:t>ito</a:t>
            </a:r>
            <a:r>
              <a:rPr lang="en-US" sz="1850" b="1" dirty="0"/>
              <a:t> ang </a:t>
            </a:r>
            <a:r>
              <a:rPr lang="en-US" sz="1850" b="1" dirty="0" err="1"/>
              <a:t>naitala</a:t>
            </a:r>
            <a:r>
              <a:rPr lang="en-US" sz="1850" b="1" dirty="0"/>
              <a:t>: ang isa ay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simula</a:t>
            </a:r>
            <a:r>
              <a:rPr lang="en-US" sz="1850" b="1" dirty="0"/>
              <a:t> ng Pag-</a:t>
            </a:r>
            <a:r>
              <a:rPr lang="en-US" sz="1850" b="1" dirty="0" err="1"/>
              <a:t>alis</a:t>
            </a:r>
            <a:r>
              <a:rPr lang="en-US" sz="1850" b="1" dirty="0"/>
              <a:t>, at ang isa pa ay </a:t>
            </a:r>
            <a:r>
              <a:rPr lang="en-US" sz="1850" b="1" dirty="0" err="1"/>
              <a:t>bahagi</a:t>
            </a:r>
            <a:r>
              <a:rPr lang="en-US" sz="1850" b="1" dirty="0"/>
              <a:t> ng </a:t>
            </a:r>
            <a:r>
              <a:rPr lang="en-US" sz="1850" b="1" dirty="0" err="1"/>
              <a:t>mga</a:t>
            </a:r>
            <a:r>
              <a:rPr lang="en-US" sz="1850" b="1" dirty="0"/>
              <a:t> </a:t>
            </a:r>
            <a:r>
              <a:rPr lang="en-US" sz="1850" b="1" dirty="0" err="1"/>
              <a:t>huling</a:t>
            </a:r>
            <a:r>
              <a:rPr lang="en-US" sz="1850" b="1" dirty="0"/>
              <a:t> </a:t>
            </a:r>
            <a:r>
              <a:rPr lang="en-US" sz="1850" b="1" dirty="0" err="1"/>
              <a:t>talumpati</a:t>
            </a:r>
            <a:r>
              <a:rPr lang="en-US" sz="1850" b="1" dirty="0"/>
              <a:t> </a:t>
            </a:r>
            <a:r>
              <a:rPr lang="en-US" sz="1850" b="1" dirty="0" err="1"/>
              <a:t>ni</a:t>
            </a:r>
            <a:r>
              <a:rPr lang="en-US" sz="1850" b="1" dirty="0"/>
              <a:t> Moises </a:t>
            </a:r>
            <a:r>
              <a:rPr lang="en-US" sz="1850" b="1" dirty="0" err="1"/>
              <a:t>bago</a:t>
            </a:r>
            <a:r>
              <a:rPr lang="en-US" sz="1850" b="1" dirty="0"/>
              <a:t> </a:t>
            </a:r>
            <a:r>
              <a:rPr lang="en-US" sz="1850" b="1" dirty="0" err="1"/>
              <a:t>pumasok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Canaan</a:t>
            </a:r>
            <a:r>
              <a:rPr lang="en" sz="185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Bagama't</a:t>
            </a:r>
            <a:r>
              <a:rPr lang="en-US" sz="2000" b="1" dirty="0"/>
              <a:t> </a:t>
            </a:r>
            <a:r>
              <a:rPr lang="en-US" sz="2000" b="1" dirty="0" err="1"/>
              <a:t>tila</a:t>
            </a:r>
            <a:r>
              <a:rPr lang="en-US" sz="2000" b="1" dirty="0"/>
              <a:t> </a:t>
            </a:r>
            <a:r>
              <a:rPr lang="en-US" sz="2000" b="1" dirty="0" err="1"/>
              <a:t>nakakatakot</a:t>
            </a:r>
            <a:r>
              <a:rPr lang="en-US" sz="2000" b="1" dirty="0"/>
              <a:t> ang </a:t>
            </a:r>
            <a:r>
              <a:rPr lang="en-US" sz="2000" b="1" dirty="0" err="1"/>
              <a:t>paglalahad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, ang </a:t>
            </a:r>
            <a:r>
              <a:rPr lang="en-US" sz="2000" b="1" dirty="0" err="1"/>
              <a:t>Kautusan</a:t>
            </a:r>
            <a:r>
              <a:rPr lang="en-US" sz="2000" b="1" dirty="0"/>
              <a:t> ay </a:t>
            </a:r>
            <a:r>
              <a:rPr lang="en-US" sz="2000" b="1" dirty="0" err="1"/>
              <a:t>nagpapakita</a:t>
            </a:r>
            <a:r>
              <a:rPr lang="en-US" sz="2000" b="1" dirty="0"/>
              <a:t> ng </a:t>
            </a:r>
            <a:r>
              <a:rPr lang="en-US" sz="2000" b="1" dirty="0" err="1"/>
              <a:t>pinakamagandang</a:t>
            </a:r>
            <a:r>
              <a:rPr lang="en-US" sz="2000" b="1" dirty="0"/>
              <a:t> </a:t>
            </a:r>
            <a:r>
              <a:rPr lang="en-US" sz="2000" b="1" dirty="0" err="1"/>
              <a:t>katangian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: ang </a:t>
            </a:r>
            <a:r>
              <a:rPr lang="en-US" sz="2000" b="1" dirty="0" err="1"/>
              <a:t>pag-ibig</a:t>
            </a:r>
            <a:r>
              <a:rPr lang="en-US" sz="2000" b="1" dirty="0"/>
              <a:t> </a:t>
            </a:r>
            <a:r>
              <a:rPr lang="en" sz="2000" b="1" dirty="0"/>
              <a:t>(Rom.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6" y="3474450"/>
            <a:ext cx="85309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salitang</a:t>
            </a:r>
            <a:r>
              <a:rPr lang="en-US" sz="1900" b="1" dirty="0"/>
              <a:t> </a:t>
            </a:r>
            <a:r>
              <a:rPr lang="en-US" sz="1900" b="1" dirty="0" err="1"/>
              <a:t>sasabihin</a:t>
            </a:r>
            <a:r>
              <a:rPr lang="en-US" sz="1900" b="1" dirty="0"/>
              <a:t> ng </a:t>
            </a:r>
            <a:r>
              <a:rPr lang="en-US" sz="1900" b="1" dirty="0" err="1"/>
              <a:t>Diyos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kanila</a:t>
            </a:r>
            <a:r>
              <a:rPr lang="en-US" sz="1900" b="1" dirty="0"/>
              <a:t> ay </a:t>
            </a:r>
            <a:r>
              <a:rPr lang="en-US" sz="1900" b="1" dirty="0" err="1"/>
              <a:t>pagpapakita</a:t>
            </a:r>
            <a:r>
              <a:rPr lang="en-US" sz="1900" b="1" dirty="0"/>
              <a:t> ng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sariling</a:t>
            </a:r>
            <a:r>
              <a:rPr lang="en-US" sz="1900" b="1" dirty="0"/>
              <a:t> </a:t>
            </a:r>
            <a:r>
              <a:rPr lang="en-US" sz="1900" b="1" dirty="0" err="1"/>
              <a:t>katangian</a:t>
            </a:r>
            <a:r>
              <a:rPr lang="en-US" sz="1900" b="1" dirty="0"/>
              <a:t>. Ang </a:t>
            </a:r>
            <a:r>
              <a:rPr lang="en-US" sz="1900" b="1" dirty="0" err="1"/>
              <a:t>pagsunod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kanila</a:t>
            </a:r>
            <a:r>
              <a:rPr lang="en-US" sz="1900" b="1" dirty="0"/>
              <a:t> ay </a:t>
            </a:r>
            <a:r>
              <a:rPr lang="en-US" sz="1900" b="1" dirty="0" err="1"/>
              <a:t>buhay</a:t>
            </a:r>
            <a:r>
              <a:rPr lang="en-US" sz="1900" b="1" dirty="0"/>
              <a:t>; ang </a:t>
            </a:r>
            <a:r>
              <a:rPr lang="en-US" sz="1900" b="1" dirty="0" err="1"/>
              <a:t>pagsuway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kanila</a:t>
            </a:r>
            <a:r>
              <a:rPr lang="en-US" sz="1900" b="1" dirty="0"/>
              <a:t> ay </a:t>
            </a:r>
            <a:r>
              <a:rPr lang="en-US" sz="1900" b="1" dirty="0" err="1"/>
              <a:t>kamatayan</a:t>
            </a:r>
            <a:r>
              <a:rPr lang="en-US" sz="1900" b="1" dirty="0"/>
              <a:t>. </a:t>
            </a:r>
            <a:r>
              <a:rPr lang="en-US" sz="1900" b="1" dirty="0" err="1"/>
              <a:t>Kailangang</a:t>
            </a:r>
            <a:r>
              <a:rPr lang="en-US" sz="1900" b="1" dirty="0"/>
              <a:t> </a:t>
            </a:r>
            <a:r>
              <a:rPr lang="en-US" sz="1900" b="1" dirty="0" err="1"/>
              <a:t>ganap</a:t>
            </a:r>
            <a:r>
              <a:rPr lang="en-US" sz="1900" b="1" dirty="0"/>
              <a:t> </a:t>
            </a:r>
            <a:r>
              <a:rPr lang="en-US" sz="1900" b="1" dirty="0" err="1"/>
              <a:t>na</a:t>
            </a:r>
            <a:r>
              <a:rPr lang="en-US" sz="1900" b="1" dirty="0"/>
              <a:t> </a:t>
            </a:r>
            <a:r>
              <a:rPr lang="en-US" sz="1900" b="1" dirty="0" err="1"/>
              <a:t>malaman</a:t>
            </a:r>
            <a:r>
              <a:rPr lang="en-US" sz="1900" b="1" dirty="0"/>
              <a:t> ng Israel ang </a:t>
            </a:r>
            <a:r>
              <a:rPr lang="en-US" sz="1900" b="1" dirty="0" err="1"/>
              <a:t>kabigatan</a:t>
            </a:r>
            <a:r>
              <a:rPr lang="en-US" sz="1900" b="1" dirty="0"/>
              <a:t> at </a:t>
            </a:r>
            <a:r>
              <a:rPr lang="en-US" sz="1900" b="1" dirty="0" err="1"/>
              <a:t>kahalagahan</a:t>
            </a:r>
            <a:r>
              <a:rPr lang="en-US" sz="1900" b="1" dirty="0"/>
              <a:t> ng “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salita</a:t>
            </a:r>
            <a:r>
              <a:rPr lang="en-US" sz="1900" b="1" dirty="0"/>
              <a:t> ng </a:t>
            </a:r>
            <a:r>
              <a:rPr lang="en-US" sz="1900" b="1" dirty="0" err="1"/>
              <a:t>tipan</a:t>
            </a:r>
            <a:r>
              <a:rPr lang="en-US" sz="1900" b="1" dirty="0"/>
              <a:t>, ang </a:t>
            </a:r>
            <a:r>
              <a:rPr lang="en-US" sz="1900" b="1" dirty="0" err="1"/>
              <a:t>Sampung</a:t>
            </a:r>
            <a:r>
              <a:rPr lang="en-US" sz="1900" b="1" dirty="0"/>
              <a:t> </a:t>
            </a:r>
            <a:r>
              <a:rPr lang="en-US" sz="1900" b="1" dirty="0" err="1"/>
              <a:t>Utos</a:t>
            </a:r>
            <a:r>
              <a:rPr lang="en" sz="1900" b="1" dirty="0"/>
              <a:t>” (Ex.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306237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Bakit </a:t>
            </a:r>
            <a:r>
              <a:rPr lang="en-US" sz="2000" b="1" dirty="0" err="1"/>
              <a:t>kailangan</a:t>
            </a:r>
            <a:r>
              <a:rPr lang="en-US" sz="2000" b="1" dirty="0"/>
              <a:t> ang </a:t>
            </a:r>
            <a:r>
              <a:rPr lang="en-US" sz="2000" b="1" dirty="0" err="1"/>
              <a:t>ganitong</a:t>
            </a:r>
            <a:r>
              <a:rPr lang="en-US" sz="2000" b="1" dirty="0"/>
              <a:t> </a:t>
            </a:r>
            <a:r>
              <a:rPr lang="en-US" sz="2000" b="1" dirty="0" err="1"/>
              <a:t>pagtatanghal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3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8591" y="1062726"/>
            <a:ext cx="2708929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ANG SAMPUNG UTOS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-1" y="60382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Ako ang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Dios,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naglabas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iyo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lupain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bahay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pagkaalipin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(Exodo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9290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Ipinakilala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Kautusan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pamamagitan</a:t>
            </a:r>
            <a:r>
              <a:rPr lang="en-US" sz="2000" b="1" dirty="0"/>
              <a:t> ng </a:t>
            </a:r>
            <a:r>
              <a:rPr lang="en-US" sz="2000" b="1" dirty="0" err="1"/>
              <a:t>paglilinaw</a:t>
            </a:r>
            <a:r>
              <a:rPr lang="en-US" sz="2000" b="1" dirty="0"/>
              <a:t> ng </a:t>
            </a:r>
            <a:r>
              <a:rPr lang="en-US" sz="2000" b="1" dirty="0" err="1"/>
              <a:t>pangunahing</a:t>
            </a:r>
            <a:r>
              <a:rPr lang="en-US" sz="2000" b="1" dirty="0"/>
              <a:t> </a:t>
            </a:r>
            <a:r>
              <a:rPr lang="en-US" sz="2000" b="1" dirty="0" err="1"/>
              <a:t>tungkulin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: “</a:t>
            </a:r>
            <a:r>
              <a:rPr lang="en-US" sz="2000" b="1" dirty="0" err="1"/>
              <a:t>Tinubos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kasalanan</a:t>
            </a:r>
            <a:r>
              <a:rPr lang="en-US" sz="2000" b="1" dirty="0"/>
              <a:t>, kaya, </a:t>
            </a:r>
            <a:r>
              <a:rPr lang="en-US" sz="2000" b="1" dirty="0" err="1"/>
              <a:t>ito</a:t>
            </a:r>
            <a:r>
              <a:rPr lang="en-US" sz="2000" b="1" dirty="0"/>
              <a:t> ang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mong</a:t>
            </a:r>
            <a:r>
              <a:rPr lang="en-US" sz="2000" b="1" dirty="0"/>
              <a:t> </a:t>
            </a:r>
            <a:r>
              <a:rPr lang="en-US" sz="2000" b="1" dirty="0" err="1"/>
              <a:t>gawin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ngayon</a:t>
            </a:r>
            <a:r>
              <a:rPr lang="en-US" sz="2000" b="1" dirty="0"/>
              <a:t>” (Ex. 20:2). Ang </a:t>
            </a:r>
            <a:r>
              <a:rPr lang="en-US" sz="2000" b="1" dirty="0" err="1"/>
              <a:t>pagsunod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Kautusan</a:t>
            </a:r>
            <a:r>
              <a:rPr lang="en-US" sz="2000" b="1" dirty="0"/>
              <a:t> para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ay ang </a:t>
            </a:r>
            <a:r>
              <a:rPr lang="en-US" sz="2000" b="1" dirty="0" err="1"/>
              <a:t>pagtugon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Pagtubos</a:t>
            </a:r>
            <a:r>
              <a:rPr lang="en-US" sz="2000" b="1" dirty="0"/>
              <a:t>. Ito ay </a:t>
            </a:r>
            <a:r>
              <a:rPr lang="en-US" sz="2000" b="1" dirty="0" err="1"/>
              <a:t>tugon</a:t>
            </a:r>
            <a:r>
              <a:rPr lang="en-US" sz="2000" b="1" dirty="0"/>
              <a:t> ng </a:t>
            </a:r>
            <a:r>
              <a:rPr lang="en-US" sz="2000" b="1" dirty="0" err="1"/>
              <a:t>pag-ibig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pag-ibig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natanggap</a:t>
            </a:r>
            <a:r>
              <a:rPr lang="en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79593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4964989" y="623275"/>
            <a:ext cx="63181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KAHULUGAN NG KAUTUSAN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TUNGKULIN NG KAUTUSAN</a:t>
            </a:r>
            <a:endParaRPr lang="en" sz="40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577277"/>
            <a:ext cx="89249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Ano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pa't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kautusan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siyang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naging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tagapagturo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natin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ihatid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tayo kay Cristo,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tayo'y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ariing-ganap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pamamagitan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pananampalataya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(Galacia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fi-FI" sz="2000" b="1" dirty="0">
                <a:solidFill>
                  <a:schemeClr val="accent6">
                    <a:lumMod val="75000"/>
                  </a:schemeClr>
                </a:solidFill>
              </a:rPr>
              <a:t>Ano ang ilan sa mga tungkulin ng Kautusan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115701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5899300" y="1527463"/>
            <a:ext cx="6292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Ang kaligtasan ay wala sa mga tungkulin nito (Gal. 2:16). Ang Kautusan ay parang salamin kung saan ang ating mga kasalanan ay naaaninag (San. </a:t>
            </a:r>
            <a:r>
              <a:rPr lang="en" sz="2000" b="1" dirty="0"/>
              <a:t>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657671"/>
            <a:ext cx="6797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                                                           </a:t>
            </a:r>
            <a:r>
              <a:rPr lang="en-US" b="1" dirty="0" err="1"/>
              <a:t>Malinaw</a:t>
            </a:r>
            <a:r>
              <a:rPr lang="en-US" b="1" dirty="0"/>
              <a:t> ang </a:t>
            </a:r>
            <a:r>
              <a:rPr lang="en-US" b="1" dirty="0" err="1"/>
              <a:t>Bibliya</a:t>
            </a:r>
            <a:r>
              <a:rPr lang="en-US" b="1" dirty="0"/>
              <a:t>: Ang </a:t>
            </a:r>
            <a:r>
              <a:rPr lang="en-US" b="1" dirty="0" err="1"/>
              <a:t>Kautusan</a:t>
            </a:r>
            <a:r>
              <a:rPr lang="en-US" b="1" dirty="0"/>
              <a:t> ay </a:t>
            </a:r>
            <a:r>
              <a:rPr lang="en-US" b="1" dirty="0" err="1"/>
              <a:t>mabuti</a:t>
            </a:r>
            <a:r>
              <a:rPr lang="en-US" b="1" dirty="0"/>
              <a:t> (Rom. 7:12); ang </a:t>
            </a:r>
            <a:r>
              <a:rPr lang="en-US" b="1" dirty="0" err="1"/>
              <a:t>pagninilay-nilay</a:t>
            </a:r>
            <a:r>
              <a:rPr lang="en-US" b="1" dirty="0"/>
              <a:t> </a:t>
            </a:r>
            <a:r>
              <a:rPr lang="en-US" b="1" dirty="0" err="1"/>
              <a:t>dito</a:t>
            </a:r>
            <a:r>
              <a:rPr lang="en-US" b="1" dirty="0"/>
              <a:t> ay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kaluguran</a:t>
            </a:r>
            <a:r>
              <a:rPr lang="en-US" b="1" dirty="0"/>
              <a:t> (Awit 1:2). “Oh, </a:t>
            </a:r>
            <a:r>
              <a:rPr lang="en-US" b="1" dirty="0" err="1"/>
              <a:t>gaano</a:t>
            </a:r>
            <a:r>
              <a:rPr lang="en-US" b="1" dirty="0"/>
              <a:t> ko </a:t>
            </a:r>
            <a:r>
              <a:rPr lang="en-US" b="1" dirty="0" err="1"/>
              <a:t>iniibig</a:t>
            </a:r>
            <a:r>
              <a:rPr lang="en-US" b="1" dirty="0"/>
              <a:t> ang </a:t>
            </a:r>
            <a:r>
              <a:rPr lang="en-US" b="1" dirty="0" err="1"/>
              <a:t>iyong</a:t>
            </a:r>
            <a:r>
              <a:rPr lang="en-US" b="1" dirty="0"/>
              <a:t> </a:t>
            </a:r>
            <a:r>
              <a:rPr lang="en-US" b="1" dirty="0" err="1"/>
              <a:t>kautusan</a:t>
            </a:r>
            <a:r>
              <a:rPr lang="en-US" b="1" dirty="0"/>
              <a:t>! </a:t>
            </a:r>
            <a:r>
              <a:rPr lang="en-US" b="1" dirty="0" err="1"/>
              <a:t>Pinagbubulay-bulay</a:t>
            </a:r>
            <a:r>
              <a:rPr lang="en-US" b="1" dirty="0"/>
              <a:t> ko </a:t>
            </a:r>
            <a:r>
              <a:rPr lang="en-US" b="1" dirty="0" err="1"/>
              <a:t>ito</a:t>
            </a:r>
            <a:r>
              <a:rPr lang="en-US" b="1" dirty="0"/>
              <a:t> </a:t>
            </a:r>
            <a:r>
              <a:rPr lang="en-US" b="1" dirty="0" err="1"/>
              <a:t>buong</a:t>
            </a:r>
            <a:r>
              <a:rPr lang="en-US" b="1" dirty="0"/>
              <a:t> </a:t>
            </a:r>
            <a:r>
              <a:rPr lang="en-US" b="1" dirty="0" err="1"/>
              <a:t>araw</a:t>
            </a:r>
            <a:r>
              <a:rPr lang="en-US" b="1" dirty="0"/>
              <a:t>” (Awit </a:t>
            </a:r>
            <a:r>
              <a:rPr lang="en" b="1" dirty="0"/>
              <a:t>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5899298" y="2578498"/>
            <a:ext cx="62927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pagsira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salamin</a:t>
            </a:r>
            <a:r>
              <a:rPr lang="en-US" sz="2000" b="1" dirty="0"/>
              <a:t> ay </a:t>
            </a:r>
            <a:r>
              <a:rPr lang="en-US" sz="2000" b="1" dirty="0" err="1"/>
              <a:t>hindi</a:t>
            </a:r>
            <a:r>
              <a:rPr lang="en-US" sz="2000" b="1" dirty="0"/>
              <a:t> nag-</a:t>
            </a:r>
            <a:r>
              <a:rPr lang="en-US" sz="2000" b="1" dirty="0" err="1"/>
              <a:t>aalis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mantsa</a:t>
            </a:r>
            <a:r>
              <a:rPr lang="en-US" sz="2000" b="1" dirty="0"/>
              <a:t>;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rin</a:t>
            </a:r>
            <a:r>
              <a:rPr lang="en-US" sz="2000" b="1" dirty="0"/>
              <a:t> </a:t>
            </a:r>
            <a:r>
              <a:rPr lang="en-US" sz="2000" b="1" dirty="0" err="1"/>
              <a:t>nakakatulong</a:t>
            </a:r>
            <a:r>
              <a:rPr lang="en-US" sz="2000" b="1" dirty="0"/>
              <a:t> ang </a:t>
            </a:r>
            <a:r>
              <a:rPr lang="en-US" sz="2000" b="1" dirty="0" err="1"/>
              <a:t>pagbalewala</a:t>
            </a:r>
            <a:r>
              <a:rPr lang="en-US" sz="2000" b="1" dirty="0"/>
              <a:t> </a:t>
            </a:r>
            <a:r>
              <a:rPr lang="en-US" sz="2000" b="1" dirty="0" err="1"/>
              <a:t>dito</a:t>
            </a:r>
            <a:r>
              <a:rPr lang="en-US" sz="2000" b="1" dirty="0"/>
              <a:t>. Kung </a:t>
            </a:r>
            <a:r>
              <a:rPr lang="en-US" sz="2000" b="1" dirty="0" err="1"/>
              <a:t>wala</a:t>
            </a:r>
            <a:r>
              <a:rPr lang="en-US" sz="2000" b="1" dirty="0"/>
              <a:t> ang “</a:t>
            </a:r>
            <a:r>
              <a:rPr lang="en-US" sz="2000" b="1" dirty="0" err="1"/>
              <a:t>salamin</a:t>
            </a:r>
            <a:r>
              <a:rPr lang="en-US" sz="2000" b="1" dirty="0"/>
              <a:t>” [ang batas] ay </a:t>
            </a:r>
            <a:r>
              <a:rPr lang="en-US" sz="2000" b="1" dirty="0" err="1"/>
              <a:t>hindi</a:t>
            </a:r>
            <a:r>
              <a:rPr lang="en-US" sz="2000" b="1" dirty="0"/>
              <a:t> natin </a:t>
            </a:r>
            <a:r>
              <a:rPr lang="en-US" sz="2000" b="1" dirty="0" err="1"/>
              <a:t>malalaman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tayo ay may </a:t>
            </a:r>
            <a:r>
              <a:rPr lang="en-US" sz="2000" b="1" dirty="0" err="1"/>
              <a:t>dumi</a:t>
            </a:r>
            <a:r>
              <a:rPr lang="en-US" sz="2000" b="1" dirty="0"/>
              <a:t> [</a:t>
            </a:r>
            <a:r>
              <a:rPr lang="en-US" sz="2000" b="1" dirty="0" err="1"/>
              <a:t>kasalanan</a:t>
            </a:r>
            <a:r>
              <a:rPr lang="en-US" sz="2000" b="1" dirty="0"/>
              <a:t>], at </a:t>
            </a:r>
            <a:r>
              <a:rPr lang="en-US" sz="2000" b="1" dirty="0" err="1"/>
              <a:t>kailangan</a:t>
            </a:r>
            <a:r>
              <a:rPr lang="en-US" sz="2000" b="1" dirty="0"/>
              <a:t> natin ang “</a:t>
            </a:r>
            <a:r>
              <a:rPr lang="en-US" sz="2000" b="1" dirty="0" err="1"/>
              <a:t>panyo</a:t>
            </a:r>
            <a:r>
              <a:rPr lang="en-US" sz="2000" b="1" dirty="0"/>
              <a:t>” [</a:t>
            </a:r>
            <a:r>
              <a:rPr lang="en-US" sz="2000" b="1" dirty="0" err="1"/>
              <a:t>si</a:t>
            </a:r>
            <a:r>
              <a:rPr lang="en-US" sz="2000" b="1" dirty="0"/>
              <a:t> Kristo] para </a:t>
            </a:r>
            <a:r>
              <a:rPr lang="en-US" sz="2000" b="1" dirty="0" err="1"/>
              <a:t>linisin</a:t>
            </a:r>
            <a:r>
              <a:rPr lang="en-US" sz="2000" b="1" dirty="0"/>
              <a:t> tayo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1661</Words>
  <Application>Microsoft Office PowerPoint</Application>
  <PresentationFormat>Panorámica</PresentationFormat>
  <Paragraphs>81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2025-07-19T15:42:14Z</dcterms:created>
  <dcterms:modified xsi:type="dcterms:W3CDTF">2025-08-22T10:32:07Z</dcterms:modified>
</cp:coreProperties>
</file>