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A066CD-B929-4176-8661-236969A43B69}">
          <p14:sldIdLst>
            <p14:sldId id="256"/>
            <p14:sldId id="300"/>
            <p14:sldId id="257"/>
            <p14:sldId id="258"/>
            <p14:sldId id="259"/>
            <p14:sldId id="260"/>
          </p14:sldIdLst>
        </p14:section>
        <p14:section name="Untitled Section" id="{1854DDE6-84B5-4ECB-B0A4-01C146E0D595}">
          <p14:sldIdLst>
            <p14:sldId id="299"/>
            <p14:sldId id="296"/>
            <p14:sldId id="297"/>
            <p14:sldId id="263"/>
            <p14:sldId id="264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Sinabi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kung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</a:t>
          </a: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gagawin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400" b="1" dirty="0" err="1"/>
            <a:t>Pakinggan</a:t>
          </a:r>
          <a:r>
            <a:rPr lang="en-US" sz="1400" b="1" dirty="0"/>
            <a:t> ang </a:t>
          </a:r>
          <a:r>
            <a:rPr lang="en-US" sz="1400" b="1" dirty="0" err="1"/>
            <a:t>kanyang</a:t>
          </a:r>
          <a:r>
            <a:rPr lang="en-US" sz="1400" b="1" dirty="0"/>
            <a:t> </a:t>
          </a:r>
          <a:r>
            <a:rPr lang="en-US" sz="1400" b="1" dirty="0" err="1"/>
            <a:t>tinig</a:t>
          </a:r>
          <a:r>
            <a:rPr lang="en-US" sz="1400" b="1" dirty="0"/>
            <a:t>, </a:t>
          </a:r>
          <a:r>
            <a:rPr lang="en-US" sz="1400" b="1" dirty="0" err="1"/>
            <a:t>upang</a:t>
          </a:r>
          <a:r>
            <a:rPr lang="en-US" sz="1400" b="1" dirty="0"/>
            <a:t> </a:t>
          </a:r>
          <a:r>
            <a:rPr lang="en-US" sz="1400" b="1" dirty="0" err="1"/>
            <a:t>Diyos</a:t>
          </a:r>
          <a:r>
            <a:rPr lang="en-US" sz="1400" b="1" dirty="0"/>
            <a:t> ang </a:t>
          </a:r>
          <a:r>
            <a:rPr lang="en-US" sz="1400" b="1" dirty="0" err="1"/>
            <a:t>maging</a:t>
          </a:r>
          <a:r>
            <a:rPr lang="en-US" sz="1400" b="1" dirty="0"/>
            <a:t> </a:t>
          </a:r>
          <a:r>
            <a:rPr lang="en-US" sz="1400" b="1" dirty="0" err="1"/>
            <a:t>kaaway</a:t>
          </a:r>
          <a:r>
            <a:rPr lang="en-US" sz="1400" b="1" dirty="0"/>
            <a:t> ng </a:t>
          </a:r>
          <a:r>
            <a:rPr lang="en-US" sz="1400" b="1" dirty="0" err="1"/>
            <a:t>kanyang</a:t>
          </a:r>
          <a:r>
            <a:rPr lang="en-US" sz="1400" b="1" dirty="0"/>
            <a:t> </a:t>
          </a:r>
          <a:r>
            <a:rPr lang="en-US" sz="1400" b="1" dirty="0" err="1"/>
            <a:t>mga</a:t>
          </a:r>
          <a:r>
            <a:rPr lang="en-US" sz="1400" b="1" dirty="0"/>
            <a:t> </a:t>
          </a:r>
          <a:r>
            <a:rPr lang="en-US" sz="1400" b="1" dirty="0" err="1"/>
            <a:t>kaaway</a:t>
          </a:r>
          <a:r>
            <a:rPr lang="en-US" sz="1400" b="1" dirty="0"/>
            <a:t> </a:t>
          </a:r>
          <a:br>
            <a:rPr lang="es-ES" sz="1400" b="1" dirty="0"/>
          </a:br>
          <a:r>
            <a:rPr lang="en" sz="1400" b="1" dirty="0"/>
            <a:t>(23:21-22)</a:t>
          </a:r>
          <a:endParaRPr lang="es-ES" sz="14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700" b="1" dirty="0" err="1"/>
            <a:t>Paglingkuran</a:t>
          </a:r>
          <a:r>
            <a:rPr lang="en-US" sz="1700" b="1" dirty="0"/>
            <a:t> </a:t>
          </a:r>
          <a:r>
            <a:rPr lang="en-US" sz="1700" b="1" dirty="0" err="1"/>
            <a:t>lamang</a:t>
          </a:r>
          <a:r>
            <a:rPr lang="en-US" sz="1700" b="1" dirty="0"/>
            <a:t> ang </a:t>
          </a:r>
          <a:r>
            <a:rPr lang="en-US" sz="1700" b="1" dirty="0" err="1"/>
            <a:t>Diyos</a:t>
          </a:r>
          <a:r>
            <a:rPr lang="en-US" sz="1700" b="1" dirty="0"/>
            <a:t>, </a:t>
          </a:r>
          <a:r>
            <a:rPr lang="en-US" sz="1700" b="1" dirty="0" err="1"/>
            <a:t>upang</a:t>
          </a:r>
          <a:r>
            <a:rPr lang="en-US" sz="1700" b="1" dirty="0"/>
            <a:t> </a:t>
          </a:r>
          <a:r>
            <a:rPr lang="en-US" sz="1700" b="1" dirty="0" err="1"/>
            <a:t>maalis</a:t>
          </a:r>
          <a:r>
            <a:rPr lang="en-US" sz="1700" b="1" dirty="0"/>
            <a:t> Niya ang lahat ng </a:t>
          </a:r>
          <a:r>
            <a:rPr lang="en-US" sz="1700" b="1" dirty="0" err="1"/>
            <a:t>sakit</a:t>
          </a:r>
          <a:r>
            <a:rPr lang="en-US" sz="1700" b="1" dirty="0"/>
            <a:t> </a:t>
          </a:r>
          <a:r>
            <a:rPr lang="en" sz="1700" b="1" dirty="0"/>
            <a:t>(23:24-26)</a:t>
          </a:r>
          <a:endParaRPr lang="es-ES" sz="17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1600" b="1" dirty="0" err="1"/>
            <a:t>Huwag</a:t>
          </a:r>
          <a:r>
            <a:rPr lang="en-US" sz="1600" b="1" dirty="0"/>
            <a:t> </a:t>
          </a:r>
          <a:r>
            <a:rPr lang="en-US" sz="1600" b="1" dirty="0" err="1"/>
            <a:t>makipag-alyansa</a:t>
          </a:r>
          <a:r>
            <a:rPr lang="en-US" sz="1600" b="1" dirty="0"/>
            <a:t> </a:t>
          </a:r>
          <a:r>
            <a:rPr lang="en-US" sz="1600" b="1" dirty="0" err="1"/>
            <a:t>sa</a:t>
          </a:r>
          <a:r>
            <a:rPr lang="en-US" sz="1600" b="1" dirty="0"/>
            <a:t> </a:t>
          </a:r>
          <a:r>
            <a:rPr lang="en-US" sz="1600" b="1" dirty="0" err="1"/>
            <a:t>mga</a:t>
          </a:r>
          <a:r>
            <a:rPr lang="en-US" sz="1600" b="1" dirty="0"/>
            <a:t> </a:t>
          </a:r>
          <a:r>
            <a:rPr lang="en-US" sz="1600" b="1" dirty="0" err="1"/>
            <a:t>Canaaneo</a:t>
          </a:r>
          <a:r>
            <a:rPr lang="en-US" sz="1600" b="1" dirty="0"/>
            <a:t> </a:t>
          </a:r>
          <a:r>
            <a:rPr lang="en-US" sz="1600" b="1" dirty="0" err="1"/>
            <a:t>upang</a:t>
          </a:r>
          <a:r>
            <a:rPr lang="en-US" sz="1600" b="1" dirty="0"/>
            <a:t> </a:t>
          </a:r>
          <a:r>
            <a:rPr lang="en-US" sz="1600" b="1" dirty="0" err="1"/>
            <a:t>hindi</a:t>
          </a:r>
          <a:r>
            <a:rPr lang="en-US" sz="1600" b="1" dirty="0"/>
            <a:t> </a:t>
          </a:r>
          <a:r>
            <a:rPr lang="en-US" sz="1600" b="1" dirty="0" err="1"/>
            <a:t>sumamba</a:t>
          </a:r>
          <a:r>
            <a:rPr lang="en-US" sz="1600" b="1" dirty="0"/>
            <a:t> </a:t>
          </a:r>
          <a:r>
            <a:rPr lang="en-US" sz="1600" b="1" dirty="0" err="1"/>
            <a:t>sa</a:t>
          </a:r>
          <a:r>
            <a:rPr lang="en-US" sz="1600" b="1" dirty="0"/>
            <a:t> </a:t>
          </a:r>
          <a:r>
            <a:rPr lang="en-US" sz="1600" b="1" dirty="0" err="1"/>
            <a:t>kanilang</a:t>
          </a:r>
          <a:r>
            <a:rPr lang="en-US" sz="1600" b="1" dirty="0"/>
            <a:t> </a:t>
          </a:r>
          <a:r>
            <a:rPr lang="en-US" sz="1600" b="1" dirty="0" err="1"/>
            <a:t>dios-diosan</a:t>
          </a:r>
          <a:r>
            <a:rPr lang="en-US" sz="1600" b="1" dirty="0"/>
            <a:t> </a:t>
          </a:r>
          <a:r>
            <a:rPr lang="en" sz="1600" b="1" dirty="0"/>
            <a:t>(23:32-33)</a:t>
          </a:r>
          <a:endParaRPr lang="es-ES" sz="16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Sinabi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kung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gagawin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 err="1"/>
            <a:t>Ipapadala</a:t>
          </a:r>
          <a:r>
            <a:rPr lang="en-US" sz="1800" b="1" dirty="0"/>
            <a:t> Niya ang </a:t>
          </a:r>
          <a:r>
            <a:rPr lang="en-US" sz="1800" b="1" dirty="0" err="1"/>
            <a:t>Kanyang</a:t>
          </a:r>
          <a:r>
            <a:rPr lang="en-US" sz="1800" b="1" dirty="0"/>
            <a:t> Anghel </a:t>
          </a:r>
          <a:r>
            <a:rPr lang="en-US" sz="1800" b="1" dirty="0" err="1"/>
            <a:t>upang</a:t>
          </a:r>
          <a:r>
            <a:rPr lang="en-US" sz="1800" b="1" dirty="0"/>
            <a:t> bantayan </a:t>
          </a:r>
          <a:r>
            <a:rPr lang="en-US" sz="1800" b="1" dirty="0" err="1"/>
            <a:t>sila</a:t>
          </a:r>
          <a:r>
            <a:rPr lang="en-US" sz="1800" b="1" dirty="0"/>
            <a:t> at </a:t>
          </a:r>
          <a:r>
            <a:rPr lang="en-US" sz="1800" b="1" dirty="0" err="1"/>
            <a:t>ingatan</a:t>
          </a:r>
          <a:r>
            <a:rPr lang="en-US" sz="1800" b="1" dirty="0"/>
            <a:t> </a:t>
          </a:r>
          <a:r>
            <a:rPr lang="en-US" sz="1800" b="1" dirty="0" err="1"/>
            <a:t>sila</a:t>
          </a:r>
          <a:r>
            <a:rPr lang="en-US" sz="1800" b="1" dirty="0"/>
            <a:t> [</a:t>
          </a:r>
          <a:r>
            <a:rPr lang="en-US" sz="1800" b="1" dirty="0" err="1"/>
            <a:t>proteksyon</a:t>
          </a:r>
          <a:r>
            <a:rPr lang="en-US" sz="1800" b="1" dirty="0"/>
            <a:t>] </a:t>
          </a:r>
          <a:r>
            <a:rPr lang="en" sz="1800" b="1" dirty="0"/>
            <a:t>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/>
            <a:t>Ang Anghel ay </a:t>
          </a:r>
          <a:r>
            <a:rPr lang="en-US" sz="1800" b="1" dirty="0" err="1"/>
            <a:t>mauuna</a:t>
          </a:r>
          <a:r>
            <a:rPr lang="en-US" sz="1800" b="1" dirty="0"/>
            <a:t> </a:t>
          </a:r>
          <a:r>
            <a:rPr lang="en-US" sz="1800" b="1" dirty="0" err="1"/>
            <a:t>sa</a:t>
          </a:r>
          <a:r>
            <a:rPr lang="en-US" sz="1800" b="1" dirty="0"/>
            <a:t> </a:t>
          </a:r>
          <a:r>
            <a:rPr lang="en-US" sz="1800" b="1" dirty="0" err="1"/>
            <a:t>kanila</a:t>
          </a:r>
          <a:r>
            <a:rPr lang="en-US" sz="1800" b="1" dirty="0"/>
            <a:t> at </a:t>
          </a:r>
          <a:r>
            <a:rPr lang="en-US" sz="1800" b="1" dirty="0" err="1"/>
            <a:t>dadalhin</a:t>
          </a:r>
          <a:r>
            <a:rPr lang="en-US" sz="1800" b="1" dirty="0"/>
            <a:t> </a:t>
          </a:r>
          <a:r>
            <a:rPr lang="en-US" sz="1800" b="1" dirty="0" err="1"/>
            <a:t>sila</a:t>
          </a:r>
          <a:r>
            <a:rPr lang="en-US" sz="1800" b="1" dirty="0"/>
            <a:t> </a:t>
          </a:r>
          <a:r>
            <a:rPr lang="en-US" sz="1800" b="1" dirty="0" err="1"/>
            <a:t>sa</a:t>
          </a:r>
          <a:r>
            <a:rPr lang="en-US" sz="1800" b="1" dirty="0"/>
            <a:t> Canaan [</a:t>
          </a:r>
          <a:r>
            <a:rPr lang="en-US" sz="1800" b="1" dirty="0" err="1"/>
            <a:t>direksyon</a:t>
          </a:r>
          <a:r>
            <a:rPr lang="en" sz="1800" b="1" dirty="0"/>
            <a:t>]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sv-SE" sz="1800" b="1" dirty="0"/>
            <a:t>Magpapadala siya ng takot sa mga naninirahan </a:t>
          </a:r>
          <a:r>
            <a:rPr lang="en" sz="1800" b="1" dirty="0"/>
            <a:t>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500" b="1" dirty="0" err="1"/>
            <a:t>Magpapadala</a:t>
          </a:r>
          <a:r>
            <a:rPr lang="en-US" sz="1500" b="1" dirty="0"/>
            <a:t> Siya ng </a:t>
          </a:r>
          <a:r>
            <a:rPr lang="en-US" sz="1500" b="1" dirty="0" err="1"/>
            <a:t>mga</a:t>
          </a:r>
          <a:r>
            <a:rPr lang="en-US" sz="1500" b="1" dirty="0"/>
            <a:t> </a:t>
          </a:r>
          <a:r>
            <a:rPr lang="en-US" sz="1500" b="1" dirty="0" err="1"/>
            <a:t>putakti</a:t>
          </a:r>
          <a:r>
            <a:rPr lang="en-US" sz="1500" b="1" dirty="0"/>
            <a:t> </a:t>
          </a:r>
          <a:r>
            <a:rPr lang="en-US" sz="1500" b="1" dirty="0" err="1"/>
            <a:t>upang</a:t>
          </a:r>
          <a:r>
            <a:rPr lang="en-US" sz="1500" b="1" dirty="0"/>
            <a:t> </a:t>
          </a:r>
          <a:r>
            <a:rPr lang="en-US" sz="1500" b="1" dirty="0" err="1"/>
            <a:t>palayasin</a:t>
          </a:r>
          <a:r>
            <a:rPr lang="en-US" sz="1500" b="1" dirty="0"/>
            <a:t> </a:t>
          </a:r>
          <a:r>
            <a:rPr lang="en-US" sz="1500" b="1" dirty="0" err="1"/>
            <a:t>sila</a:t>
          </a:r>
          <a:r>
            <a:rPr lang="en" sz="1500" b="1" dirty="0"/>
            <a:t>(23:28)</a:t>
          </a:r>
          <a:endParaRPr lang="es-ES" sz="15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1800" b="1" dirty="0"/>
            <a:t>Itataboy Niya sila nang paunti-unti </a:t>
          </a:r>
          <a:r>
            <a:rPr lang="en" sz="1800" b="1" dirty="0"/>
            <a:t>(23:29-30)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500" b="1" dirty="0" err="1"/>
            <a:t>Ibibigay</a:t>
          </a:r>
          <a:r>
            <a:rPr lang="en-US" sz="1500" b="1" dirty="0"/>
            <a:t> </a:t>
          </a:r>
          <a:r>
            <a:rPr lang="en-US" sz="1500" b="1" dirty="0" err="1"/>
            <a:t>niya</a:t>
          </a:r>
          <a:r>
            <a:rPr lang="en-US" sz="1500" b="1" dirty="0"/>
            <a:t> </a:t>
          </a:r>
          <a:r>
            <a:rPr lang="en-US" sz="1500" b="1" dirty="0" err="1"/>
            <a:t>sila</a:t>
          </a:r>
          <a:r>
            <a:rPr lang="en-US" sz="1500" b="1" dirty="0"/>
            <a:t> </a:t>
          </a:r>
          <a:r>
            <a:rPr lang="en-US" sz="1500" b="1" dirty="0" err="1"/>
            <a:t>sa</a:t>
          </a:r>
          <a:r>
            <a:rPr lang="en-US" sz="1500" b="1" dirty="0"/>
            <a:t> Israel </a:t>
          </a:r>
          <a:r>
            <a:rPr lang="en-US" sz="1500" b="1" dirty="0" err="1"/>
            <a:t>hanggang</a:t>
          </a:r>
          <a:r>
            <a:rPr lang="en-US" sz="1500" b="1" dirty="0"/>
            <a:t> </a:t>
          </a:r>
          <a:r>
            <a:rPr lang="en-US" sz="1500" b="1" dirty="0" err="1"/>
            <a:t>sa</a:t>
          </a:r>
          <a:r>
            <a:rPr lang="en-US" sz="1500" b="1" dirty="0"/>
            <a:t> </a:t>
          </a:r>
          <a:r>
            <a:rPr lang="en-US" sz="1500" b="1" dirty="0" err="1"/>
            <a:t>sila</a:t>
          </a:r>
          <a:r>
            <a:rPr lang="en-US" sz="1500" b="1" dirty="0"/>
            <a:t> ay </a:t>
          </a:r>
          <a:r>
            <a:rPr lang="en-US" sz="1500" b="1" dirty="0" err="1"/>
            <a:t>mangibabaw</a:t>
          </a:r>
          <a:r>
            <a:rPr lang="en-US" sz="1500" b="1" dirty="0"/>
            <a:t> </a:t>
          </a:r>
          <a:r>
            <a:rPr lang="en-US" sz="1500" b="1" dirty="0" err="1"/>
            <a:t>mula</a:t>
          </a:r>
          <a:r>
            <a:rPr lang="en-US" sz="1500" b="1" dirty="0"/>
            <a:t> </a:t>
          </a:r>
          <a:r>
            <a:rPr lang="en-US" sz="1500" b="1" dirty="0" err="1"/>
            <a:t>sa</a:t>
          </a:r>
          <a:r>
            <a:rPr lang="en-US" sz="1500" b="1" dirty="0"/>
            <a:t> </a:t>
          </a:r>
          <a:r>
            <a:rPr lang="en-US" sz="1500" b="1" dirty="0" err="1"/>
            <a:t>Mediteraneo</a:t>
          </a:r>
          <a:r>
            <a:rPr lang="en-US" sz="1500" b="1" dirty="0"/>
            <a:t> </a:t>
          </a:r>
          <a:r>
            <a:rPr lang="en-US" sz="1500" b="1" dirty="0" err="1"/>
            <a:t>hanggang</a:t>
          </a:r>
          <a:r>
            <a:rPr lang="en-US" sz="1500" b="1" dirty="0"/>
            <a:t> </a:t>
          </a:r>
          <a:r>
            <a:rPr lang="en-US" sz="1500" b="1" dirty="0" err="1"/>
            <a:t>sa</a:t>
          </a:r>
          <a:r>
            <a:rPr lang="en-US" sz="1500" b="1" dirty="0"/>
            <a:t> </a:t>
          </a:r>
          <a:r>
            <a:rPr lang="en-US" sz="1500" b="1" dirty="0" err="1"/>
            <a:t>Eufrates</a:t>
          </a:r>
          <a:r>
            <a:rPr lang="en-US" sz="1500" b="1" dirty="0"/>
            <a:t> </a:t>
          </a:r>
          <a:r>
            <a:rPr lang="en" sz="1500" b="1" dirty="0"/>
            <a:t> (23:31)</a:t>
          </a:r>
          <a:endParaRPr lang="es-ES" sz="15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Sinabi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kung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gagawin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Pakinggan</a:t>
          </a:r>
          <a:r>
            <a:rPr lang="en-US" sz="1400" b="1" kern="1200" dirty="0"/>
            <a:t> ang </a:t>
          </a:r>
          <a:r>
            <a:rPr lang="en-US" sz="1400" b="1" kern="1200" dirty="0" err="1"/>
            <a:t>kanyang</a:t>
          </a:r>
          <a:r>
            <a:rPr lang="en-US" sz="1400" b="1" kern="1200" dirty="0"/>
            <a:t> </a:t>
          </a:r>
          <a:r>
            <a:rPr lang="en-US" sz="1400" b="1" kern="1200" dirty="0" err="1"/>
            <a:t>tinig</a:t>
          </a:r>
          <a:r>
            <a:rPr lang="en-US" sz="1400" b="1" kern="1200" dirty="0"/>
            <a:t>, </a:t>
          </a:r>
          <a:r>
            <a:rPr lang="en-US" sz="1400" b="1" kern="1200" dirty="0" err="1"/>
            <a:t>upang</a:t>
          </a:r>
          <a:r>
            <a:rPr lang="en-US" sz="1400" b="1" kern="1200" dirty="0"/>
            <a:t> </a:t>
          </a:r>
          <a:r>
            <a:rPr lang="en-US" sz="1400" b="1" kern="1200" dirty="0" err="1"/>
            <a:t>Diyos</a:t>
          </a:r>
          <a:r>
            <a:rPr lang="en-US" sz="1400" b="1" kern="1200" dirty="0"/>
            <a:t> ang </a:t>
          </a:r>
          <a:r>
            <a:rPr lang="en-US" sz="1400" b="1" kern="1200" dirty="0" err="1"/>
            <a:t>maging</a:t>
          </a:r>
          <a:r>
            <a:rPr lang="en-US" sz="1400" b="1" kern="1200" dirty="0"/>
            <a:t> </a:t>
          </a:r>
          <a:r>
            <a:rPr lang="en-US" sz="1400" b="1" kern="1200" dirty="0" err="1"/>
            <a:t>kaaway</a:t>
          </a:r>
          <a:r>
            <a:rPr lang="en-US" sz="1400" b="1" kern="1200" dirty="0"/>
            <a:t> ng </a:t>
          </a:r>
          <a:r>
            <a:rPr lang="en-US" sz="1400" b="1" kern="1200" dirty="0" err="1"/>
            <a:t>kanyang</a:t>
          </a:r>
          <a:r>
            <a:rPr lang="en-US" sz="1400" b="1" kern="1200" dirty="0"/>
            <a:t> </a:t>
          </a:r>
          <a:r>
            <a:rPr lang="en-US" sz="1400" b="1" kern="1200" dirty="0" err="1"/>
            <a:t>mga</a:t>
          </a:r>
          <a:r>
            <a:rPr lang="en-US" sz="1400" b="1" kern="1200" dirty="0"/>
            <a:t> </a:t>
          </a:r>
          <a:r>
            <a:rPr lang="en-US" sz="1400" b="1" kern="1200" dirty="0" err="1"/>
            <a:t>kaaway</a:t>
          </a:r>
          <a:r>
            <a:rPr lang="en-US" sz="1400" b="1" kern="1200" dirty="0"/>
            <a:t> </a:t>
          </a:r>
          <a:br>
            <a:rPr lang="es-ES" sz="1400" b="1" kern="1200" dirty="0"/>
          </a:br>
          <a:r>
            <a:rPr lang="en" sz="1400" b="1" kern="1200" dirty="0"/>
            <a:t>(23:21-22)</a:t>
          </a:r>
          <a:endParaRPr lang="es-ES" sz="14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Paglingkuran</a:t>
          </a:r>
          <a:r>
            <a:rPr lang="en-US" sz="1700" b="1" kern="1200" dirty="0"/>
            <a:t> </a:t>
          </a:r>
          <a:r>
            <a:rPr lang="en-US" sz="1700" b="1" kern="1200" dirty="0" err="1"/>
            <a:t>lamang</a:t>
          </a:r>
          <a:r>
            <a:rPr lang="en-US" sz="1700" b="1" kern="1200" dirty="0"/>
            <a:t> ang </a:t>
          </a:r>
          <a:r>
            <a:rPr lang="en-US" sz="1700" b="1" kern="1200" dirty="0" err="1"/>
            <a:t>Diyos</a:t>
          </a:r>
          <a:r>
            <a:rPr lang="en-US" sz="1700" b="1" kern="1200" dirty="0"/>
            <a:t>, </a:t>
          </a:r>
          <a:r>
            <a:rPr lang="en-US" sz="1700" b="1" kern="1200" dirty="0" err="1"/>
            <a:t>upang</a:t>
          </a:r>
          <a:r>
            <a:rPr lang="en-US" sz="1700" b="1" kern="1200" dirty="0"/>
            <a:t> </a:t>
          </a:r>
          <a:r>
            <a:rPr lang="en-US" sz="1700" b="1" kern="1200" dirty="0" err="1"/>
            <a:t>maalis</a:t>
          </a:r>
          <a:r>
            <a:rPr lang="en-US" sz="1700" b="1" kern="1200" dirty="0"/>
            <a:t> Niya ang lahat ng </a:t>
          </a:r>
          <a:r>
            <a:rPr lang="en-US" sz="1700" b="1" kern="1200" dirty="0" err="1"/>
            <a:t>sakit</a:t>
          </a:r>
          <a:r>
            <a:rPr lang="en-US" sz="1700" b="1" kern="1200" dirty="0"/>
            <a:t> </a:t>
          </a:r>
          <a:r>
            <a:rPr lang="en" sz="1700" b="1" kern="1200" dirty="0"/>
            <a:t>(23:24-26)</a:t>
          </a:r>
          <a:endParaRPr lang="es-ES" sz="17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Huwag</a:t>
          </a:r>
          <a:r>
            <a:rPr lang="en-US" sz="1600" b="1" kern="1200" dirty="0"/>
            <a:t> </a:t>
          </a:r>
          <a:r>
            <a:rPr lang="en-US" sz="1600" b="1" kern="1200" dirty="0" err="1"/>
            <a:t>makipag-alyansa</a:t>
          </a:r>
          <a:r>
            <a:rPr lang="en-US" sz="1600" b="1" kern="1200" dirty="0"/>
            <a:t> </a:t>
          </a:r>
          <a:r>
            <a:rPr lang="en-US" sz="1600" b="1" kern="1200" dirty="0" err="1"/>
            <a:t>sa</a:t>
          </a:r>
          <a:r>
            <a:rPr lang="en-US" sz="1600" b="1" kern="1200" dirty="0"/>
            <a:t> </a:t>
          </a:r>
          <a:r>
            <a:rPr lang="en-US" sz="1600" b="1" kern="1200" dirty="0" err="1"/>
            <a:t>mga</a:t>
          </a:r>
          <a:r>
            <a:rPr lang="en-US" sz="1600" b="1" kern="1200" dirty="0"/>
            <a:t> </a:t>
          </a:r>
          <a:r>
            <a:rPr lang="en-US" sz="1600" b="1" kern="1200" dirty="0" err="1"/>
            <a:t>Canaaneo</a:t>
          </a:r>
          <a:r>
            <a:rPr lang="en-US" sz="1600" b="1" kern="1200" dirty="0"/>
            <a:t> </a:t>
          </a:r>
          <a:r>
            <a:rPr lang="en-US" sz="1600" b="1" kern="1200" dirty="0" err="1"/>
            <a:t>upang</a:t>
          </a:r>
          <a:r>
            <a:rPr lang="en-US" sz="1600" b="1" kern="1200" dirty="0"/>
            <a:t> </a:t>
          </a:r>
          <a:r>
            <a:rPr lang="en-US" sz="1600" b="1" kern="1200" dirty="0" err="1"/>
            <a:t>hindi</a:t>
          </a:r>
          <a:r>
            <a:rPr lang="en-US" sz="1600" b="1" kern="1200" dirty="0"/>
            <a:t> </a:t>
          </a:r>
          <a:r>
            <a:rPr lang="en-US" sz="1600" b="1" kern="1200" dirty="0" err="1"/>
            <a:t>sumamba</a:t>
          </a:r>
          <a:r>
            <a:rPr lang="en-US" sz="1600" b="1" kern="1200" dirty="0"/>
            <a:t> </a:t>
          </a:r>
          <a:r>
            <a:rPr lang="en-US" sz="1600" b="1" kern="1200" dirty="0" err="1"/>
            <a:t>sa</a:t>
          </a:r>
          <a:r>
            <a:rPr lang="en-US" sz="1600" b="1" kern="1200" dirty="0"/>
            <a:t> </a:t>
          </a:r>
          <a:r>
            <a:rPr lang="en-US" sz="1600" b="1" kern="1200" dirty="0" err="1"/>
            <a:t>kanilang</a:t>
          </a:r>
          <a:r>
            <a:rPr lang="en-US" sz="1600" b="1" kern="1200" dirty="0"/>
            <a:t> </a:t>
          </a:r>
          <a:r>
            <a:rPr lang="en-US" sz="1600" b="1" kern="1200" dirty="0" err="1"/>
            <a:t>dios-diosan</a:t>
          </a:r>
          <a:r>
            <a:rPr lang="en-US" sz="1600" b="1" kern="1200" dirty="0"/>
            <a:t> </a:t>
          </a:r>
          <a:r>
            <a:rPr lang="en" sz="1600" b="1" kern="1200" dirty="0"/>
            <a:t>(23:32-33)</a:t>
          </a:r>
          <a:endParaRPr lang="es-ES" sz="16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Sinabi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Diyos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kung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Kanyang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gagawin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Ipapadala</a:t>
          </a:r>
          <a:r>
            <a:rPr lang="en-US" sz="1800" b="1" kern="1200" dirty="0"/>
            <a:t> Niya ang </a:t>
          </a:r>
          <a:r>
            <a:rPr lang="en-US" sz="1800" b="1" kern="1200" dirty="0" err="1"/>
            <a:t>Kanyang</a:t>
          </a:r>
          <a:r>
            <a:rPr lang="en-US" sz="1800" b="1" kern="1200" dirty="0"/>
            <a:t> Anghel </a:t>
          </a:r>
          <a:r>
            <a:rPr lang="en-US" sz="1800" b="1" kern="1200" dirty="0" err="1"/>
            <a:t>upang</a:t>
          </a:r>
          <a:r>
            <a:rPr lang="en-US" sz="1800" b="1" kern="1200" dirty="0"/>
            <a:t> bantayan </a:t>
          </a:r>
          <a:r>
            <a:rPr lang="en-US" sz="1800" b="1" kern="1200" dirty="0" err="1"/>
            <a:t>sila</a:t>
          </a:r>
          <a:r>
            <a:rPr lang="en-US" sz="1800" b="1" kern="1200" dirty="0"/>
            <a:t> at </a:t>
          </a:r>
          <a:r>
            <a:rPr lang="en-US" sz="1800" b="1" kern="1200" dirty="0" err="1"/>
            <a:t>ingatan</a:t>
          </a:r>
          <a:r>
            <a:rPr lang="en-US" sz="1800" b="1" kern="1200" dirty="0"/>
            <a:t> </a:t>
          </a:r>
          <a:r>
            <a:rPr lang="en-US" sz="1800" b="1" kern="1200" dirty="0" err="1"/>
            <a:t>sila</a:t>
          </a:r>
          <a:r>
            <a:rPr lang="en-US" sz="1800" b="1" kern="1200" dirty="0"/>
            <a:t> [</a:t>
          </a:r>
          <a:r>
            <a:rPr lang="en-US" sz="1800" b="1" kern="1200" dirty="0" err="1"/>
            <a:t>proteksyon</a:t>
          </a:r>
          <a:r>
            <a:rPr lang="en-US" sz="1800" b="1" kern="1200" dirty="0"/>
            <a:t>] </a:t>
          </a:r>
          <a:r>
            <a:rPr lang="en" sz="1800" b="1" kern="1200" dirty="0"/>
            <a:t>(23:20)</a:t>
          </a:r>
          <a:endParaRPr lang="es-ES" sz="18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Ang Anghel ay </a:t>
          </a:r>
          <a:r>
            <a:rPr lang="en-US" sz="1800" b="1" kern="1200" dirty="0" err="1"/>
            <a:t>mauuna</a:t>
          </a:r>
          <a:r>
            <a:rPr lang="en-US" sz="1800" b="1" kern="1200" dirty="0"/>
            <a:t> </a:t>
          </a:r>
          <a:r>
            <a:rPr lang="en-US" sz="1800" b="1" kern="1200" dirty="0" err="1"/>
            <a:t>sa</a:t>
          </a:r>
          <a:r>
            <a:rPr lang="en-US" sz="1800" b="1" kern="1200" dirty="0"/>
            <a:t> </a:t>
          </a:r>
          <a:r>
            <a:rPr lang="en-US" sz="1800" b="1" kern="1200" dirty="0" err="1"/>
            <a:t>kanila</a:t>
          </a:r>
          <a:r>
            <a:rPr lang="en-US" sz="1800" b="1" kern="1200" dirty="0"/>
            <a:t> at </a:t>
          </a:r>
          <a:r>
            <a:rPr lang="en-US" sz="1800" b="1" kern="1200" dirty="0" err="1"/>
            <a:t>dadalhin</a:t>
          </a:r>
          <a:r>
            <a:rPr lang="en-US" sz="1800" b="1" kern="1200" dirty="0"/>
            <a:t> </a:t>
          </a:r>
          <a:r>
            <a:rPr lang="en-US" sz="1800" b="1" kern="1200" dirty="0" err="1"/>
            <a:t>sila</a:t>
          </a:r>
          <a:r>
            <a:rPr lang="en-US" sz="1800" b="1" kern="1200" dirty="0"/>
            <a:t> </a:t>
          </a:r>
          <a:r>
            <a:rPr lang="en-US" sz="1800" b="1" kern="1200" dirty="0" err="1"/>
            <a:t>sa</a:t>
          </a:r>
          <a:r>
            <a:rPr lang="en-US" sz="1800" b="1" kern="1200" dirty="0"/>
            <a:t> Canaan [</a:t>
          </a:r>
          <a:r>
            <a:rPr lang="en-US" sz="1800" b="1" kern="1200" dirty="0" err="1"/>
            <a:t>direksyon</a:t>
          </a:r>
          <a:r>
            <a:rPr lang="en" sz="1800" b="1" kern="1200" dirty="0"/>
            <a:t>] (23:23)</a:t>
          </a:r>
          <a:endParaRPr lang="es-ES" sz="18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Magpapadala siya ng takot sa mga naninirahan </a:t>
          </a:r>
          <a:r>
            <a:rPr lang="en" sz="1800" b="1" kern="1200" dirty="0"/>
            <a:t>(23:27)</a:t>
          </a:r>
          <a:endParaRPr lang="es-ES" sz="18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Magpapadala</a:t>
          </a:r>
          <a:r>
            <a:rPr lang="en-US" sz="1500" b="1" kern="1200" dirty="0"/>
            <a:t> Siya ng </a:t>
          </a:r>
          <a:r>
            <a:rPr lang="en-US" sz="1500" b="1" kern="1200" dirty="0" err="1"/>
            <a:t>mga</a:t>
          </a:r>
          <a:r>
            <a:rPr lang="en-US" sz="1500" b="1" kern="1200" dirty="0"/>
            <a:t> </a:t>
          </a:r>
          <a:r>
            <a:rPr lang="en-US" sz="1500" b="1" kern="1200" dirty="0" err="1"/>
            <a:t>putakti</a:t>
          </a:r>
          <a:r>
            <a:rPr lang="en-US" sz="1500" b="1" kern="1200" dirty="0"/>
            <a:t> </a:t>
          </a:r>
          <a:r>
            <a:rPr lang="en-US" sz="1500" b="1" kern="1200" dirty="0" err="1"/>
            <a:t>upang</a:t>
          </a:r>
          <a:r>
            <a:rPr lang="en-US" sz="1500" b="1" kern="1200" dirty="0"/>
            <a:t> </a:t>
          </a:r>
          <a:r>
            <a:rPr lang="en-US" sz="1500" b="1" kern="1200" dirty="0" err="1"/>
            <a:t>palayasin</a:t>
          </a:r>
          <a:r>
            <a:rPr lang="en-US" sz="1500" b="1" kern="1200" dirty="0"/>
            <a:t> </a:t>
          </a:r>
          <a:r>
            <a:rPr lang="en-US" sz="1500" b="1" kern="1200" dirty="0" err="1"/>
            <a:t>sila</a:t>
          </a:r>
          <a:r>
            <a:rPr lang="en" sz="1500" b="1" kern="1200" dirty="0"/>
            <a:t>(23:28)</a:t>
          </a:r>
          <a:endParaRPr lang="es-ES" sz="15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Itataboy Niya sila nang paunti-unti </a:t>
          </a:r>
          <a:r>
            <a:rPr lang="en" sz="1800" b="1" kern="1200" dirty="0"/>
            <a:t>(23:29-30)</a:t>
          </a:r>
          <a:endParaRPr lang="es-ES" sz="18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Ibibigay</a:t>
          </a:r>
          <a:r>
            <a:rPr lang="en-US" sz="1500" b="1" kern="1200" dirty="0"/>
            <a:t> </a:t>
          </a:r>
          <a:r>
            <a:rPr lang="en-US" sz="1500" b="1" kern="1200" dirty="0" err="1"/>
            <a:t>niya</a:t>
          </a:r>
          <a:r>
            <a:rPr lang="en-US" sz="1500" b="1" kern="1200" dirty="0"/>
            <a:t> </a:t>
          </a:r>
          <a:r>
            <a:rPr lang="en-US" sz="1500" b="1" kern="1200" dirty="0" err="1"/>
            <a:t>sila</a:t>
          </a:r>
          <a:r>
            <a:rPr lang="en-US" sz="1500" b="1" kern="1200" dirty="0"/>
            <a:t> </a:t>
          </a:r>
          <a:r>
            <a:rPr lang="en-US" sz="1500" b="1" kern="1200" dirty="0" err="1"/>
            <a:t>sa</a:t>
          </a:r>
          <a:r>
            <a:rPr lang="en-US" sz="1500" b="1" kern="1200" dirty="0"/>
            <a:t> Israel </a:t>
          </a:r>
          <a:r>
            <a:rPr lang="en-US" sz="1500" b="1" kern="1200" dirty="0" err="1"/>
            <a:t>hanggang</a:t>
          </a:r>
          <a:r>
            <a:rPr lang="en-US" sz="1500" b="1" kern="1200" dirty="0"/>
            <a:t> </a:t>
          </a:r>
          <a:r>
            <a:rPr lang="en-US" sz="1500" b="1" kern="1200" dirty="0" err="1"/>
            <a:t>sa</a:t>
          </a:r>
          <a:r>
            <a:rPr lang="en-US" sz="1500" b="1" kern="1200" dirty="0"/>
            <a:t> </a:t>
          </a:r>
          <a:r>
            <a:rPr lang="en-US" sz="1500" b="1" kern="1200" dirty="0" err="1"/>
            <a:t>sila</a:t>
          </a:r>
          <a:r>
            <a:rPr lang="en-US" sz="1500" b="1" kern="1200" dirty="0"/>
            <a:t> ay </a:t>
          </a:r>
          <a:r>
            <a:rPr lang="en-US" sz="1500" b="1" kern="1200" dirty="0" err="1"/>
            <a:t>mangibabaw</a:t>
          </a:r>
          <a:r>
            <a:rPr lang="en-US" sz="1500" b="1" kern="1200" dirty="0"/>
            <a:t> </a:t>
          </a:r>
          <a:r>
            <a:rPr lang="en-US" sz="1500" b="1" kern="1200" dirty="0" err="1"/>
            <a:t>mula</a:t>
          </a:r>
          <a:r>
            <a:rPr lang="en-US" sz="1500" b="1" kern="1200" dirty="0"/>
            <a:t> </a:t>
          </a:r>
          <a:r>
            <a:rPr lang="en-US" sz="1500" b="1" kern="1200" dirty="0" err="1"/>
            <a:t>sa</a:t>
          </a:r>
          <a:r>
            <a:rPr lang="en-US" sz="1500" b="1" kern="1200" dirty="0"/>
            <a:t> </a:t>
          </a:r>
          <a:r>
            <a:rPr lang="en-US" sz="1500" b="1" kern="1200" dirty="0" err="1"/>
            <a:t>Mediteraneo</a:t>
          </a:r>
          <a:r>
            <a:rPr lang="en-US" sz="1500" b="1" kern="1200" dirty="0"/>
            <a:t> </a:t>
          </a:r>
          <a:r>
            <a:rPr lang="en-US" sz="1500" b="1" kern="1200" dirty="0" err="1"/>
            <a:t>hanggang</a:t>
          </a:r>
          <a:r>
            <a:rPr lang="en-US" sz="1500" b="1" kern="1200" dirty="0"/>
            <a:t> </a:t>
          </a:r>
          <a:r>
            <a:rPr lang="en-US" sz="1500" b="1" kern="1200" dirty="0" err="1"/>
            <a:t>sa</a:t>
          </a:r>
          <a:r>
            <a:rPr lang="en-US" sz="1500" b="1" kern="1200" dirty="0"/>
            <a:t> </a:t>
          </a:r>
          <a:r>
            <a:rPr lang="en-US" sz="1500" b="1" kern="1200" dirty="0" err="1"/>
            <a:t>Eufrates</a:t>
          </a:r>
          <a:r>
            <a:rPr lang="en-US" sz="1500" b="1" kern="1200" dirty="0"/>
            <a:t> </a:t>
          </a:r>
          <a:r>
            <a:rPr lang="en" sz="1500" b="1" kern="1200" dirty="0"/>
            <a:t> (23:31)</a:t>
          </a:r>
          <a:endParaRPr lang="es-ES" sz="15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406146" y="274856"/>
            <a:ext cx="74302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IPINAMUMUHAY</a:t>
            </a:r>
            <a:r>
              <a:rPr lang="en-US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 ANG KAUTUSAN</a:t>
            </a:r>
            <a:endParaRPr lang="en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081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Aralin 9 para sa Agosto 30, 2025</a:t>
            </a:r>
            <a:endParaRPr lang="en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BATAS NG PAGHIHIGANTI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fi-FI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 sa mata, ngipin sa ngipin, kamay sa kamay, paa sa paa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3" y="1052006"/>
            <a:ext cx="7334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Nang </a:t>
            </a:r>
            <a:r>
              <a:rPr lang="en-US" sz="2000" b="1" dirty="0" err="1"/>
              <a:t>si</a:t>
            </a:r>
            <a:r>
              <a:rPr lang="en-US" sz="2000" b="1" dirty="0"/>
              <a:t> Jesus ay </a:t>
            </a:r>
            <a:r>
              <a:rPr lang="en-US" sz="2000" b="1" dirty="0" err="1"/>
              <a:t>nagpahayag</a:t>
            </a:r>
            <a:r>
              <a:rPr lang="en-US" sz="2000" b="1" dirty="0"/>
              <a:t> ng Sermon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Bundok</a:t>
            </a:r>
            <a:r>
              <a:rPr lang="en-US" sz="2000" b="1" dirty="0"/>
              <a:t>, </a:t>
            </a:r>
            <a:r>
              <a:rPr lang="en-US" sz="2000" b="1" dirty="0" err="1"/>
              <a:t>inalis</a:t>
            </a:r>
            <a:r>
              <a:rPr lang="en-US" sz="2000" b="1" dirty="0"/>
              <a:t> </a:t>
            </a:r>
            <a:r>
              <a:rPr lang="en-US" sz="2000" b="1" dirty="0" err="1"/>
              <a:t>niya</a:t>
            </a:r>
            <a:r>
              <a:rPr lang="en-US" sz="2000" b="1" dirty="0"/>
              <a:t> ang batas ng </a:t>
            </a:r>
            <a:r>
              <a:rPr lang="en-US" sz="2000" b="1" dirty="0" err="1"/>
              <a:t>paghihiganti</a:t>
            </a:r>
            <a:r>
              <a:rPr lang="en-US" sz="2000" b="1" dirty="0"/>
              <a:t> (Mt. 5:38-42) … o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?</a:t>
            </a:r>
            <a:endParaRPr lang="en" sz="20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10547" y="1226164"/>
            <a:ext cx="3905253" cy="2945757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3546762" y="4857704"/>
            <a:ext cx="875607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Ang batas </a:t>
            </a:r>
            <a:r>
              <a:rPr lang="en-US" sz="1900" b="1" dirty="0" err="1"/>
              <a:t>na</a:t>
            </a:r>
            <a:r>
              <a:rPr lang="en-US" sz="1900" b="1" dirty="0"/>
              <a:t> </a:t>
            </a:r>
            <a:r>
              <a:rPr lang="en-US" sz="1900" b="1" dirty="0" err="1"/>
              <a:t>ito</a:t>
            </a:r>
            <a:r>
              <a:rPr lang="en-US" sz="1900" b="1" dirty="0"/>
              <a:t> ay </a:t>
            </a:r>
            <a:r>
              <a:rPr lang="en-US" sz="1900" b="1" dirty="0" err="1"/>
              <a:t>binuo</a:t>
            </a:r>
            <a:r>
              <a:rPr lang="en-US" sz="1900" b="1" dirty="0"/>
              <a:t> </a:t>
            </a:r>
            <a:r>
              <a:rPr lang="en-US" sz="1900" b="1" dirty="0" err="1"/>
              <a:t>upang</a:t>
            </a:r>
            <a:r>
              <a:rPr lang="en-US" sz="1900" b="1" dirty="0"/>
              <a:t> </a:t>
            </a:r>
            <a:r>
              <a:rPr lang="en-US" sz="1900" b="1" dirty="0" err="1"/>
              <a:t>pigilan</a:t>
            </a:r>
            <a:r>
              <a:rPr lang="en-US" sz="1900" b="1" dirty="0"/>
              <a:t> ang </a:t>
            </a:r>
            <a:r>
              <a:rPr lang="en-US" sz="1900" b="1" dirty="0" err="1"/>
              <a:t>paghihiganti</a:t>
            </a:r>
            <a:r>
              <a:rPr lang="en-US" sz="1900" b="1" dirty="0"/>
              <a:t>, </a:t>
            </a:r>
            <a:r>
              <a:rPr lang="en-US" sz="1900" b="1" dirty="0" err="1"/>
              <a:t>wakasan</a:t>
            </a:r>
            <a:r>
              <a:rPr lang="en-US" sz="1900" b="1" dirty="0"/>
              <a:t> ang </a:t>
            </a:r>
            <a:r>
              <a:rPr lang="en-US" sz="1900" b="1" dirty="0" err="1"/>
              <a:t>mga</a:t>
            </a:r>
            <a:r>
              <a:rPr lang="en-US" sz="1900" b="1" dirty="0"/>
              <a:t> away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dugo</a:t>
            </a:r>
            <a:r>
              <a:rPr lang="en-US" sz="1900" b="1" dirty="0"/>
              <a:t>, at </a:t>
            </a:r>
            <a:r>
              <a:rPr lang="en-US" sz="1900" b="1" dirty="0" err="1"/>
              <a:t>paghihiganti</a:t>
            </a:r>
            <a:r>
              <a:rPr lang="en-US" sz="1900" b="1" dirty="0"/>
              <a:t> </a:t>
            </a:r>
            <a:r>
              <a:rPr lang="en-US" sz="1900" b="1" dirty="0" err="1"/>
              <a:t>nang</a:t>
            </a:r>
            <a:r>
              <a:rPr lang="en-US" sz="1900" b="1" dirty="0"/>
              <a:t> </a:t>
            </a:r>
            <a:r>
              <a:rPr lang="en-US" sz="1900" b="1" dirty="0" err="1"/>
              <a:t>walang</a:t>
            </a:r>
            <a:r>
              <a:rPr lang="en-US" sz="1900" b="1" dirty="0"/>
              <a:t> </a:t>
            </a:r>
            <a:r>
              <a:rPr lang="en-US" sz="1900" b="1" dirty="0" err="1"/>
              <a:t>paunang</a:t>
            </a:r>
            <a:r>
              <a:rPr lang="en-US" sz="1900" b="1" dirty="0"/>
              <a:t> </a:t>
            </a:r>
            <a:r>
              <a:rPr lang="en-US" sz="1900" b="1" dirty="0" err="1"/>
              <a:t>pagsisiyasat</a:t>
            </a:r>
            <a:r>
              <a:rPr lang="en-US" sz="1900" b="1" dirty="0"/>
              <a:t>. Ang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pinsala</a:t>
            </a:r>
            <a:r>
              <a:rPr lang="en-US" sz="1900" b="1" dirty="0"/>
              <a:t> ay </a:t>
            </a:r>
            <a:r>
              <a:rPr lang="en-US" sz="1900" b="1" dirty="0" err="1"/>
              <a:t>kailangang</a:t>
            </a:r>
            <a:r>
              <a:rPr lang="en-US" sz="1900" b="1" dirty="0"/>
              <a:t> </a:t>
            </a:r>
            <a:r>
              <a:rPr lang="en-US" sz="1900" b="1" dirty="0" err="1"/>
              <a:t>tasahin</a:t>
            </a:r>
            <a:r>
              <a:rPr lang="en-US" sz="1900" b="1" dirty="0"/>
              <a:t> ng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hukom</a:t>
            </a:r>
            <a:r>
              <a:rPr lang="en-US" sz="1900" b="1" dirty="0"/>
              <a:t>, at </a:t>
            </a:r>
            <a:r>
              <a:rPr lang="en-US" sz="1900" b="1" dirty="0" err="1"/>
              <a:t>pagkatapos</a:t>
            </a:r>
            <a:r>
              <a:rPr lang="en-US" sz="1900" b="1" dirty="0"/>
              <a:t> ay </a:t>
            </a:r>
            <a:r>
              <a:rPr lang="en-US" sz="1900" b="1" dirty="0" err="1"/>
              <a:t>itatatag</a:t>
            </a:r>
            <a:r>
              <a:rPr lang="en-US" sz="1900" b="1" dirty="0"/>
              <a:t> at </a:t>
            </a:r>
            <a:r>
              <a:rPr lang="en-US" sz="1900" b="1" dirty="0" err="1"/>
              <a:t>papabayaran</a:t>
            </a:r>
            <a:r>
              <a:rPr lang="en-US" sz="1900" b="1" dirty="0"/>
              <a:t> ang </a:t>
            </a:r>
            <a:r>
              <a:rPr lang="en-US" sz="1900" b="1" dirty="0" err="1"/>
              <a:t>naaangkop</a:t>
            </a:r>
            <a:r>
              <a:rPr lang="en-US" sz="1900" b="1" dirty="0"/>
              <a:t> </a:t>
            </a:r>
            <a:r>
              <a:rPr lang="en-US" sz="1900" b="1" dirty="0" err="1"/>
              <a:t>na</a:t>
            </a:r>
            <a:r>
              <a:rPr lang="en-US" sz="1900" b="1" dirty="0"/>
              <a:t> </a:t>
            </a:r>
            <a:r>
              <a:rPr lang="en-US" sz="1900" b="1" dirty="0" err="1"/>
              <a:t>kabayaran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pera</a:t>
            </a:r>
            <a:r>
              <a:rPr lang="en-US" sz="1900" b="1" dirty="0"/>
              <a:t>. </a:t>
            </a:r>
            <a:r>
              <a:rPr lang="en-US" sz="1900" b="1" dirty="0" err="1"/>
              <a:t>Bumangon</a:t>
            </a:r>
            <a:r>
              <a:rPr lang="en-US" sz="1900" b="1" dirty="0"/>
              <a:t> ang </a:t>
            </a:r>
            <a:r>
              <a:rPr lang="en-US" sz="1900" b="1" dirty="0" err="1"/>
              <a:t>kagawiang</a:t>
            </a:r>
            <a:r>
              <a:rPr lang="en-US" sz="1900" b="1" dirty="0"/>
              <a:t> </a:t>
            </a:r>
            <a:r>
              <a:rPr lang="en-US" sz="1900" b="1" dirty="0" err="1"/>
              <a:t>ito</a:t>
            </a:r>
            <a:r>
              <a:rPr lang="en-US" sz="1900" b="1" dirty="0"/>
              <a:t> </a:t>
            </a:r>
            <a:r>
              <a:rPr lang="en-US" sz="1900" b="1" dirty="0" err="1"/>
              <a:t>upang</a:t>
            </a:r>
            <a:r>
              <a:rPr lang="en-US" sz="1900" b="1" dirty="0"/>
              <a:t> </a:t>
            </a:r>
            <a:r>
              <a:rPr lang="en-US" sz="1900" b="1" dirty="0" err="1"/>
              <a:t>pigilan</a:t>
            </a:r>
            <a:r>
              <a:rPr lang="en-US" sz="1900" b="1" dirty="0"/>
              <a:t> ang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tao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pagkuha</a:t>
            </a:r>
            <a:r>
              <a:rPr lang="en-US" sz="1900" b="1" dirty="0"/>
              <a:t> ng </a:t>
            </a:r>
            <a:r>
              <a:rPr lang="en-US" sz="1900" b="1" dirty="0" err="1"/>
              <a:t>hustisya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kanilang</a:t>
            </a:r>
            <a:r>
              <a:rPr lang="en-US" sz="1900" b="1" dirty="0"/>
              <a:t> </a:t>
            </a:r>
            <a:r>
              <a:rPr lang="en-US" sz="1900" b="1" dirty="0" err="1"/>
              <a:t>sariling</a:t>
            </a:r>
            <a:r>
              <a:rPr lang="en-US" sz="1900" b="1" dirty="0"/>
              <a:t>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kamay</a:t>
            </a:r>
            <a:r>
              <a:rPr lang="en-US" sz="1900" b="1" dirty="0"/>
              <a:t>. </a:t>
            </a:r>
            <a:r>
              <a:rPr lang="en-US" sz="1900" b="1" dirty="0" err="1"/>
              <a:t>Kailangan</a:t>
            </a:r>
            <a:r>
              <a:rPr lang="en-US" sz="1900" b="1" dirty="0"/>
              <a:t> ng </a:t>
            </a:r>
            <a:r>
              <a:rPr lang="en-US" sz="1900" b="1" dirty="0" err="1"/>
              <a:t>hustisya</a:t>
            </a:r>
            <a:r>
              <a:rPr lang="en-US" sz="1900" b="1" dirty="0"/>
              <a:t>, </a:t>
            </a:r>
            <a:r>
              <a:rPr lang="en-US" sz="1900" b="1" dirty="0" err="1"/>
              <a:t>ngunit</a:t>
            </a:r>
            <a:r>
              <a:rPr lang="en-US" sz="1900" b="1" dirty="0"/>
              <a:t> </a:t>
            </a:r>
            <a:r>
              <a:rPr lang="en-US" sz="1900" b="1" dirty="0" err="1"/>
              <a:t>kasang-ayon</a:t>
            </a:r>
            <a:r>
              <a:rPr lang="en-US" sz="1900" b="1" dirty="0"/>
              <a:t> ng </a:t>
            </a:r>
            <a:r>
              <a:rPr lang="en-US" sz="1900" b="1" dirty="0" err="1"/>
              <a:t>Kautusan</a:t>
            </a:r>
            <a:r>
              <a:rPr lang="en-US" sz="1900" b="1" dirty="0"/>
              <a:t> ng </a:t>
            </a:r>
            <a:r>
              <a:rPr lang="en-US" sz="1900" b="1" dirty="0" err="1"/>
              <a:t>Diyos</a:t>
            </a:r>
            <a:r>
              <a:rPr lang="en" sz="19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2" y="4346389"/>
            <a:ext cx="3087546" cy="2357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787" y="4258015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2" y="3553930"/>
            <a:ext cx="7705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Hindi </a:t>
            </a:r>
            <a:r>
              <a:rPr lang="en-US" sz="2000" b="1" dirty="0" err="1"/>
              <a:t>kailanman</a:t>
            </a:r>
            <a:r>
              <a:rPr lang="en-US" sz="2000" b="1" dirty="0"/>
              <a:t> </a:t>
            </a:r>
            <a:r>
              <a:rPr lang="en-US" sz="2000" b="1" dirty="0" err="1"/>
              <a:t>intensyon</a:t>
            </a:r>
            <a:r>
              <a:rPr lang="en-US" sz="2000" b="1" dirty="0"/>
              <a:t> ng batas ng </a:t>
            </a:r>
            <a:r>
              <a:rPr lang="en-US" sz="2000" b="1" dirty="0" err="1"/>
              <a:t>paghihiganti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mawala</a:t>
            </a:r>
            <a:r>
              <a:rPr lang="en-US" sz="2000" b="1" dirty="0"/>
              <a:t> ang </a:t>
            </a:r>
            <a:r>
              <a:rPr lang="en-US" sz="2000" b="1" dirty="0" err="1"/>
              <a:t>mata</a:t>
            </a:r>
            <a:r>
              <a:rPr lang="en-US" sz="2000" b="1" dirty="0"/>
              <a:t> o </a:t>
            </a:r>
            <a:r>
              <a:rPr lang="en-US" sz="2000" b="1" dirty="0" err="1"/>
              <a:t>kamay</a:t>
            </a:r>
            <a:r>
              <a:rPr lang="en-US" sz="2000" b="1" dirty="0"/>
              <a:t> ng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</a:t>
            </a:r>
            <a:r>
              <a:rPr lang="en-US" sz="2000" b="1" dirty="0" err="1"/>
              <a:t>dahil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pananakit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iba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31681"/>
            <a:ext cx="799147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Ang </a:t>
            </a:r>
            <a:r>
              <a:rPr lang="en-US" sz="1900" b="1" dirty="0" err="1"/>
              <a:t>pariralang</a:t>
            </a:r>
            <a:r>
              <a:rPr lang="en-US" sz="1900" b="1" dirty="0"/>
              <a:t> “</a:t>
            </a:r>
            <a:r>
              <a:rPr lang="en-US" sz="1900" b="1" dirty="0" err="1"/>
              <a:t>narinig</a:t>
            </a:r>
            <a:r>
              <a:rPr lang="en-US" sz="1900" b="1" dirty="0"/>
              <a:t> ninyo </a:t>
            </a:r>
            <a:r>
              <a:rPr lang="en-US" sz="1900" b="1" dirty="0" err="1"/>
              <a:t>na</a:t>
            </a:r>
            <a:r>
              <a:rPr lang="en-US" sz="1900" b="1" dirty="0"/>
              <a:t> </a:t>
            </a:r>
            <a:r>
              <a:rPr lang="en-US" sz="1900" b="1" dirty="0" err="1"/>
              <a:t>sinabi</a:t>
            </a:r>
            <a:r>
              <a:rPr lang="en-US" sz="1900" b="1" dirty="0"/>
              <a:t>… </a:t>
            </a:r>
            <a:r>
              <a:rPr lang="en-US" sz="1900" b="1" dirty="0" err="1"/>
              <a:t>ngunit</a:t>
            </a:r>
            <a:r>
              <a:rPr lang="en-US" sz="1900" b="1" dirty="0"/>
              <a:t> </a:t>
            </a:r>
            <a:r>
              <a:rPr lang="en-US" sz="1900" b="1" dirty="0" err="1"/>
              <a:t>sinasabi</a:t>
            </a:r>
            <a:r>
              <a:rPr lang="en-US" sz="1900" b="1" dirty="0"/>
              <a:t> ko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inyo</a:t>
            </a:r>
            <a:r>
              <a:rPr lang="en-US" sz="1900" b="1" dirty="0"/>
              <a:t>” ay </a:t>
            </a:r>
            <a:r>
              <a:rPr lang="en-US" sz="1900" b="1" dirty="0" err="1"/>
              <a:t>hindi</a:t>
            </a:r>
            <a:r>
              <a:rPr lang="en-US" sz="1900" b="1" dirty="0"/>
              <a:t> </a:t>
            </a:r>
            <a:r>
              <a:rPr lang="en-US" sz="1900" b="1" dirty="0" err="1"/>
              <a:t>nagpawalang-bisa</a:t>
            </a:r>
            <a:r>
              <a:rPr lang="en-US" sz="1900" b="1" dirty="0"/>
              <a:t> ng </a:t>
            </a:r>
            <a:r>
              <a:rPr lang="en-US" sz="1900" b="1" dirty="0" err="1"/>
              <a:t>anumang</a:t>
            </a:r>
            <a:r>
              <a:rPr lang="en-US" sz="1900" b="1" dirty="0"/>
              <a:t> batas (</a:t>
            </a:r>
            <a:r>
              <a:rPr lang="en-US" sz="1900" b="1" dirty="0" err="1"/>
              <a:t>Ginamit</a:t>
            </a:r>
            <a:r>
              <a:rPr lang="en-US" sz="1900" b="1" dirty="0"/>
              <a:t> </a:t>
            </a:r>
            <a:r>
              <a:rPr lang="en-US" sz="1900" b="1" dirty="0" err="1"/>
              <a:t>ni</a:t>
            </a:r>
            <a:r>
              <a:rPr lang="en-US" sz="1900" b="1" dirty="0"/>
              <a:t> Jesus ang </a:t>
            </a:r>
            <a:r>
              <a:rPr lang="en-US" sz="1900" b="1" dirty="0" err="1"/>
              <a:t>parehong</a:t>
            </a:r>
            <a:r>
              <a:rPr lang="en-US" sz="1900" b="1" dirty="0"/>
              <a:t> </a:t>
            </a:r>
            <a:r>
              <a:rPr lang="en-US" sz="1900" b="1" dirty="0" err="1"/>
              <a:t>parirala</a:t>
            </a:r>
            <a:r>
              <a:rPr lang="en-US" sz="1900" b="1" dirty="0"/>
              <a:t> para </a:t>
            </a:r>
            <a:r>
              <a:rPr lang="en-US" sz="1900" b="1" dirty="0" err="1"/>
              <a:t>sa</a:t>
            </a:r>
            <a:r>
              <a:rPr lang="en-US" sz="1900" b="1" dirty="0"/>
              <a:t> “</a:t>
            </a:r>
            <a:r>
              <a:rPr lang="en-US" sz="1900" b="1" dirty="0" err="1"/>
              <a:t>huwag</a:t>
            </a:r>
            <a:r>
              <a:rPr lang="en-US" sz="1900" b="1" dirty="0"/>
              <a:t> kang </a:t>
            </a:r>
            <a:r>
              <a:rPr lang="en-US" sz="1900" b="1" dirty="0" err="1"/>
              <a:t>papatay</a:t>
            </a:r>
            <a:r>
              <a:rPr lang="en-US" sz="1900" b="1" dirty="0"/>
              <a:t>” o “</a:t>
            </a:r>
            <a:r>
              <a:rPr lang="en-US" sz="1900" b="1" dirty="0" err="1"/>
              <a:t>huwag</a:t>
            </a:r>
            <a:r>
              <a:rPr lang="en-US" sz="1900" b="1" dirty="0"/>
              <a:t> kang </a:t>
            </a:r>
            <a:r>
              <a:rPr lang="en-US" sz="1900" b="1" dirty="0" err="1"/>
              <a:t>mangangalunya</a:t>
            </a:r>
            <a:r>
              <a:rPr lang="en-US" sz="1900" b="1" dirty="0"/>
              <a:t>,” </a:t>
            </a:r>
            <a:r>
              <a:rPr lang="en-US" sz="1900" b="1" dirty="0" err="1"/>
              <a:t>ngunit</a:t>
            </a:r>
            <a:r>
              <a:rPr lang="en-US" sz="1900" b="1" dirty="0"/>
              <a:t> </a:t>
            </a:r>
            <a:r>
              <a:rPr lang="en-US" sz="1900" b="1" dirty="0" err="1"/>
              <a:t>hindi</a:t>
            </a:r>
            <a:r>
              <a:rPr lang="en-US" sz="1900" b="1" dirty="0"/>
              <a:t> </a:t>
            </a:r>
            <a:r>
              <a:rPr lang="en-US" sz="1900" b="1" dirty="0" err="1"/>
              <a:t>niya</a:t>
            </a:r>
            <a:r>
              <a:rPr lang="en-US" sz="1900" b="1" dirty="0"/>
              <a:t> </a:t>
            </a:r>
            <a:r>
              <a:rPr lang="en-US" sz="1900" b="1" dirty="0" err="1"/>
              <a:t>kailanman</a:t>
            </a:r>
            <a:r>
              <a:rPr lang="en-US" sz="1900" b="1" dirty="0"/>
              <a:t> </a:t>
            </a:r>
            <a:r>
              <a:rPr lang="en-US" sz="1900" b="1" dirty="0" err="1"/>
              <a:t>nilayon</a:t>
            </a:r>
            <a:r>
              <a:rPr lang="en-US" sz="1900" b="1" dirty="0"/>
              <a:t> </a:t>
            </a:r>
            <a:r>
              <a:rPr lang="en-US" sz="1900" b="1" dirty="0" err="1"/>
              <a:t>na</a:t>
            </a:r>
            <a:r>
              <a:rPr lang="en-US" sz="1900" b="1" dirty="0"/>
              <a:t> </a:t>
            </a:r>
            <a:r>
              <a:rPr lang="en-US" sz="1900" b="1" dirty="0" err="1"/>
              <a:t>alisin</a:t>
            </a:r>
            <a:r>
              <a:rPr lang="en-US" sz="1900" b="1" dirty="0"/>
              <a:t> ang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ito</a:t>
            </a:r>
            <a:r>
              <a:rPr lang="en-US" sz="1900" b="1" dirty="0"/>
              <a:t>). Sa </a:t>
            </a:r>
            <a:r>
              <a:rPr lang="en-US" sz="1900" b="1" dirty="0" err="1"/>
              <a:t>katunayan</a:t>
            </a:r>
            <a:r>
              <a:rPr lang="en-US" sz="1900" b="1" dirty="0"/>
              <a:t>, </a:t>
            </a:r>
            <a:r>
              <a:rPr lang="en-US" sz="1900" b="1" dirty="0" err="1"/>
              <a:t>palaging</a:t>
            </a:r>
            <a:r>
              <a:rPr lang="en-US" sz="1900" b="1" dirty="0"/>
              <a:t> </a:t>
            </a:r>
            <a:r>
              <a:rPr lang="en-US" sz="1900" b="1" dirty="0" err="1"/>
              <a:t>pinalalawak</a:t>
            </a:r>
            <a:r>
              <a:rPr lang="en-US" sz="1900" b="1" dirty="0"/>
              <a:t> </a:t>
            </a:r>
            <a:r>
              <a:rPr lang="en-US" sz="1900" b="1" dirty="0" err="1"/>
              <a:t>ni</a:t>
            </a:r>
            <a:r>
              <a:rPr lang="en-US" sz="1900" b="1" dirty="0"/>
              <a:t> Jesus ang </a:t>
            </a:r>
            <a:r>
              <a:rPr lang="en-US" sz="1900" b="1" dirty="0" err="1"/>
              <a:t>Kautusan</a:t>
            </a:r>
            <a:r>
              <a:rPr lang="en-US" sz="1900" b="1" dirty="0"/>
              <a:t>, </a:t>
            </a:r>
            <a:r>
              <a:rPr lang="en-US" sz="1900" b="1" dirty="0" err="1"/>
              <a:t>pinahusay</a:t>
            </a:r>
            <a:r>
              <a:rPr lang="en-US" sz="1900" b="1" dirty="0"/>
              <a:t> </a:t>
            </a:r>
            <a:r>
              <a:rPr lang="en-US" sz="1900" b="1" dirty="0" err="1"/>
              <a:t>ito</a:t>
            </a:r>
            <a:r>
              <a:rPr lang="en-US" sz="1900" b="1" dirty="0"/>
              <a:t>, at </a:t>
            </a:r>
            <a:r>
              <a:rPr lang="en-US" sz="1900" b="1" dirty="0" err="1"/>
              <a:t>binibigyan</a:t>
            </a:r>
            <a:r>
              <a:rPr lang="en-US" sz="1900" b="1" dirty="0"/>
              <a:t> </a:t>
            </a:r>
            <a:r>
              <a:rPr lang="en-US" sz="1900" b="1" dirty="0" err="1"/>
              <a:t>ito</a:t>
            </a:r>
            <a:r>
              <a:rPr lang="en-US" sz="1900" b="1" dirty="0"/>
              <a:t> ng </a:t>
            </a:r>
            <a:r>
              <a:rPr lang="en-US" sz="1900" b="1" dirty="0" err="1"/>
              <a:t>tunay</a:t>
            </a:r>
            <a:r>
              <a:rPr lang="en-US" sz="1900" b="1" dirty="0"/>
              <a:t> </a:t>
            </a:r>
            <a:r>
              <a:rPr lang="en-US" sz="1900" b="1" dirty="0" err="1"/>
              <a:t>na</a:t>
            </a:r>
            <a:r>
              <a:rPr lang="en-US" sz="1900" b="1" dirty="0"/>
              <a:t> </a:t>
            </a:r>
            <a:r>
              <a:rPr lang="en-US" sz="1900" b="1" dirty="0" err="1"/>
              <a:t>kahulugan</a:t>
            </a:r>
            <a:r>
              <a:rPr lang="en" sz="19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GANTIMPALA </a:t>
            </a:r>
            <a:r>
              <a:rPr lang="en" sz="4400" b="1" dirty="0">
                <a:ln/>
                <a:solidFill>
                  <a:schemeClr val="accent4"/>
                </a:solidFill>
              </a:rPr>
              <a:t>AT </a:t>
            </a:r>
            <a:r>
              <a:rPr lang="en" sz="4400" b="1" dirty="0">
                <a:ln/>
                <a:solidFill>
                  <a:srgbClr val="FFA3A3"/>
                </a:solidFill>
              </a:rPr>
              <a:t>PARUSA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At kung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sinasadya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kundi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Dios ang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naghulog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kamay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; ay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lalaanan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dako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tatakasan</a:t>
            </a:r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(Exodo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196697"/>
            <a:ext cx="6800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pagnanais</a:t>
            </a:r>
            <a:r>
              <a:rPr lang="en-US" sz="2000" b="1" dirty="0"/>
              <a:t> ng </a:t>
            </a:r>
            <a:r>
              <a:rPr lang="en-US" sz="2000" b="1" dirty="0" err="1"/>
              <a:t>paghihiganti</a:t>
            </a:r>
            <a:r>
              <a:rPr lang="en-US" sz="2000" b="1" dirty="0"/>
              <a:t> ay </a:t>
            </a:r>
            <a:r>
              <a:rPr lang="en-US" sz="2000" b="1" dirty="0" err="1"/>
              <a:t>malalim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nakaugat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. At </a:t>
            </a:r>
            <a:r>
              <a:rPr lang="en-US" sz="2000" b="1" dirty="0" err="1"/>
              <a:t>ito</a:t>
            </a:r>
            <a:r>
              <a:rPr lang="en-US" sz="2000" b="1" dirty="0"/>
              <a:t> ay </a:t>
            </a:r>
            <a:r>
              <a:rPr lang="en-US" sz="2000" b="1" dirty="0" err="1"/>
              <a:t>palaging</a:t>
            </a:r>
            <a:r>
              <a:rPr lang="en-US" sz="2000" b="1" dirty="0"/>
              <a:t>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katumbas</a:t>
            </a:r>
            <a:r>
              <a:rPr lang="en-US" sz="2000" b="1" dirty="0"/>
              <a:t> ng </a:t>
            </a:r>
            <a:r>
              <a:rPr lang="en-US" sz="2000" b="1" dirty="0" err="1"/>
              <a:t>maling</a:t>
            </a:r>
            <a:r>
              <a:rPr lang="en-US" sz="2000" b="1" dirty="0"/>
              <a:t> </a:t>
            </a:r>
            <a:r>
              <a:rPr lang="en-US" sz="2000" b="1" dirty="0" err="1"/>
              <a:t>nagawa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: "Kung </a:t>
            </a:r>
            <a:r>
              <a:rPr lang="en-US" sz="2000" b="1" dirty="0" err="1"/>
              <a:t>ginawa</a:t>
            </a:r>
            <a:r>
              <a:rPr lang="en-US" sz="2000" b="1" dirty="0"/>
              <a:t> </a:t>
            </a:r>
            <a:r>
              <a:rPr lang="en-US" sz="2000" b="1" dirty="0" err="1"/>
              <a:t>niya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akin, </a:t>
            </a:r>
            <a:r>
              <a:rPr lang="en-US" sz="2000" b="1" dirty="0" err="1"/>
              <a:t>gagawin</a:t>
            </a:r>
            <a:r>
              <a:rPr lang="en-US" sz="2000" b="1" dirty="0"/>
              <a:t> ko ang </a:t>
            </a:r>
            <a:r>
              <a:rPr lang="en-US" sz="2000" b="1" dirty="0" err="1"/>
              <a:t>higit</a:t>
            </a:r>
            <a:r>
              <a:rPr lang="en-US" sz="2000" b="1" dirty="0"/>
              <a:t> pa </a:t>
            </a:r>
            <a:r>
              <a:rPr lang="en-US" sz="2000" b="1" dirty="0" err="1"/>
              <a:t>sa</a:t>
            </a:r>
            <a:r>
              <a:rPr lang="en-US" sz="2000" b="1" dirty="0"/>
              <a:t> kanya</a:t>
            </a:r>
            <a:r>
              <a:rPr lang="en" sz="2000" b="1" dirty="0"/>
              <a:t>.”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418980" y="4953705"/>
            <a:ext cx="8461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Bagama't</a:t>
            </a:r>
            <a:r>
              <a:rPr lang="en-US" b="1" dirty="0"/>
              <a:t> ang personal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paghihiganti</a:t>
            </a:r>
            <a:r>
              <a:rPr lang="en-US" b="1" dirty="0"/>
              <a:t> ay </a:t>
            </a:r>
            <a:r>
              <a:rPr lang="en-US" b="1" dirty="0" err="1"/>
              <a:t>pinahihintulutan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kodigo</a:t>
            </a:r>
            <a:r>
              <a:rPr lang="en-US" b="1" dirty="0"/>
              <a:t> ng </a:t>
            </a:r>
            <a:r>
              <a:rPr lang="en-US" b="1" dirty="0" err="1"/>
              <a:t>tipan</a:t>
            </a:r>
            <a:r>
              <a:rPr lang="en-US" b="1" dirty="0"/>
              <a:t>, </a:t>
            </a:r>
            <a:r>
              <a:rPr lang="en-US" b="1" dirty="0" err="1"/>
              <a:t>ito</a:t>
            </a:r>
            <a:r>
              <a:rPr lang="en-US" b="1" dirty="0"/>
              <a:t> ay </a:t>
            </a:r>
            <a:r>
              <a:rPr lang="en-US" b="1" dirty="0" err="1"/>
              <a:t>pinigilan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paglikha</a:t>
            </a:r>
            <a:r>
              <a:rPr lang="en-US" b="1" dirty="0"/>
              <a:t> ng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sistema</a:t>
            </a:r>
            <a:r>
              <a:rPr lang="en-US" b="1" dirty="0"/>
              <a:t> ng </a:t>
            </a:r>
            <a:r>
              <a:rPr lang="en-US" b="1" dirty="0" err="1"/>
              <a:t>hudisyal</a:t>
            </a:r>
            <a:r>
              <a:rPr lang="en-US" b="1" dirty="0"/>
              <a:t> </a:t>
            </a:r>
            <a:r>
              <a:rPr lang="en-US" b="1" dirty="0" err="1"/>
              <a:t>upang</a:t>
            </a:r>
            <a:r>
              <a:rPr lang="en-US" b="1" dirty="0"/>
              <a:t> </a:t>
            </a:r>
            <a:r>
              <a:rPr lang="en-US" b="1" dirty="0" err="1"/>
              <a:t>maiwasan</a:t>
            </a:r>
            <a:r>
              <a:rPr lang="en-US" b="1" dirty="0"/>
              <a:t> ang pang-</a:t>
            </a:r>
            <a:r>
              <a:rPr lang="en-US" b="1" dirty="0" err="1"/>
              <a:t>aabuso</a:t>
            </a:r>
            <a:r>
              <a:rPr lang="en-US" b="1" dirty="0"/>
              <a:t> </a:t>
            </a:r>
            <a:r>
              <a:rPr lang="en" b="1" dirty="0"/>
              <a:t>(Ex. 21:12-13, 22; 22:8-9).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9" y="5061527"/>
            <a:ext cx="3160929" cy="1631016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-2" y="3648277"/>
            <a:ext cx="6800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Hindi </a:t>
            </a:r>
            <a:r>
              <a:rPr lang="en-US" sz="2000" b="1" dirty="0" err="1"/>
              <a:t>sinasabi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ang </a:t>
            </a:r>
            <a:r>
              <a:rPr lang="en-US" sz="2000" b="1" dirty="0" err="1"/>
              <a:t>mananalakay</a:t>
            </a:r>
            <a:r>
              <a:rPr lang="en-US" sz="2000" b="1" dirty="0"/>
              <a:t> ay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mapaparusahan</a:t>
            </a:r>
            <a:r>
              <a:rPr lang="en-US" sz="2000" b="1" dirty="0"/>
              <a:t>, </a:t>
            </a:r>
            <a:r>
              <a:rPr lang="en-US" sz="2000" b="1" dirty="0" err="1"/>
              <a:t>ni</a:t>
            </a:r>
            <a:r>
              <a:rPr lang="en-US" sz="2000" b="1" dirty="0"/>
              <a:t> ang </a:t>
            </a:r>
            <a:r>
              <a:rPr lang="en-US" sz="2000" b="1" dirty="0" err="1"/>
              <a:t>anumang</a:t>
            </a:r>
            <a:r>
              <a:rPr lang="en-US" sz="2000" b="1" dirty="0"/>
              <a:t> </a:t>
            </a:r>
            <a:r>
              <a:rPr lang="en-US" sz="2000" b="1" dirty="0" err="1"/>
              <a:t>gawa</a:t>
            </a:r>
            <a:r>
              <a:rPr lang="en-US" sz="2000" b="1" dirty="0"/>
              <a:t> ay </a:t>
            </a:r>
            <a:r>
              <a:rPr lang="en-US" sz="2000" b="1" dirty="0" err="1"/>
              <a:t>ipaghihiganti</a:t>
            </a:r>
            <a:r>
              <a:rPr lang="en-US" sz="2000" b="1" dirty="0"/>
              <a:t>. </a:t>
            </a: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malinaw</a:t>
            </a:r>
            <a:r>
              <a:rPr lang="en-US" sz="2000" b="1" dirty="0"/>
              <a:t> </a:t>
            </a:r>
            <a:r>
              <a:rPr lang="en-US" sz="2000" b="1" dirty="0" err="1"/>
              <a:t>niyang</a:t>
            </a:r>
            <a:r>
              <a:rPr lang="en-US" sz="2000" b="1" dirty="0"/>
              <a:t> </a:t>
            </a:r>
            <a:r>
              <a:rPr lang="en-US" sz="2000" b="1" dirty="0" err="1"/>
              <a:t>sinasabi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Siya ang </a:t>
            </a:r>
            <a:r>
              <a:rPr lang="en-US" sz="2000" b="1" dirty="0" err="1"/>
              <a:t>magiging</a:t>
            </a:r>
            <a:r>
              <a:rPr lang="en-US" sz="2000" b="1" dirty="0"/>
              <a:t> </a:t>
            </a:r>
            <a:r>
              <a:rPr lang="en-US" sz="2000" b="1" dirty="0" err="1"/>
              <a:t>tagapaghiganti</a:t>
            </a:r>
            <a:r>
              <a:rPr lang="en-US" sz="2000" b="1" dirty="0"/>
              <a:t> </a:t>
            </a:r>
            <a:r>
              <a:rPr lang="en" sz="2000" b="1" dirty="0"/>
              <a:t>(Rom. 12:19-21).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479550"/>
            <a:ext cx="6800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Inaanyayahan</a:t>
            </a:r>
            <a:r>
              <a:rPr lang="en-US" b="1" dirty="0"/>
              <a:t> tayo </a:t>
            </a:r>
            <a:r>
              <a:rPr lang="en-US" b="1" dirty="0" err="1"/>
              <a:t>ni</a:t>
            </a:r>
            <a:r>
              <a:rPr lang="en-US" b="1" dirty="0"/>
              <a:t> Jesus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gawin</a:t>
            </a:r>
            <a:r>
              <a:rPr lang="en-US" b="1" dirty="0"/>
              <a:t> ang </a:t>
            </a:r>
            <a:r>
              <a:rPr lang="en-US" b="1" dirty="0" err="1"/>
              <a:t>kabaligtaran</a:t>
            </a:r>
            <a:r>
              <a:rPr lang="en-US" b="1" dirty="0"/>
              <a:t> ng </a:t>
            </a:r>
            <a:r>
              <a:rPr lang="en-US" b="1" dirty="0" err="1"/>
              <a:t>ating</a:t>
            </a:r>
            <a:r>
              <a:rPr lang="en-US" b="1" dirty="0"/>
              <a:t> gusto: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gantihan</a:t>
            </a:r>
            <a:r>
              <a:rPr lang="en-US" b="1" dirty="0"/>
              <a:t> ng </a:t>
            </a:r>
            <a:r>
              <a:rPr lang="en-US" b="1" dirty="0" err="1"/>
              <a:t>mabuti</a:t>
            </a:r>
            <a:r>
              <a:rPr lang="en-US" b="1" dirty="0"/>
              <a:t> ang </a:t>
            </a:r>
            <a:r>
              <a:rPr lang="en-US" b="1" dirty="0" err="1"/>
              <a:t>masama</a:t>
            </a:r>
            <a:r>
              <a:rPr lang="en-US" b="1" dirty="0"/>
              <a:t> (Mt. 5:44). Kaya </a:t>
            </a:r>
            <a:r>
              <a:rPr lang="en-US" b="1" dirty="0" err="1"/>
              <a:t>nasaan</a:t>
            </a:r>
            <a:r>
              <a:rPr lang="en-US" b="1" dirty="0"/>
              <a:t> ang </a:t>
            </a:r>
            <a:r>
              <a:rPr lang="en-US" b="1" dirty="0" err="1"/>
              <a:t>hustisya</a:t>
            </a:r>
            <a:r>
              <a:rPr lang="en-US" b="1" dirty="0"/>
              <a:t>? Sino ang </a:t>
            </a:r>
            <a:r>
              <a:rPr lang="en-US" b="1" dirty="0" err="1"/>
              <a:t>magbabayad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nagkasala</a:t>
            </a:r>
            <a:r>
              <a:rPr lang="en-US" b="1" dirty="0"/>
              <a:t> kung </a:t>
            </a:r>
            <a:r>
              <a:rPr lang="en-US" b="1" dirty="0" err="1"/>
              <a:t>ano</a:t>
            </a:r>
            <a:r>
              <a:rPr lang="en-US" b="1" dirty="0"/>
              <a:t> ang </a:t>
            </a:r>
            <a:r>
              <a:rPr lang="en-US" b="1" dirty="0" err="1"/>
              <a:t>nararapat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kanya</a:t>
            </a:r>
            <a:r>
              <a:rPr lang="en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418980" y="5877035"/>
            <a:ext cx="8840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Walang </a:t>
            </a:r>
            <a:r>
              <a:rPr lang="en-US" sz="1600" b="1" dirty="0" err="1"/>
              <a:t>sinuman</a:t>
            </a:r>
            <a:r>
              <a:rPr lang="en-US" sz="1600" b="1" dirty="0"/>
              <a:t> ang </a:t>
            </a:r>
            <a:r>
              <a:rPr lang="en-US" sz="1600" b="1" dirty="0" err="1"/>
              <a:t>maaaring</a:t>
            </a:r>
            <a:r>
              <a:rPr lang="en-US" sz="1600" b="1" dirty="0"/>
              <a:t> </a:t>
            </a:r>
            <a:r>
              <a:rPr lang="en-US" sz="1600" b="1" dirty="0" err="1"/>
              <a:t>magkasabay</a:t>
            </a:r>
            <a:r>
              <a:rPr lang="en-US" sz="1600" b="1" dirty="0"/>
              <a:t> </a:t>
            </a:r>
            <a:r>
              <a:rPr lang="en-US" sz="1600" b="1" dirty="0" err="1"/>
              <a:t>na</a:t>
            </a:r>
            <a:r>
              <a:rPr lang="en-US" sz="1600" b="1" dirty="0"/>
              <a:t> </a:t>
            </a:r>
            <a:r>
              <a:rPr lang="en-US" sz="1600" b="1" dirty="0" err="1"/>
              <a:t>gumanap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tungkulin</a:t>
            </a:r>
            <a:r>
              <a:rPr lang="en-US" sz="1600" b="1" dirty="0"/>
              <a:t> ng </a:t>
            </a:r>
            <a:r>
              <a:rPr lang="en-US" sz="1600" b="1" dirty="0" err="1"/>
              <a:t>hukom</a:t>
            </a:r>
            <a:r>
              <a:rPr lang="en-US" sz="1600" b="1" dirty="0"/>
              <a:t>, </a:t>
            </a:r>
            <a:r>
              <a:rPr lang="en-US" sz="1600" b="1" dirty="0" err="1"/>
              <a:t>hurado</a:t>
            </a:r>
            <a:r>
              <a:rPr lang="en-US" sz="1600" b="1" dirty="0"/>
              <a:t>, at </a:t>
            </a:r>
            <a:r>
              <a:rPr lang="en-US" sz="1600" b="1" dirty="0" err="1"/>
              <a:t>berdugo</a:t>
            </a:r>
            <a:r>
              <a:rPr lang="en-US" sz="1600" b="1" dirty="0"/>
              <a:t>. Kung </a:t>
            </a:r>
            <a:r>
              <a:rPr lang="en-US" sz="1600" b="1" dirty="0" err="1"/>
              <a:t>dapat</a:t>
            </a:r>
            <a:r>
              <a:rPr lang="en-US" sz="1600" b="1" dirty="0"/>
              <a:t> </a:t>
            </a:r>
            <a:r>
              <a:rPr lang="en-US" sz="1600" b="1" dirty="0" err="1"/>
              <a:t>ipataw</a:t>
            </a:r>
            <a:r>
              <a:rPr lang="en-US" sz="1600" b="1" dirty="0"/>
              <a:t> ang </a:t>
            </a:r>
            <a:r>
              <a:rPr lang="en-US" sz="1600" b="1" dirty="0" err="1"/>
              <a:t>parusa</a:t>
            </a:r>
            <a:r>
              <a:rPr lang="en-US" sz="1600" b="1" dirty="0"/>
              <a:t>, </a:t>
            </a:r>
            <a:r>
              <a:rPr lang="en-US" sz="1600" b="1" dirty="0" err="1"/>
              <a:t>dapat</a:t>
            </a:r>
            <a:r>
              <a:rPr lang="en-US" sz="1600" b="1" dirty="0"/>
              <a:t> </a:t>
            </a:r>
            <a:r>
              <a:rPr lang="en-US" sz="1600" b="1" dirty="0" err="1"/>
              <a:t>itong</a:t>
            </a:r>
            <a:r>
              <a:rPr lang="en-US" sz="1600" b="1" dirty="0"/>
              <a:t> </a:t>
            </a:r>
            <a:r>
              <a:rPr lang="en-US" sz="1600" b="1" dirty="0" err="1"/>
              <a:t>gawin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pamamagitan</a:t>
            </a:r>
            <a:r>
              <a:rPr lang="en-US" sz="1600" b="1" dirty="0"/>
              <a:t> ng </a:t>
            </a:r>
            <a:r>
              <a:rPr lang="en-US" sz="1600" b="1" dirty="0" err="1"/>
              <a:t>isang</a:t>
            </a:r>
            <a:r>
              <a:rPr lang="en-US" sz="1600" b="1" dirty="0"/>
              <a:t> </a:t>
            </a:r>
            <a:r>
              <a:rPr lang="en-US" sz="1600" b="1" dirty="0" err="1"/>
              <a:t>makatarungang</a:t>
            </a:r>
            <a:r>
              <a:rPr lang="en-US" sz="1600" b="1" dirty="0"/>
              <a:t> </a:t>
            </a:r>
            <a:r>
              <a:rPr lang="en-US" sz="1600" b="1" dirty="0" err="1"/>
              <a:t>proseso</a:t>
            </a:r>
            <a:r>
              <a:rPr lang="en-US" sz="1600" b="1" dirty="0"/>
              <a:t> ng </a:t>
            </a:r>
            <a:r>
              <a:rPr lang="en-US" sz="1600" b="1" dirty="0" err="1"/>
              <a:t>hudisyal</a:t>
            </a:r>
            <a:r>
              <a:rPr lang="en-US" sz="1600" b="1" dirty="0"/>
              <a:t>. At </a:t>
            </a:r>
            <a:r>
              <a:rPr lang="en-US" sz="1600" b="1" dirty="0" err="1"/>
              <a:t>si</a:t>
            </a:r>
            <a:r>
              <a:rPr lang="en-US" sz="1600" b="1" dirty="0"/>
              <a:t> Kristo ang </a:t>
            </a:r>
            <a:r>
              <a:rPr lang="en-US" sz="1600" b="1" dirty="0" err="1"/>
              <a:t>magiging</a:t>
            </a:r>
            <a:r>
              <a:rPr lang="en-US" sz="1600" b="1" dirty="0"/>
              <a:t> </a:t>
            </a:r>
            <a:r>
              <a:rPr lang="en-US" sz="1600" b="1" dirty="0" err="1"/>
              <a:t>pinakamataas</a:t>
            </a:r>
            <a:r>
              <a:rPr lang="en-US" sz="1600" b="1" dirty="0"/>
              <a:t> at </a:t>
            </a:r>
            <a:r>
              <a:rPr lang="en-US" sz="1600" b="1" dirty="0" err="1"/>
              <a:t>huling</a:t>
            </a:r>
            <a:r>
              <a:rPr lang="en-US" sz="1600" b="1" dirty="0"/>
              <a:t> </a:t>
            </a:r>
            <a:r>
              <a:rPr lang="en-US" sz="1600" b="1" dirty="0" err="1"/>
              <a:t>Hukom</a:t>
            </a:r>
            <a:r>
              <a:rPr lang="en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333697" y="725292"/>
            <a:ext cx="7346012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500" b="1" dirty="0">
                <a:latin typeface="Constantia" panose="02030602050306030303" pitchFamily="18" charset="0"/>
              </a:rPr>
              <a:t>"</a:t>
            </a:r>
            <a:r>
              <a:rPr lang="en-US" sz="2500" b="1" dirty="0" err="1">
                <a:latin typeface="Constantia" panose="02030602050306030303" pitchFamily="18" charset="0"/>
              </a:rPr>
              <a:t>Bilang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Tagapaglikha</a:t>
            </a:r>
            <a:r>
              <a:rPr lang="en-US" sz="2500" b="1" dirty="0">
                <a:latin typeface="Constantia" panose="02030602050306030303" pitchFamily="18" charset="0"/>
              </a:rPr>
              <a:t> ng lahat, ang </a:t>
            </a:r>
            <a:r>
              <a:rPr lang="en-US" sz="2500" b="1" dirty="0" err="1">
                <a:latin typeface="Constantia" panose="02030602050306030303" pitchFamily="18" charset="0"/>
              </a:rPr>
              <a:t>Diyos</a:t>
            </a:r>
            <a:r>
              <a:rPr lang="en-US" sz="2500" b="1" dirty="0">
                <a:latin typeface="Constantia" panose="02030602050306030303" pitchFamily="18" charset="0"/>
              </a:rPr>
              <a:t> ay </a:t>
            </a:r>
            <a:r>
              <a:rPr lang="en-US" sz="2500" b="1" dirty="0" err="1">
                <a:latin typeface="Constantia" panose="02030602050306030303" pitchFamily="18" charset="0"/>
              </a:rPr>
              <a:t>gobernador</a:t>
            </a:r>
            <a:r>
              <a:rPr lang="en-US" sz="2500" b="1" dirty="0">
                <a:latin typeface="Constantia" panose="02030602050306030303" pitchFamily="18" charset="0"/>
              </a:rPr>
              <a:t> ng lahat, at Siya ay </a:t>
            </a:r>
            <a:r>
              <a:rPr lang="en-US" sz="2500" b="1" dirty="0" err="1">
                <a:latin typeface="Constantia" panose="02030602050306030303" pitchFamily="18" charset="0"/>
              </a:rPr>
              <a:t>nakatakdang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ipatupad</a:t>
            </a:r>
            <a:r>
              <a:rPr lang="en-US" sz="2500" b="1" dirty="0">
                <a:latin typeface="Constantia" panose="02030602050306030303" pitchFamily="18" charset="0"/>
              </a:rPr>
              <a:t> ang </a:t>
            </a:r>
            <a:r>
              <a:rPr lang="en-US" sz="2500" b="1" dirty="0" err="1">
                <a:latin typeface="Constantia" panose="02030602050306030303" pitchFamily="18" charset="0"/>
              </a:rPr>
              <a:t>Kanyang</a:t>
            </a:r>
            <a:r>
              <a:rPr lang="en-US" sz="2500" b="1" dirty="0">
                <a:latin typeface="Constantia" panose="02030602050306030303" pitchFamily="18" charset="0"/>
              </a:rPr>
              <a:t> batas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buong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sansinukob</a:t>
            </a:r>
            <a:r>
              <a:rPr lang="en-US" sz="2500" b="1" dirty="0">
                <a:latin typeface="Constantia" panose="02030602050306030303" pitchFamily="18" charset="0"/>
              </a:rPr>
              <a:t>. Ang </a:t>
            </a:r>
            <a:r>
              <a:rPr lang="en-US" sz="2500" b="1" dirty="0" err="1">
                <a:latin typeface="Constantia" panose="02030602050306030303" pitchFamily="18" charset="0"/>
              </a:rPr>
              <a:t>paghiling</a:t>
            </a:r>
            <a:r>
              <a:rPr lang="en-US" sz="2500" b="1" dirty="0">
                <a:latin typeface="Constantia" panose="02030602050306030303" pitchFamily="18" charset="0"/>
              </a:rPr>
              <a:t> ng mas </a:t>
            </a:r>
            <a:r>
              <a:rPr lang="en-US" sz="2500" b="1" dirty="0" err="1">
                <a:latin typeface="Constantia" panose="02030602050306030303" pitchFamily="18" charset="0"/>
              </a:rPr>
              <a:t>kaunti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mula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Kanyang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mga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nilalang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kaysa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pagsunod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Kanyang</a:t>
            </a:r>
            <a:r>
              <a:rPr lang="en-US" sz="2500" b="1" dirty="0">
                <a:latin typeface="Constantia" panose="02030602050306030303" pitchFamily="18" charset="0"/>
              </a:rPr>
              <a:t> batas ay ang </a:t>
            </a:r>
            <a:r>
              <a:rPr lang="en-US" sz="2500" b="1" dirty="0" err="1">
                <a:latin typeface="Constantia" panose="02030602050306030303" pitchFamily="18" charset="0"/>
              </a:rPr>
              <a:t>pag</a:t>
            </a:r>
            <a:r>
              <a:rPr lang="en-US" sz="2500" b="1" dirty="0">
                <a:latin typeface="Constantia" panose="02030602050306030303" pitchFamily="18" charset="0"/>
              </a:rPr>
              <a:t>-iwan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kanila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kapahamakan</a:t>
            </a:r>
            <a:r>
              <a:rPr lang="en-US" sz="2500" b="1" dirty="0">
                <a:latin typeface="Constantia" panose="02030602050306030303" pitchFamily="18" charset="0"/>
              </a:rPr>
              <a:t>. Ang </a:t>
            </a:r>
            <a:r>
              <a:rPr lang="en-US" sz="2500" b="1" dirty="0" err="1">
                <a:latin typeface="Constantia" panose="02030602050306030303" pitchFamily="18" charset="0"/>
              </a:rPr>
              <a:t>hindi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pagpaparusa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paglabag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Kanyang</a:t>
            </a:r>
            <a:r>
              <a:rPr lang="en-US" sz="2500" b="1" dirty="0">
                <a:latin typeface="Constantia" panose="02030602050306030303" pitchFamily="18" charset="0"/>
              </a:rPr>
              <a:t> batas ay </a:t>
            </a:r>
            <a:r>
              <a:rPr lang="en-US" sz="2500" b="1" dirty="0" err="1">
                <a:latin typeface="Constantia" panose="02030602050306030303" pitchFamily="18" charset="0"/>
              </a:rPr>
              <a:t>maglalagay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kalituhan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sansinukob</a:t>
            </a:r>
            <a:r>
              <a:rPr lang="en-US" sz="2500" b="1" dirty="0">
                <a:latin typeface="Constantia" panose="02030602050306030303" pitchFamily="18" charset="0"/>
              </a:rPr>
              <a:t>. Ang moral </a:t>
            </a:r>
            <a:r>
              <a:rPr lang="en-US" sz="2500" b="1" dirty="0" err="1">
                <a:latin typeface="Constantia" panose="02030602050306030303" pitchFamily="18" charset="0"/>
              </a:rPr>
              <a:t>na</a:t>
            </a:r>
            <a:r>
              <a:rPr lang="en-US" sz="2500" b="1" dirty="0">
                <a:latin typeface="Constantia" panose="02030602050306030303" pitchFamily="18" charset="0"/>
              </a:rPr>
              <a:t> batas ay </a:t>
            </a:r>
            <a:r>
              <a:rPr lang="en-US" sz="2500" b="1" dirty="0" err="1">
                <a:latin typeface="Constantia" panose="02030602050306030303" pitchFamily="18" charset="0"/>
              </a:rPr>
              <a:t>bakod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Diyos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pagitan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tao</a:t>
            </a:r>
            <a:r>
              <a:rPr lang="en-US" sz="2500" b="1" dirty="0">
                <a:latin typeface="Constantia" panose="02030602050306030303" pitchFamily="18" charset="0"/>
              </a:rPr>
              <a:t> at </a:t>
            </a:r>
            <a:r>
              <a:rPr lang="en-US" sz="2500" b="1" dirty="0" err="1">
                <a:latin typeface="Constantia" panose="02030602050306030303" pitchFamily="18" charset="0"/>
              </a:rPr>
              <a:t>kasalanan</a:t>
            </a:r>
            <a:r>
              <a:rPr lang="en-US" sz="2500" b="1" dirty="0">
                <a:latin typeface="Constantia" panose="02030602050306030303" pitchFamily="18" charset="0"/>
              </a:rPr>
              <a:t>. Kaya </a:t>
            </a:r>
            <a:r>
              <a:rPr lang="en-US" sz="2500" b="1" dirty="0" err="1">
                <a:latin typeface="Constantia" panose="02030602050306030303" pitchFamily="18" charset="0"/>
              </a:rPr>
              <a:t>inilagay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walang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hanggang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karunungan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tao</a:t>
            </a:r>
            <a:r>
              <a:rPr lang="en-US" sz="2500" b="1" dirty="0">
                <a:latin typeface="Constantia" panose="02030602050306030303" pitchFamily="18" charset="0"/>
              </a:rPr>
              <a:t> ang </a:t>
            </a:r>
            <a:r>
              <a:rPr lang="en-US" sz="2500" b="1" dirty="0" err="1">
                <a:latin typeface="Constantia" panose="02030602050306030303" pitchFamily="18" charset="0"/>
              </a:rPr>
              <a:t>pagkilala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tama</a:t>
            </a:r>
            <a:r>
              <a:rPr lang="en-US" sz="2500" b="1" dirty="0">
                <a:latin typeface="Constantia" panose="02030602050306030303" pitchFamily="18" charset="0"/>
              </a:rPr>
              <a:t> at </a:t>
            </a:r>
            <a:r>
              <a:rPr lang="en-US" sz="2500" b="1" dirty="0" err="1">
                <a:latin typeface="Constantia" panose="02030602050306030303" pitchFamily="18" charset="0"/>
              </a:rPr>
              <a:t>mali</a:t>
            </a:r>
            <a:r>
              <a:rPr lang="en-US" sz="2500" b="1" dirty="0"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latin typeface="Constantia" panose="02030602050306030303" pitchFamily="18" charset="0"/>
              </a:rPr>
              <a:t>kasalanan</a:t>
            </a:r>
            <a:r>
              <a:rPr lang="en-US" sz="2500" b="1" dirty="0">
                <a:latin typeface="Constantia" panose="02030602050306030303" pitchFamily="18" charset="0"/>
              </a:rPr>
              <a:t> at </a:t>
            </a:r>
            <a:r>
              <a:rPr lang="en-US" sz="2500" b="1" dirty="0" err="1">
                <a:latin typeface="Constantia" panose="02030602050306030303" pitchFamily="18" charset="0"/>
              </a:rPr>
              <a:t>kabanalan</a:t>
            </a:r>
            <a:r>
              <a:rPr lang="en" sz="25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019038" y="3428994"/>
            <a:ext cx="6096000" cy="3293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sinabi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kay Moises,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Ganito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sasabihin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anak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Israel: Kayo ang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nakakita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ako'y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nakipagusap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inyo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mula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langit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 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Huwag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kayong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gagawa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ibang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dios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iaagapay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akin; ng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dios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pilak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o ng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dios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ginto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huwag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kayong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gagawa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para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inyo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Exodo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20:22,23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5756367" y="3815234"/>
            <a:ext cx="6283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Paano ipapamuhay ang kautusan: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Paano </a:t>
            </a:r>
            <a:r>
              <a:rPr lang="en-US" sz="2000" b="1" dirty="0" err="1"/>
              <a:t>Pangasiwaan</a:t>
            </a:r>
            <a:r>
              <a:rPr lang="en-US" sz="2000" b="1" dirty="0"/>
              <a:t> ang Karahasan (Exo. </a:t>
            </a:r>
            <a:r>
              <a:rPr lang="en" sz="2000" b="1" dirty="0"/>
              <a:t>21:1-32)</a:t>
            </a:r>
          </a:p>
          <a:p>
            <a:pPr lvl="1">
              <a:spcBef>
                <a:spcPts val="600"/>
              </a:spcBef>
            </a:pPr>
            <a:r>
              <a:rPr lang="fi-FI" sz="2000" b="1" dirty="0"/>
              <a:t>Paano Mamuhay sa Lipunan (Exodo </a:t>
            </a:r>
            <a:r>
              <a:rPr lang="en" sz="2000" b="1" dirty="0"/>
              <a:t>21:33-23:19)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Paano </a:t>
            </a:r>
            <a:r>
              <a:rPr lang="en-US" sz="2000" b="1" dirty="0" err="1"/>
              <a:t>Magtatagumpay</a:t>
            </a:r>
            <a:r>
              <a:rPr lang="en-US" sz="2000" b="1" dirty="0"/>
              <a:t> (</a:t>
            </a:r>
            <a:r>
              <a:rPr lang="en-US" sz="2000" b="1" dirty="0" err="1"/>
              <a:t>Exodo</a:t>
            </a:r>
            <a:r>
              <a:rPr lang="en-US" sz="2000" b="1" dirty="0"/>
              <a:t> </a:t>
            </a:r>
            <a:r>
              <a:rPr lang="en" sz="2000" b="1" dirty="0"/>
              <a:t>23:20-33)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Paano unawain ang kautusan: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Ang batas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paghihiganti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Gantimpala</a:t>
            </a:r>
            <a:r>
              <a:rPr lang="en-US" sz="2000" b="1" dirty="0"/>
              <a:t> at </a:t>
            </a:r>
            <a:r>
              <a:rPr lang="en-US" sz="2000" b="1" dirty="0" err="1"/>
              <a:t>parusa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Matapos</a:t>
            </a:r>
            <a:r>
              <a:rPr lang="en-US" sz="2000" b="1" dirty="0"/>
              <a:t> </a:t>
            </a:r>
            <a:r>
              <a:rPr lang="en-US" sz="2000" b="1" dirty="0" err="1"/>
              <a:t>ipahayag</a:t>
            </a:r>
            <a:r>
              <a:rPr lang="en-US" sz="2000" b="1" dirty="0"/>
              <a:t> ang </a:t>
            </a:r>
            <a:r>
              <a:rPr lang="en-US" sz="2000" b="1" dirty="0" err="1"/>
              <a:t>Dekalogo</a:t>
            </a:r>
            <a:r>
              <a:rPr lang="en-US" sz="2000" b="1" dirty="0"/>
              <a:t>, </a:t>
            </a:r>
            <a:r>
              <a:rPr lang="en-US" sz="2000" b="1" dirty="0" err="1"/>
              <a:t>hiniling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kay Moises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maging</a:t>
            </a:r>
            <a:r>
              <a:rPr lang="en-US" sz="2000" b="1" dirty="0"/>
              <a:t> </a:t>
            </a:r>
            <a:r>
              <a:rPr lang="en-US" sz="2000" b="1" dirty="0" err="1"/>
              <a:t>tagapamagitan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kanila</a:t>
            </a:r>
            <a:r>
              <a:rPr lang="en-US" sz="2000" b="1" dirty="0"/>
              <a:t> at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Diyos</a:t>
            </a:r>
            <a:r>
              <a:rPr lang="en-US" sz="2000" b="1" dirty="0"/>
              <a:t> (</a:t>
            </a:r>
            <a:r>
              <a:rPr lang="en-US" sz="2000" b="1" dirty="0" err="1"/>
              <a:t>Exodo</a:t>
            </a:r>
            <a:r>
              <a:rPr lang="en-US" sz="2000" b="1" dirty="0"/>
              <a:t> 20:19). Mula noon, </a:t>
            </a:r>
            <a:r>
              <a:rPr lang="en-US" sz="2000" b="1" dirty="0" err="1"/>
              <a:t>ibinigay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kautusan</a:t>
            </a:r>
            <a:r>
              <a:rPr lang="en-US" sz="2000" b="1" dirty="0"/>
              <a:t> kay Moises, at </a:t>
            </a:r>
            <a:r>
              <a:rPr lang="en-US" sz="2000" b="1" dirty="0" err="1"/>
              <a:t>ibinibigay</a:t>
            </a:r>
            <a:r>
              <a:rPr lang="en-US" sz="2000" b="1" dirty="0"/>
              <a:t> </a:t>
            </a:r>
            <a:r>
              <a:rPr lang="en-US" sz="2000" b="1" dirty="0" err="1"/>
              <a:t>niya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" sz="2000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97992" y="3756838"/>
            <a:ext cx="521808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97992" y="5434547"/>
            <a:ext cx="521808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839689" y="5066345"/>
            <a:ext cx="391671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839689" y="4678988"/>
            <a:ext cx="391671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839689" y="5978740"/>
            <a:ext cx="391671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839689" y="6375854"/>
            <a:ext cx="391671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839689" y="4300915"/>
            <a:ext cx="391671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madaling</a:t>
            </a:r>
            <a:r>
              <a:rPr lang="en-US" sz="2000" b="1" dirty="0"/>
              <a:t> </a:t>
            </a:r>
            <a:r>
              <a:rPr lang="en-US" sz="2000" b="1" dirty="0" err="1"/>
              <a:t>salita</a:t>
            </a:r>
            <a:r>
              <a:rPr lang="en-US" sz="2000" b="1" dirty="0"/>
              <a:t>, </a:t>
            </a:r>
            <a:r>
              <a:rPr lang="en-US" sz="2000" b="1" dirty="0" err="1"/>
              <a:t>ito</a:t>
            </a:r>
            <a:r>
              <a:rPr lang="en-US" sz="2000" b="1" dirty="0"/>
              <a:t> ay </a:t>
            </a:r>
            <a:r>
              <a:rPr lang="en-US" sz="2000" b="1" dirty="0" err="1"/>
              <a:t>praktikal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aplikasyon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partikular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usapin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pang-</a:t>
            </a:r>
            <a:r>
              <a:rPr lang="en-US" sz="2000" b="1" dirty="0" err="1"/>
              <a:t>araw</a:t>
            </a:r>
            <a:r>
              <a:rPr lang="en-US" sz="2000" b="1" dirty="0"/>
              <a:t>-</a:t>
            </a:r>
            <a:r>
              <a:rPr lang="en-US" sz="2000" b="1" dirty="0" err="1"/>
              <a:t>araw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buhay</a:t>
            </a:r>
            <a:r>
              <a:rPr lang="en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kautusang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tinatawag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“</a:t>
            </a:r>
            <a:r>
              <a:rPr lang="en-US" sz="2000" b="1" dirty="0" err="1"/>
              <a:t>kodigo</a:t>
            </a:r>
            <a:r>
              <a:rPr lang="en-US" sz="2000" b="1" dirty="0"/>
              <a:t> ng </a:t>
            </a:r>
            <a:r>
              <a:rPr lang="en-US" sz="2000" b="1" dirty="0" err="1"/>
              <a:t>tipan</a:t>
            </a:r>
            <a:r>
              <a:rPr lang="en-US" sz="2000" b="1" dirty="0"/>
              <a:t>,” ay </a:t>
            </a:r>
            <a:r>
              <a:rPr lang="en-US" sz="2000" b="1" dirty="0" err="1"/>
              <a:t>nilayong</a:t>
            </a:r>
            <a:r>
              <a:rPr lang="en-US" sz="2000" b="1" dirty="0"/>
              <a:t> </a:t>
            </a:r>
            <a:r>
              <a:rPr lang="en-US" sz="2000" b="1" dirty="0" err="1"/>
              <a:t>pangasiwaan</a:t>
            </a:r>
            <a:r>
              <a:rPr lang="en-US" sz="2000" b="1" dirty="0"/>
              <a:t> ang </a:t>
            </a:r>
            <a:r>
              <a:rPr lang="en-US" sz="2000" b="1" dirty="0" err="1"/>
              <a:t>buhay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Israel, at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 din (</a:t>
            </a:r>
            <a:r>
              <a:rPr lang="en-US" sz="2000" b="1" dirty="0" err="1"/>
              <a:t>na</a:t>
            </a:r>
            <a:r>
              <a:rPr lang="en-US" sz="2000" b="1" dirty="0"/>
              <a:t> may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pagbagay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kasalukuyang</a:t>
            </a:r>
            <a:r>
              <a:rPr lang="en-US" sz="2000" b="1" dirty="0"/>
              <a:t> </a:t>
            </a:r>
            <a:r>
              <a:rPr lang="en-US" sz="2000" b="1" dirty="0" err="1"/>
              <a:t>kalagayan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679366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spc="300" dirty="0">
                <a:ln/>
                <a:solidFill>
                  <a:schemeClr val="accent5"/>
                </a:solidFill>
              </a:rPr>
              <a:t>PAANO IPAMUHAY ANG KAUTUSAN</a:t>
            </a:r>
            <a:endParaRPr lang="en" sz="6000" b="1" spc="300" dirty="0">
              <a:ln/>
              <a:solidFill>
                <a:schemeClr val="accent5"/>
              </a:solidFill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PAANO PANGASIWAAN ANG KARAHASAN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802098" y="670430"/>
            <a:ext cx="10587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sumakit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ano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pa't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mamatay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papataying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walang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pagsala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1417035" y="1096819"/>
            <a:ext cx="896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kodigo</a:t>
            </a:r>
            <a:r>
              <a:rPr lang="en-US" sz="2000" b="1" dirty="0"/>
              <a:t> ng </a:t>
            </a:r>
            <a:r>
              <a:rPr lang="en-US" sz="2000" b="1" dirty="0" err="1"/>
              <a:t>tipan</a:t>
            </a:r>
            <a:r>
              <a:rPr lang="en-US" sz="2000" b="1" dirty="0"/>
              <a:t> ay </a:t>
            </a:r>
            <a:r>
              <a:rPr lang="en-US" sz="2000" b="1" dirty="0" err="1"/>
              <a:t>nagsisimula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pagsasaayos</a:t>
            </a:r>
            <a:r>
              <a:rPr lang="en-US" sz="2000" b="1" dirty="0"/>
              <a:t> ng </a:t>
            </a:r>
            <a:r>
              <a:rPr lang="en-US" sz="2000" b="1" dirty="0" err="1"/>
              <a:t>tatlong</a:t>
            </a:r>
            <a:r>
              <a:rPr lang="en-US" sz="2000" b="1" dirty="0"/>
              <a:t> </a:t>
            </a:r>
            <a:r>
              <a:rPr lang="en-US" sz="2000" b="1" dirty="0" err="1"/>
              <a:t>mahahalagang</a:t>
            </a:r>
            <a:r>
              <a:rPr lang="en-US" sz="2000" b="1" dirty="0"/>
              <a:t> </a:t>
            </a:r>
            <a:r>
              <a:rPr lang="en-US" sz="2000" b="1" dirty="0" err="1"/>
              <a:t>aspeto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Hebreong</a:t>
            </a:r>
            <a:r>
              <a:rPr lang="en-US" sz="2000" b="1" dirty="0"/>
              <a:t> </a:t>
            </a:r>
            <a:r>
              <a:rPr lang="en-US" sz="2000" b="1" dirty="0" err="1"/>
              <a:t>lipunan</a:t>
            </a:r>
            <a:r>
              <a:rPr lang="en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791922"/>
            <a:ext cx="6294404" cy="467820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Pang-</a:t>
            </a:r>
            <a:r>
              <a:rPr lang="en-US" b="1" dirty="0" err="1">
                <a:solidFill>
                  <a:srgbClr val="FF0000"/>
                </a:solidFill>
              </a:rPr>
              <a:t>aalipin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" b="1" dirty="0">
                <a:solidFill>
                  <a:srgbClr val="FF0000"/>
                </a:solidFill>
              </a:rPr>
              <a:t> (Ex.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err="1"/>
              <a:t>Pinalaya</a:t>
            </a:r>
            <a:r>
              <a:rPr lang="en-US" b="1" dirty="0"/>
              <a:t>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lalaki</a:t>
            </a:r>
            <a:r>
              <a:rPr lang="en-US" b="1" dirty="0"/>
              <a:t> </a:t>
            </a:r>
            <a:r>
              <a:rPr lang="en-US" b="1" dirty="0" err="1"/>
              <a:t>pagkatapos</a:t>
            </a:r>
            <a:r>
              <a:rPr lang="en-US" b="1" dirty="0"/>
              <a:t> ng </a:t>
            </a:r>
            <a:r>
              <a:rPr lang="en-US" b="1" dirty="0" err="1"/>
              <a:t>ikapitong</a:t>
            </a:r>
            <a:r>
              <a:rPr lang="en-US" b="1" dirty="0"/>
              <a:t> </a:t>
            </a:r>
            <a:r>
              <a:rPr lang="en-US" b="1" dirty="0" err="1"/>
              <a:t>taon</a:t>
            </a:r>
            <a:r>
              <a:rPr lang="en-US" b="1" dirty="0"/>
              <a:t>.</a:t>
            </a:r>
            <a:endParaRPr lang="en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/>
              <a:t>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babae</a:t>
            </a:r>
            <a:r>
              <a:rPr lang="en-US" b="1" dirty="0"/>
              <a:t>, kung </a:t>
            </a:r>
            <a:r>
              <a:rPr lang="en-US" b="1" dirty="0" err="1"/>
              <a:t>hindi</a:t>
            </a:r>
            <a:r>
              <a:rPr lang="en-US" b="1" dirty="0"/>
              <a:t> mag-</a:t>
            </a:r>
            <a:r>
              <a:rPr lang="en-US" b="1" dirty="0" err="1"/>
              <a:t>aasawa</a:t>
            </a:r>
            <a:r>
              <a:rPr lang="en-US" b="1" dirty="0"/>
              <a:t>, ay </a:t>
            </a:r>
            <a:r>
              <a:rPr lang="en-US" b="1" dirty="0" err="1"/>
              <a:t>lalaya</a:t>
            </a:r>
            <a:r>
              <a:rPr lang="en-US" b="1" dirty="0"/>
              <a:t> din</a:t>
            </a:r>
            <a:r>
              <a:rPr lang="en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err="1"/>
              <a:t>Maaaring</a:t>
            </a:r>
            <a:r>
              <a:rPr lang="en-US" b="1" dirty="0"/>
              <a:t> </a:t>
            </a:r>
            <a:r>
              <a:rPr lang="en-US" b="1" dirty="0" err="1"/>
              <a:t>manatiling</a:t>
            </a:r>
            <a:r>
              <a:rPr lang="en-US" b="1" dirty="0"/>
              <a:t> </a:t>
            </a:r>
            <a:r>
              <a:rPr lang="en-US" b="1" dirty="0" err="1"/>
              <a:t>alipin</a:t>
            </a:r>
            <a:r>
              <a:rPr lang="en-US" b="1" dirty="0"/>
              <a:t> ang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tao</a:t>
            </a:r>
            <a:r>
              <a:rPr lang="en-US" b="1" dirty="0"/>
              <a:t> kung </a:t>
            </a:r>
            <a:r>
              <a:rPr lang="en-US" b="1" dirty="0" err="1"/>
              <a:t>pipiliin</a:t>
            </a:r>
            <a:r>
              <a:rPr lang="en-US" b="1" dirty="0"/>
              <a:t> </a:t>
            </a:r>
            <a:r>
              <a:rPr lang="en-US" b="1" dirty="0" err="1"/>
              <a:t>niya</a:t>
            </a:r>
            <a:r>
              <a:rPr lang="en" b="1" dirty="0"/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4DE6"/>
                </a:solidFill>
              </a:rPr>
              <a:t>Ang </a:t>
            </a:r>
            <a:r>
              <a:rPr lang="en-US" b="1" dirty="0" err="1">
                <a:solidFill>
                  <a:srgbClr val="004DE6"/>
                </a:solidFill>
              </a:rPr>
              <a:t>parusang</a:t>
            </a:r>
            <a:r>
              <a:rPr lang="en-US" b="1" dirty="0">
                <a:solidFill>
                  <a:srgbClr val="004DE6"/>
                </a:solidFill>
              </a:rPr>
              <a:t> </a:t>
            </a:r>
            <a:r>
              <a:rPr lang="en-US" b="1" dirty="0" err="1">
                <a:solidFill>
                  <a:srgbClr val="004DE6"/>
                </a:solidFill>
              </a:rPr>
              <a:t>kamatayan</a:t>
            </a:r>
            <a:r>
              <a:rPr lang="en-US" b="1" dirty="0">
                <a:solidFill>
                  <a:srgbClr val="004DE6"/>
                </a:solidFill>
              </a:rPr>
              <a:t> </a:t>
            </a:r>
            <a:r>
              <a:rPr lang="en" b="1" dirty="0">
                <a:solidFill>
                  <a:srgbClr val="004DE6"/>
                </a:solidFill>
              </a:rPr>
              <a:t>(Ex.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US" b="1" dirty="0"/>
              <a:t>Para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sadyang</a:t>
            </a:r>
            <a:r>
              <a:rPr lang="en-US" b="1" dirty="0"/>
              <a:t> </a:t>
            </a:r>
            <a:r>
              <a:rPr lang="en-US" b="1" dirty="0" err="1"/>
              <a:t>pumatay</a:t>
            </a:r>
            <a:endParaRPr lang="en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pt-BR" b="1" dirty="0"/>
              <a:t>Para sa nananakit o nagmumura sa mga magulang</a:t>
            </a:r>
            <a:endParaRPr lang="en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US" b="1" dirty="0"/>
              <a:t>Para </a:t>
            </a:r>
            <a:r>
              <a:rPr lang="en-US" b="1" dirty="0" err="1"/>
              <a:t>sa</a:t>
            </a:r>
            <a:r>
              <a:rPr lang="en-US" b="1" dirty="0"/>
              <a:t> kidnapper</a:t>
            </a:r>
            <a:endParaRPr lang="en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DB6A12"/>
                </a:solidFill>
              </a:rPr>
              <a:t>Mga </a:t>
            </a:r>
            <a:r>
              <a:rPr lang="en-US" b="1" dirty="0" err="1">
                <a:solidFill>
                  <a:srgbClr val="DB6A12"/>
                </a:solidFill>
              </a:rPr>
              <a:t>Pinsala</a:t>
            </a:r>
            <a:r>
              <a:rPr lang="en-US" b="1" dirty="0">
                <a:solidFill>
                  <a:srgbClr val="DB6A12"/>
                </a:solidFill>
              </a:rPr>
              <a:t> </a:t>
            </a:r>
            <a:r>
              <a:rPr lang="en" b="1" dirty="0">
                <a:solidFill>
                  <a:srgbClr val="DB6A12"/>
                </a:solidFill>
              </a:rPr>
              <a:t>(Ex.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sv-SE" b="1" dirty="0"/>
              <a:t>Obligasyon ng kabayaran na pera</a:t>
            </a:r>
            <a:endParaRPr lang="en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US" b="1" dirty="0"/>
              <a:t>Kung may </a:t>
            </a:r>
            <a:r>
              <a:rPr lang="en-US" b="1" dirty="0" err="1"/>
              <a:t>nangyari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aborsyon</a:t>
            </a:r>
            <a:r>
              <a:rPr lang="en-US" b="1" dirty="0"/>
              <a:t>, ang </a:t>
            </a:r>
            <a:r>
              <a:rPr lang="en-US" b="1" dirty="0" err="1"/>
              <a:t>hukom</a:t>
            </a:r>
            <a:r>
              <a:rPr lang="en-US" b="1" dirty="0"/>
              <a:t> at ang </a:t>
            </a:r>
            <a:r>
              <a:rPr lang="en-US" b="1" dirty="0" err="1"/>
              <a:t>babae</a:t>
            </a:r>
            <a:r>
              <a:rPr lang="en-US" b="1" dirty="0"/>
              <a:t> (</a:t>
            </a:r>
            <a:r>
              <a:rPr lang="en-US" b="1" dirty="0" err="1"/>
              <a:t>kasama</a:t>
            </a:r>
            <a:r>
              <a:rPr lang="en-US" b="1" dirty="0"/>
              <a:t> ang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asawa</a:t>
            </a:r>
            <a:r>
              <a:rPr lang="en-US" b="1" dirty="0"/>
              <a:t>) ay </a:t>
            </a:r>
            <a:r>
              <a:rPr lang="en-US" b="1" dirty="0" err="1"/>
              <a:t>magpapataw</a:t>
            </a:r>
            <a:r>
              <a:rPr lang="en-US" b="1" dirty="0"/>
              <a:t> ng </a:t>
            </a:r>
            <a:r>
              <a:rPr lang="en-US" b="1" dirty="0" err="1"/>
              <a:t>multa</a:t>
            </a:r>
            <a:r>
              <a:rPr lang="en" b="1" dirty="0"/>
              <a:t>.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401577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/>
              <a:t>Sinusubukan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batas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pigilan</a:t>
            </a:r>
            <a:r>
              <a:rPr lang="en-US" sz="2000" b="1" dirty="0"/>
              <a:t> ang pang-</a:t>
            </a:r>
            <a:r>
              <a:rPr lang="en-US" sz="2000" b="1" dirty="0" err="1"/>
              <a:t>aabuso</a:t>
            </a:r>
            <a:r>
              <a:rPr lang="en-US" sz="2000" b="1" dirty="0"/>
              <a:t> at </a:t>
            </a:r>
            <a:r>
              <a:rPr lang="en-US" sz="2000" b="1" dirty="0" err="1"/>
              <a:t>karahasan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pagitan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PAANO MAMUHAY SA LIPUNAN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kung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dayain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lalake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dalaga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nagiging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asawa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at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sipingan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ay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tunay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ipagbabayad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bigay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-kaya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maging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asawa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22:16)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Hindi lang tayo </a:t>
            </a:r>
            <a:r>
              <a:rPr lang="en-US" sz="2000" b="1" dirty="0" err="1"/>
              <a:t>iniwanan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"</a:t>
            </a:r>
            <a:r>
              <a:rPr lang="en-US" sz="2000" b="1" dirty="0" err="1"/>
              <a:t>pangunahing</a:t>
            </a:r>
            <a:r>
              <a:rPr lang="en-US" sz="2000" b="1" dirty="0"/>
              <a:t>" batas at </a:t>
            </a:r>
            <a:r>
              <a:rPr lang="en-US" sz="2000" b="1" dirty="0" err="1"/>
              <a:t>hinayaan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ilapat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</a:t>
            </a:r>
            <a:r>
              <a:rPr lang="en-US" sz="2000" b="1" dirty="0" err="1"/>
              <a:t>ayon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nakikita</a:t>
            </a:r>
            <a:r>
              <a:rPr lang="en-US" sz="2000" b="1" dirty="0"/>
              <a:t> </a:t>
            </a:r>
            <a:r>
              <a:rPr lang="en-US" sz="2000" b="1" dirty="0" err="1"/>
              <a:t>nating</a:t>
            </a:r>
            <a:r>
              <a:rPr lang="en-US" sz="2000" b="1" dirty="0"/>
              <a:t> </a:t>
            </a:r>
            <a:r>
              <a:rPr lang="en-US" sz="2000" b="1" dirty="0" err="1"/>
              <a:t>angkop</a:t>
            </a:r>
            <a:r>
              <a:rPr lang="en-US" sz="2000" b="1" dirty="0"/>
              <a:t>. Siya ay </a:t>
            </a:r>
            <a:r>
              <a:rPr lang="en-US" sz="2000" b="1" dirty="0" err="1"/>
              <a:t>nagbigay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konkretong</a:t>
            </a:r>
            <a:r>
              <a:rPr lang="en-US" sz="2000" b="1" dirty="0"/>
              <a:t> </a:t>
            </a:r>
            <a:r>
              <a:rPr lang="en-US" sz="2000" b="1" dirty="0" err="1"/>
              <a:t>halimbawa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mailapat</a:t>
            </a:r>
            <a:r>
              <a:rPr lang="en-US" sz="2000" b="1" dirty="0"/>
              <a:t> natin </a:t>
            </a:r>
            <a:r>
              <a:rPr lang="en-US" sz="2000" b="1" dirty="0" err="1"/>
              <a:t>ito</a:t>
            </a:r>
            <a:r>
              <a:rPr lang="en-US" sz="2000" b="1" dirty="0"/>
              <a:t> </a:t>
            </a:r>
            <a:r>
              <a:rPr lang="en-US" sz="2000" b="1" dirty="0" err="1"/>
              <a:t>nang</a:t>
            </a:r>
            <a:r>
              <a:rPr lang="en-US" sz="2000" b="1" dirty="0"/>
              <a:t> </a:t>
            </a:r>
            <a:r>
              <a:rPr lang="en-US" sz="2000" b="1" dirty="0" err="1"/>
              <a:t>tama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462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26595"/>
            <a:ext cx="55869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Bilang</a:t>
            </a:r>
            <a:r>
              <a:rPr lang="en-US" b="1" dirty="0"/>
              <a:t> </a:t>
            </a:r>
            <a:r>
              <a:rPr lang="en-US" b="1" dirty="0" err="1"/>
              <a:t>tipan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pagitan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at 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tao</a:t>
            </a:r>
            <a:r>
              <a:rPr lang="en-US" b="1" dirty="0"/>
              <a:t>, </a:t>
            </a:r>
            <a:r>
              <a:rPr lang="en-US" b="1" dirty="0" err="1"/>
              <a:t>kasama</a:t>
            </a:r>
            <a:r>
              <a:rPr lang="en-US" b="1" dirty="0"/>
              <a:t> </a:t>
            </a:r>
            <a:r>
              <a:rPr lang="en-US" b="1" dirty="0" err="1"/>
              <a:t>rin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kautusang</a:t>
            </a:r>
            <a:r>
              <a:rPr lang="en-US" b="1" dirty="0"/>
              <a:t> </a:t>
            </a:r>
            <a:r>
              <a:rPr lang="en-US" b="1" dirty="0" err="1"/>
              <a:t>ito</a:t>
            </a:r>
            <a:r>
              <a:rPr lang="en-US" b="1" dirty="0"/>
              <a:t> ang </a:t>
            </a:r>
            <a:r>
              <a:rPr lang="en-US" b="1" dirty="0" err="1"/>
              <a:t>paraan</a:t>
            </a:r>
            <a:r>
              <a:rPr lang="en-US" b="1" dirty="0"/>
              <a:t> kung </a:t>
            </a:r>
            <a:r>
              <a:rPr lang="en-US" b="1" dirty="0" err="1"/>
              <a:t>paano</a:t>
            </a:r>
            <a:r>
              <a:rPr lang="en-US" b="1" dirty="0"/>
              <a:t> tayo </a:t>
            </a:r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makipag-ugnayan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Kanya</a:t>
            </a:r>
            <a:r>
              <a:rPr lang="en" b="1" dirty="0"/>
              <a:t>. </a:t>
            </a:r>
            <a:r>
              <a:rPr lang="en-US" b="1" dirty="0" err="1"/>
              <a:t>Bilang</a:t>
            </a:r>
            <a:r>
              <a:rPr lang="en-US" b="1" dirty="0"/>
              <a:t> </a:t>
            </a:r>
            <a:r>
              <a:rPr lang="en-US" b="1" dirty="0" err="1"/>
              <a:t>karagdagan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pahinga</a:t>
            </a:r>
            <a:r>
              <a:rPr lang="en-US" b="1" dirty="0"/>
              <a:t> ng Sabado, </a:t>
            </a:r>
            <a:r>
              <a:rPr lang="en-US" b="1" dirty="0" err="1"/>
              <a:t>mayroong</a:t>
            </a:r>
            <a:r>
              <a:rPr lang="en-US" b="1" dirty="0"/>
              <a:t> </a:t>
            </a:r>
            <a:r>
              <a:rPr lang="en-US" b="1" dirty="0" err="1"/>
              <a:t>obligasyon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ipagdiwang</a:t>
            </a:r>
            <a:r>
              <a:rPr lang="en-US" b="1" dirty="0"/>
              <a:t>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kapistahan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nagpapaalala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atin</a:t>
            </a:r>
            <a:r>
              <a:rPr lang="en-US" b="1" dirty="0"/>
              <a:t> ng </a:t>
            </a:r>
            <a:r>
              <a:rPr lang="en-US" b="1" dirty="0" err="1"/>
              <a:t>ating</a:t>
            </a:r>
            <a:r>
              <a:rPr lang="en-US" b="1" dirty="0"/>
              <a:t> </a:t>
            </a:r>
            <a:r>
              <a:rPr lang="en-US" b="1" dirty="0" err="1"/>
              <a:t>paglaya</a:t>
            </a:r>
            <a:r>
              <a:rPr lang="en-US" b="1" dirty="0"/>
              <a:t> </a:t>
            </a:r>
            <a:r>
              <a:rPr lang="en-US" b="1" dirty="0" err="1"/>
              <a:t>mula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kasalanan</a:t>
            </a:r>
            <a:r>
              <a:rPr lang="en-US" b="1" dirty="0"/>
              <a:t>, banal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proteksyon</a:t>
            </a:r>
            <a:r>
              <a:rPr lang="en-US" b="1" dirty="0"/>
              <a:t>, at ang </a:t>
            </a:r>
            <a:r>
              <a:rPr lang="en-US" b="1" dirty="0" err="1"/>
              <a:t>maluwalhating</a:t>
            </a:r>
            <a:r>
              <a:rPr lang="en-US" b="1" dirty="0"/>
              <a:t> </a:t>
            </a:r>
            <a:r>
              <a:rPr lang="en-US" b="1" dirty="0" err="1"/>
              <a:t>hinaharap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naghihintay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atin</a:t>
            </a:r>
            <a:r>
              <a:rPr lang="en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May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espesyal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na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pagdiin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sa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pagprotekta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sa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mahihina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at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pinababayaan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,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ngunit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hindi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pagbigay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sa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kanila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ng di-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makatarungang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mga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benepisyo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—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iyon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ay,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hindi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pagbaluktot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sa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hustisya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upang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makinabang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o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mapinsala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sz="2000" b="1" dirty="0" err="1">
                <a:effectLst>
                  <a:glow rad="127000">
                    <a:schemeClr val="bg1"/>
                  </a:glow>
                </a:effectLst>
              </a:rPr>
              <a:t>sila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" sz="2000" b="1" dirty="0">
                <a:effectLst>
                  <a:glow rad="127000">
                    <a:schemeClr val="bg1"/>
                  </a:glow>
                </a:effectLst>
              </a:rPr>
              <a:t>(Ex. 22:21-23; 23:2-3, 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278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Kabilang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halimbawang</a:t>
            </a:r>
            <a:r>
              <a:rPr lang="en-US" b="1" dirty="0"/>
              <a:t> </a:t>
            </a:r>
            <a:r>
              <a:rPr lang="en-US" b="1" dirty="0" err="1"/>
              <a:t>ito</a:t>
            </a:r>
            <a:r>
              <a:rPr lang="en-US" b="1" dirty="0"/>
              <a:t> ang </a:t>
            </a:r>
            <a:r>
              <a:rPr lang="en-US" b="1" dirty="0" err="1"/>
              <a:t>pag-atake</a:t>
            </a:r>
            <a:r>
              <a:rPr lang="en-US" b="1" dirty="0"/>
              <a:t> ng </a:t>
            </a:r>
            <a:r>
              <a:rPr lang="en-US" b="1" dirty="0" err="1"/>
              <a:t>hayop-sa-hayop</a:t>
            </a:r>
            <a:r>
              <a:rPr lang="en-US" b="1" dirty="0"/>
              <a:t> (Ex. 21:35-36); </a:t>
            </a:r>
            <a:r>
              <a:rPr lang="en-US" b="1" dirty="0" err="1"/>
              <a:t>pagpapahiram</a:t>
            </a:r>
            <a:r>
              <a:rPr lang="en-US" b="1" dirty="0"/>
              <a:t> at </a:t>
            </a:r>
            <a:r>
              <a:rPr lang="en-US" b="1" dirty="0" err="1"/>
              <a:t>pagpapaupa</a:t>
            </a:r>
            <a:r>
              <a:rPr lang="en-US" b="1" dirty="0"/>
              <a:t> (Ex. 22:14-15); </a:t>
            </a:r>
            <a:r>
              <a:rPr lang="en-US" b="1" dirty="0" err="1"/>
              <a:t>relasyon</a:t>
            </a:r>
            <a:r>
              <a:rPr lang="en-US" b="1" dirty="0"/>
              <a:t> </a:t>
            </a:r>
            <a:r>
              <a:rPr lang="en-US" b="1" dirty="0" err="1"/>
              <a:t>bago</a:t>
            </a:r>
            <a:r>
              <a:rPr lang="en-US" b="1" dirty="0"/>
              <a:t> ang </a:t>
            </a:r>
            <a:r>
              <a:rPr lang="en-US" b="1" dirty="0" err="1"/>
              <a:t>kasal</a:t>
            </a:r>
            <a:r>
              <a:rPr lang="en-US" b="1" dirty="0"/>
              <a:t> (Ex. 22:16), </a:t>
            </a:r>
            <a:r>
              <a:rPr lang="en-US" b="1" dirty="0" err="1"/>
              <a:t>atbp</a:t>
            </a:r>
            <a:r>
              <a:rPr lang="e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PAANO MAGTAGUMPAY</a:t>
            </a:r>
            <a:endParaRPr lang="en" sz="44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Narito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sinusugo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anghel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unahan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ingatan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dalhin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dakong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inihanda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iyo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(Exodo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Bakit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ibinigay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kay Abraham ang </a:t>
            </a:r>
            <a:r>
              <a:rPr lang="en-US" sz="2000" b="1" dirty="0" err="1"/>
              <a:t>lupain</a:t>
            </a:r>
            <a:r>
              <a:rPr lang="en-US" sz="2000" b="1" dirty="0"/>
              <a:t> ng Canaan? “</a:t>
            </a:r>
            <a:r>
              <a:rPr lang="en-US" sz="2000" b="1" dirty="0" err="1"/>
              <a:t>Sapagka't</a:t>
            </a:r>
            <a:r>
              <a:rPr lang="en-US" sz="2000" b="1" dirty="0"/>
              <a:t> ang </a:t>
            </a:r>
            <a:r>
              <a:rPr lang="en-US" sz="2000" b="1" dirty="0" err="1"/>
              <a:t>kasamaan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Amorrheo</a:t>
            </a:r>
            <a:r>
              <a:rPr lang="en-US" sz="2000" b="1" dirty="0"/>
              <a:t> ay </a:t>
            </a:r>
            <a:r>
              <a:rPr lang="en-US" sz="2000" b="1" dirty="0" err="1"/>
              <a:t>hindi</a:t>
            </a:r>
            <a:r>
              <a:rPr lang="en-US" sz="2000" b="1" dirty="0"/>
              <a:t> pa </a:t>
            </a:r>
            <a:r>
              <a:rPr lang="en-US" sz="2000" b="1" dirty="0" err="1"/>
              <a:t>ganap</a:t>
            </a:r>
            <a:r>
              <a:rPr lang="en" sz="2000" b="1" dirty="0"/>
              <a:t>” (Gen.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230556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50" b="1" dirty="0"/>
              <a:t>Kung </a:t>
            </a:r>
            <a:r>
              <a:rPr lang="en-US" sz="1850" b="1" dirty="0" err="1"/>
              <a:t>inilabas</a:t>
            </a:r>
            <a:r>
              <a:rPr lang="en-US" sz="1850" b="1" dirty="0"/>
              <a:t> </a:t>
            </a:r>
            <a:r>
              <a:rPr lang="en-US" sz="1850" b="1" dirty="0" err="1"/>
              <a:t>sila</a:t>
            </a:r>
            <a:r>
              <a:rPr lang="en-US" sz="1850" b="1" dirty="0"/>
              <a:t> ng </a:t>
            </a:r>
            <a:r>
              <a:rPr lang="en-US" sz="1850" b="1" dirty="0" err="1"/>
              <a:t>Diyos</a:t>
            </a:r>
            <a:r>
              <a:rPr lang="en-US" sz="1850" b="1" dirty="0"/>
              <a:t> </a:t>
            </a:r>
            <a:r>
              <a:rPr lang="en-US" sz="1850" b="1" dirty="0" err="1"/>
              <a:t>sa</a:t>
            </a:r>
            <a:r>
              <a:rPr lang="en-US" sz="1850" b="1" dirty="0"/>
              <a:t> </a:t>
            </a:r>
            <a:r>
              <a:rPr lang="en-US" sz="1850" b="1" dirty="0" err="1"/>
              <a:t>Ehipto</a:t>
            </a:r>
            <a:r>
              <a:rPr lang="en-US" sz="1850" b="1" dirty="0"/>
              <a:t> </a:t>
            </a:r>
            <a:r>
              <a:rPr lang="en-US" sz="1850" b="1" dirty="0" err="1"/>
              <a:t>nang</a:t>
            </a:r>
            <a:r>
              <a:rPr lang="en-US" sz="1850" b="1" dirty="0"/>
              <a:t> </a:t>
            </a:r>
            <a:r>
              <a:rPr lang="en-US" sz="1850" b="1" dirty="0" err="1"/>
              <a:t>hindi</a:t>
            </a:r>
            <a:r>
              <a:rPr lang="en-US" sz="1850" b="1" dirty="0"/>
              <a:t> </a:t>
            </a:r>
            <a:r>
              <a:rPr lang="en-US" sz="1850" b="1" dirty="0" err="1"/>
              <a:t>nila</a:t>
            </a:r>
            <a:r>
              <a:rPr lang="en-US" sz="1850" b="1" dirty="0"/>
              <a:t> </a:t>
            </a:r>
            <a:r>
              <a:rPr lang="en-US" sz="1850" b="1" dirty="0" err="1"/>
              <a:t>kailangang</a:t>
            </a:r>
            <a:r>
              <a:rPr lang="en-US" sz="1850" b="1" dirty="0"/>
              <a:t> </a:t>
            </a:r>
            <a:r>
              <a:rPr lang="en-US" sz="1850" b="1" dirty="0" err="1"/>
              <a:t>lumaban</a:t>
            </a:r>
            <a:r>
              <a:rPr lang="en-US" sz="1850" b="1" dirty="0"/>
              <a:t>, </a:t>
            </a:r>
            <a:r>
              <a:rPr lang="en-US" sz="1850" b="1" dirty="0" err="1"/>
              <a:t>hinati</a:t>
            </a:r>
            <a:r>
              <a:rPr lang="en-US" sz="1850" b="1" dirty="0"/>
              <a:t> ang </a:t>
            </a:r>
            <a:r>
              <a:rPr lang="en-US" sz="1850" b="1" dirty="0" err="1"/>
              <a:t>dagat</a:t>
            </a:r>
            <a:r>
              <a:rPr lang="en-US" sz="1850" b="1" dirty="0"/>
              <a:t> </a:t>
            </a:r>
            <a:r>
              <a:rPr lang="en-US" sz="1850" b="1" dirty="0" err="1"/>
              <a:t>sa</a:t>
            </a:r>
            <a:r>
              <a:rPr lang="en-US" sz="1850" b="1" dirty="0"/>
              <a:t> </a:t>
            </a:r>
            <a:r>
              <a:rPr lang="en-US" sz="1850" b="1" dirty="0" err="1"/>
              <a:t>dalawa</a:t>
            </a:r>
            <a:r>
              <a:rPr lang="en-US" sz="1850" b="1" dirty="0"/>
              <a:t>, </a:t>
            </a:r>
            <a:r>
              <a:rPr lang="en-US" sz="1850" b="1" dirty="0" err="1"/>
              <a:t>mahimalang</a:t>
            </a:r>
            <a:r>
              <a:rPr lang="en-US" sz="1850" b="1" dirty="0"/>
              <a:t> </a:t>
            </a:r>
            <a:r>
              <a:rPr lang="en-US" sz="1850" b="1" dirty="0" err="1"/>
              <a:t>pinakain</a:t>
            </a:r>
            <a:r>
              <a:rPr lang="en-US" sz="1850" b="1" dirty="0"/>
              <a:t> </a:t>
            </a:r>
            <a:r>
              <a:rPr lang="en-US" sz="1850" b="1" dirty="0" err="1"/>
              <a:t>sila</a:t>
            </a:r>
            <a:r>
              <a:rPr lang="en-US" sz="1850" b="1" dirty="0"/>
              <a:t>, at </a:t>
            </a:r>
            <a:r>
              <a:rPr lang="en-US" sz="1850" b="1" dirty="0" err="1"/>
              <a:t>pinatnubayan</a:t>
            </a:r>
            <a:r>
              <a:rPr lang="en-US" sz="1850" b="1" dirty="0"/>
              <a:t> </a:t>
            </a:r>
            <a:r>
              <a:rPr lang="en-US" sz="1850" b="1" dirty="0" err="1"/>
              <a:t>sila</a:t>
            </a:r>
            <a:r>
              <a:rPr lang="en-US" sz="1850" b="1" dirty="0"/>
              <a:t> </a:t>
            </a:r>
            <a:r>
              <a:rPr lang="en-US" sz="1850" b="1" dirty="0" err="1"/>
              <a:t>kasama</a:t>
            </a:r>
            <a:r>
              <a:rPr lang="en-US" sz="1850" b="1" dirty="0"/>
              <a:t> ng </a:t>
            </a:r>
            <a:r>
              <a:rPr lang="en-US" sz="1850" b="1" dirty="0" err="1"/>
              <a:t>Kanyang</a:t>
            </a:r>
            <a:r>
              <a:rPr lang="en-US" sz="1850" b="1" dirty="0"/>
              <a:t> Anghel... </a:t>
            </a:r>
            <a:r>
              <a:rPr lang="en-US" sz="1850" b="1" dirty="0" err="1"/>
              <a:t>hindi</a:t>
            </a:r>
            <a:r>
              <a:rPr lang="en-US" sz="1850" b="1" dirty="0"/>
              <a:t> </a:t>
            </a:r>
            <a:r>
              <a:rPr lang="en-US" sz="1850" b="1" dirty="0" err="1"/>
              <a:t>ba</a:t>
            </a:r>
            <a:r>
              <a:rPr lang="en-US" sz="1850" b="1" dirty="0"/>
              <a:t> Niya </a:t>
            </a:r>
            <a:r>
              <a:rPr lang="en-US" sz="1850" b="1" dirty="0" err="1"/>
              <a:t>kayang</a:t>
            </a:r>
            <a:r>
              <a:rPr lang="en-US" sz="1850" b="1" dirty="0"/>
              <a:t> </a:t>
            </a:r>
            <a:r>
              <a:rPr lang="en-US" sz="1850" b="1" dirty="0" err="1"/>
              <a:t>ibigay</a:t>
            </a:r>
            <a:r>
              <a:rPr lang="en-US" sz="1850" b="1" dirty="0"/>
              <a:t> </a:t>
            </a:r>
            <a:r>
              <a:rPr lang="en-US" sz="1850" b="1" dirty="0" err="1"/>
              <a:t>sa</a:t>
            </a:r>
            <a:r>
              <a:rPr lang="en-US" sz="1850" b="1" dirty="0"/>
              <a:t> </a:t>
            </a:r>
            <a:r>
              <a:rPr lang="en-US" sz="1850" b="1" dirty="0" err="1"/>
              <a:t>kanila</a:t>
            </a:r>
            <a:r>
              <a:rPr lang="en-US" sz="1850" b="1" dirty="0"/>
              <a:t> ang Canaan </a:t>
            </a:r>
            <a:r>
              <a:rPr lang="en-US" sz="1850" b="1" dirty="0" err="1"/>
              <a:t>nang</a:t>
            </a:r>
            <a:r>
              <a:rPr lang="en-US" sz="1850" b="1" dirty="0"/>
              <a:t> </a:t>
            </a:r>
            <a:r>
              <a:rPr lang="en-US" sz="1850" b="1" dirty="0" err="1"/>
              <a:t>hindi</a:t>
            </a:r>
            <a:r>
              <a:rPr lang="en-US" sz="1850" b="1" dirty="0"/>
              <a:t> </a:t>
            </a:r>
            <a:r>
              <a:rPr lang="en-US" sz="1850" b="1" dirty="0" err="1"/>
              <a:t>nakikipaglaban</a:t>
            </a:r>
            <a:r>
              <a:rPr lang="en" sz="185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613184"/>
            <a:ext cx="62102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Pagkatapos</a:t>
            </a:r>
            <a:r>
              <a:rPr lang="en-US" b="1" dirty="0"/>
              <a:t> ng </a:t>
            </a:r>
            <a:r>
              <a:rPr lang="en-US" b="1" dirty="0" err="1"/>
              <a:t>apat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siglo</a:t>
            </a:r>
            <a:r>
              <a:rPr lang="en-US" b="1" dirty="0"/>
              <a:t> ng </a:t>
            </a:r>
            <a:r>
              <a:rPr lang="en-US" b="1" dirty="0" err="1"/>
              <a:t>biyaya</a:t>
            </a:r>
            <a:r>
              <a:rPr lang="en-US" b="1" dirty="0"/>
              <a:t>,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Canaaneo</a:t>
            </a:r>
            <a:r>
              <a:rPr lang="en-US" b="1" dirty="0"/>
              <a:t> ay </a:t>
            </a:r>
            <a:r>
              <a:rPr lang="en-US" b="1" dirty="0" err="1"/>
              <a:t>hindi</a:t>
            </a:r>
            <a:r>
              <a:rPr lang="en-US" b="1" dirty="0"/>
              <a:t> </a:t>
            </a:r>
            <a:r>
              <a:rPr lang="en-US" b="1" dirty="0" err="1"/>
              <a:t>nagbago</a:t>
            </a:r>
            <a:r>
              <a:rPr lang="en-US" b="1" dirty="0"/>
              <a:t> ng </a:t>
            </a:r>
            <a:r>
              <a:rPr lang="en-US" b="1" dirty="0" err="1"/>
              <a:t>kanilang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paraan</a:t>
            </a:r>
            <a:r>
              <a:rPr lang="en-US" b="1" dirty="0"/>
              <a:t>. </a:t>
            </a:r>
            <a:r>
              <a:rPr lang="en-US" b="1" dirty="0" err="1"/>
              <a:t>Oras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para </a:t>
            </a:r>
            <a:r>
              <a:rPr lang="en-US" b="1" dirty="0" err="1"/>
              <a:t>ibigay</a:t>
            </a:r>
            <a:r>
              <a:rPr lang="en-US" b="1" dirty="0"/>
              <a:t> ang </a:t>
            </a:r>
            <a:r>
              <a:rPr lang="en-US" b="1" dirty="0" err="1"/>
              <a:t>lupain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Israel... ng </a:t>
            </a:r>
            <a:r>
              <a:rPr lang="en-US" b="1" dirty="0" err="1"/>
              <a:t>mapayapa</a:t>
            </a:r>
            <a:r>
              <a:rPr lang="en" b="1" dirty="0"/>
              <a:t>! (Ex. 13:17)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42937" y="713869"/>
            <a:ext cx="8086725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en-US" sz="3000" b="1" dirty="0">
                <a:latin typeface="Constantia" panose="02030602050306030303" pitchFamily="18" charset="0"/>
              </a:rPr>
              <a:t>Sa </a:t>
            </a:r>
            <a:r>
              <a:rPr lang="en-US" sz="3000" b="1" dirty="0" err="1">
                <a:latin typeface="Constantia" panose="02030602050306030303" pitchFamily="18" charset="0"/>
              </a:rPr>
              <a:t>mga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panahon</a:t>
            </a:r>
            <a:r>
              <a:rPr lang="en-US" sz="3000" b="1" dirty="0">
                <a:latin typeface="Constantia" panose="02030602050306030303" pitchFamily="18" charset="0"/>
              </a:rPr>
              <a:t>, ang </a:t>
            </a:r>
            <a:r>
              <a:rPr lang="en-US" sz="3000" b="1" dirty="0" err="1">
                <a:latin typeface="Constantia" panose="02030602050306030303" pitchFamily="18" charset="0"/>
              </a:rPr>
              <a:t>kautusan</a:t>
            </a:r>
            <a:r>
              <a:rPr lang="en-US" sz="3000" b="1" dirty="0">
                <a:latin typeface="Constantia" panose="02030602050306030303" pitchFamily="18" charset="0"/>
              </a:rPr>
              <a:t> ng </a:t>
            </a:r>
            <a:r>
              <a:rPr lang="en-US" sz="3000" b="1" dirty="0" err="1">
                <a:latin typeface="Constantia" panose="02030602050306030303" pitchFamily="18" charset="0"/>
              </a:rPr>
              <a:t>Diyos</a:t>
            </a:r>
            <a:r>
              <a:rPr lang="en-US" sz="3000" b="1" dirty="0">
                <a:latin typeface="Constantia" panose="02030602050306030303" pitchFamily="18" charset="0"/>
              </a:rPr>
              <a:t> ay </a:t>
            </a:r>
            <a:r>
              <a:rPr lang="en-US" sz="3000" b="1" dirty="0" err="1">
                <a:latin typeface="Constantia" panose="02030602050306030303" pitchFamily="18" charset="0"/>
              </a:rPr>
              <a:t>nananatili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pinakamataas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pamantayan</a:t>
            </a:r>
            <a:r>
              <a:rPr lang="en-US" sz="3000" b="1" dirty="0">
                <a:latin typeface="Constantia" panose="02030602050306030303" pitchFamily="18" charset="0"/>
              </a:rPr>
              <a:t> ng </a:t>
            </a:r>
            <a:r>
              <a:rPr lang="en-US" sz="3000" b="1" dirty="0" err="1">
                <a:latin typeface="Constantia" panose="02030602050306030303" pitchFamily="18" charset="0"/>
              </a:rPr>
              <a:t>moralidad</a:t>
            </a:r>
            <a:r>
              <a:rPr lang="en-US" sz="3000" b="1" dirty="0">
                <a:latin typeface="Constantia" panose="02030602050306030303" pitchFamily="18" charset="0"/>
              </a:rPr>
              <a:t>. Walang </a:t>
            </a:r>
            <a:r>
              <a:rPr lang="en-US" sz="3000" b="1" dirty="0" err="1">
                <a:latin typeface="Constantia" panose="02030602050306030303" pitchFamily="18" charset="0"/>
              </a:rPr>
              <a:t>imbensyon</a:t>
            </a:r>
            <a:r>
              <a:rPr lang="en-US" sz="3000" b="1" dirty="0">
                <a:latin typeface="Constantia" panose="02030602050306030303" pitchFamily="18" charset="0"/>
              </a:rPr>
              <a:t> ng </a:t>
            </a:r>
            <a:r>
              <a:rPr lang="en-US" sz="3000" b="1" dirty="0" err="1">
                <a:latin typeface="Constantia" panose="02030602050306030303" pitchFamily="18" charset="0"/>
              </a:rPr>
              <a:t>siyensya</a:t>
            </a:r>
            <a:r>
              <a:rPr lang="en-US" sz="3000" b="1" dirty="0">
                <a:latin typeface="Constantia" panose="02030602050306030303" pitchFamily="18" charset="0"/>
              </a:rPr>
              <a:t> o </a:t>
            </a:r>
            <a:r>
              <a:rPr lang="en-US" sz="3000" b="1" dirty="0" err="1">
                <a:latin typeface="Constantia" panose="02030602050306030303" pitchFamily="18" charset="0"/>
              </a:rPr>
              <a:t>imahinasyon</a:t>
            </a:r>
            <a:r>
              <a:rPr lang="en-US" sz="3000" b="1" dirty="0">
                <a:latin typeface="Constantia" panose="02030602050306030303" pitchFamily="18" charset="0"/>
              </a:rPr>
              <a:t> ng </a:t>
            </a:r>
            <a:r>
              <a:rPr lang="en-US" sz="3000" b="1" dirty="0" err="1">
                <a:latin typeface="Constantia" panose="02030602050306030303" pitchFamily="18" charset="0"/>
              </a:rPr>
              <a:t>mabungang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isip</a:t>
            </a:r>
            <a:r>
              <a:rPr lang="en-US" sz="3000" b="1" dirty="0">
                <a:latin typeface="Constantia" panose="02030602050306030303" pitchFamily="18" charset="0"/>
              </a:rPr>
              <a:t> ang </a:t>
            </a:r>
            <a:r>
              <a:rPr lang="en-US" sz="3000" b="1" dirty="0" err="1">
                <a:latin typeface="Constantia" panose="02030602050306030303" pitchFamily="18" charset="0"/>
              </a:rPr>
              <a:t>nakatuklasan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hindi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sakop</a:t>
            </a:r>
            <a:r>
              <a:rPr lang="en-US" sz="3000" b="1" dirty="0">
                <a:latin typeface="Constantia" panose="02030602050306030303" pitchFamily="18" charset="0"/>
              </a:rPr>
              <a:t> ng </a:t>
            </a:r>
            <a:r>
              <a:rPr lang="en-US" sz="3000" b="1" dirty="0" err="1">
                <a:latin typeface="Constantia" panose="02030602050306030303" pitchFamily="18" charset="0"/>
              </a:rPr>
              <a:t>kodigong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ito</a:t>
            </a:r>
            <a:r>
              <a:rPr lang="en-US" sz="30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000" b="1" dirty="0">
                <a:latin typeface="Constantia" panose="02030602050306030303" pitchFamily="18" charset="0"/>
              </a:rPr>
              <a:t>	Ang </a:t>
            </a:r>
            <a:r>
              <a:rPr lang="en-US" sz="3000" b="1" dirty="0" err="1">
                <a:latin typeface="Constantia" panose="02030602050306030303" pitchFamily="18" charset="0"/>
              </a:rPr>
              <a:t>kautusan</a:t>
            </a:r>
            <a:r>
              <a:rPr lang="en-US" sz="3000" b="1" dirty="0">
                <a:latin typeface="Constantia" panose="02030602050306030303" pitchFamily="18" charset="0"/>
              </a:rPr>
              <a:t> ng </a:t>
            </a:r>
            <a:r>
              <a:rPr lang="en-US" sz="3000" b="1" dirty="0" err="1">
                <a:latin typeface="Constantia" panose="02030602050306030303" pitchFamily="18" charset="0"/>
              </a:rPr>
              <a:t>Diyos</a:t>
            </a:r>
            <a:r>
              <a:rPr lang="en-US" sz="3000" b="1" dirty="0">
                <a:latin typeface="Constantia" panose="02030602050306030303" pitchFamily="18" charset="0"/>
              </a:rPr>
              <a:t> ay </a:t>
            </a:r>
            <a:r>
              <a:rPr lang="en-US" sz="3000" b="1" dirty="0" err="1">
                <a:latin typeface="Constantia" panose="02030602050306030303" pitchFamily="18" charset="0"/>
              </a:rPr>
              <a:t>seguridad</a:t>
            </a:r>
            <a:r>
              <a:rPr lang="en-US" sz="3000" b="1" dirty="0">
                <a:latin typeface="Constantia" panose="02030602050306030303" pitchFamily="18" charset="0"/>
              </a:rPr>
              <a:t> ng </a:t>
            </a:r>
            <a:r>
              <a:rPr lang="en-US" sz="3000" b="1" dirty="0" err="1">
                <a:latin typeface="Constantia" panose="02030602050306030303" pitchFamily="18" charset="0"/>
              </a:rPr>
              <a:t>buhay</a:t>
            </a:r>
            <a:r>
              <a:rPr lang="en-US" sz="3000" b="1" dirty="0">
                <a:latin typeface="Constantia" panose="02030602050306030303" pitchFamily="18" charset="0"/>
              </a:rPr>
              <a:t> at </a:t>
            </a:r>
            <a:r>
              <a:rPr lang="en-US" sz="3000" b="1" dirty="0" err="1">
                <a:latin typeface="Constantia" panose="02030602050306030303" pitchFamily="18" charset="0"/>
              </a:rPr>
              <a:t>ari-arian</a:t>
            </a:r>
            <a:r>
              <a:rPr lang="en-US" sz="3000" b="1" dirty="0">
                <a:latin typeface="Constantia" panose="02030602050306030303" pitchFamily="18" charset="0"/>
              </a:rPr>
              <a:t> at </a:t>
            </a:r>
            <a:r>
              <a:rPr lang="en-US" sz="3000" b="1" dirty="0" err="1">
                <a:latin typeface="Constantia" panose="02030602050306030303" pitchFamily="18" charset="0"/>
              </a:rPr>
              <a:t>kapayapaan</a:t>
            </a:r>
            <a:r>
              <a:rPr lang="en-US" sz="3000" b="1" dirty="0">
                <a:latin typeface="Constantia" panose="02030602050306030303" pitchFamily="18" charset="0"/>
              </a:rPr>
              <a:t> at </a:t>
            </a:r>
            <a:r>
              <a:rPr lang="en-US" sz="3000" b="1" dirty="0" err="1">
                <a:latin typeface="Constantia" panose="02030602050306030303" pitchFamily="18" charset="0"/>
              </a:rPr>
              <a:t>kaligayahan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Ibinigay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ito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upang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matiyak</a:t>
            </a:r>
            <a:r>
              <a:rPr lang="en-US" sz="3000" b="1" dirty="0">
                <a:latin typeface="Constantia" panose="02030602050306030303" pitchFamily="18" charset="0"/>
              </a:rPr>
              <a:t> ang </a:t>
            </a:r>
            <a:r>
              <a:rPr lang="en-US" sz="3000" b="1" dirty="0" err="1">
                <a:latin typeface="Constantia" panose="02030602050306030303" pitchFamily="18" charset="0"/>
              </a:rPr>
              <a:t>ating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kasalukuyan</a:t>
            </a:r>
            <a:r>
              <a:rPr lang="en-US" sz="3000" b="1" dirty="0">
                <a:latin typeface="Constantia" panose="02030602050306030303" pitchFamily="18" charset="0"/>
              </a:rPr>
              <a:t> at </a:t>
            </a:r>
            <a:r>
              <a:rPr lang="en-US" sz="3000" b="1" dirty="0" err="1">
                <a:latin typeface="Constantia" panose="02030602050306030303" pitchFamily="18" charset="0"/>
              </a:rPr>
              <a:t>walang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hanggang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kabutihan</a:t>
            </a:r>
            <a:r>
              <a:rPr lang="en" sz="30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PAANO UNAWAIN ANG KAUTUSAN</a:t>
            </a:r>
            <a:endParaRPr lang="en" sz="54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1525</Words>
  <Application>Microsoft Office PowerPoint</Application>
  <PresentationFormat>Panorámica</PresentationFormat>
  <Paragraphs>70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124</cp:revision>
  <dcterms:created xsi:type="dcterms:W3CDTF">2025-07-23T17:54:44Z</dcterms:created>
  <dcterms:modified xsi:type="dcterms:W3CDTF">2025-08-29T10:41:57Z</dcterms:modified>
</cp:coreProperties>
</file>