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3" d="100"/>
          <a:sy n="33" d="100"/>
        </p:scale>
        <p:origin x="60" y="15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US" sz="1700" b="1" spc="300" dirty="0">
              <a:solidFill>
                <a:schemeClr val="tx1"/>
              </a:solidFill>
            </a:rPr>
            <a:t>Bezaleel, </a:t>
          </a:r>
          <a:r>
            <a:rPr lang="en-US" sz="1700" b="1" spc="300" dirty="0" err="1">
              <a:solidFill>
                <a:schemeClr val="tx1"/>
              </a:solidFill>
            </a:rPr>
            <a:t>na</a:t>
          </a:r>
          <a:r>
            <a:rPr lang="en-US" sz="1700" b="1" spc="300" dirty="0">
              <a:solidFill>
                <a:schemeClr val="tx1"/>
              </a:solidFill>
            </a:rPr>
            <a:t> </a:t>
          </a:r>
          <a:r>
            <a:rPr lang="en-US" sz="1700" b="1" spc="300" dirty="0" err="1">
              <a:solidFill>
                <a:schemeClr val="tx1"/>
              </a:solidFill>
            </a:rPr>
            <a:t>siyang</a:t>
          </a:r>
          <a:r>
            <a:rPr lang="en-US" sz="1700" b="1" spc="300" dirty="0">
              <a:solidFill>
                <a:schemeClr val="tx1"/>
              </a:solidFill>
            </a:rPr>
            <a:t> </a:t>
          </a:r>
          <a:r>
            <a:rPr lang="en-US" sz="1700" b="1" spc="300" dirty="0" err="1">
              <a:solidFill>
                <a:schemeClr val="tx1"/>
              </a:solidFill>
            </a:rPr>
            <a:t>namahala</a:t>
          </a:r>
          <a:r>
            <a:rPr lang="en-US" sz="1700" b="1" spc="300" dirty="0">
              <a:solidFill>
                <a:schemeClr val="tx1"/>
              </a:solidFill>
            </a:rPr>
            <a:t> </a:t>
          </a:r>
          <a:r>
            <a:rPr lang="en-US" sz="1700" b="1" spc="300" dirty="0" err="1">
              <a:solidFill>
                <a:schemeClr val="tx1"/>
              </a:solidFill>
            </a:rPr>
            <a:t>sa</a:t>
          </a:r>
          <a:r>
            <a:rPr lang="en-US" sz="1700" b="1" spc="300" dirty="0">
              <a:solidFill>
                <a:schemeClr val="tx1"/>
              </a:solidFill>
            </a:rPr>
            <a:t> </a:t>
          </a:r>
          <a:r>
            <a:rPr lang="en-US" sz="1700" b="1" spc="300" dirty="0" err="1">
              <a:solidFill>
                <a:schemeClr val="tx1"/>
              </a:solidFill>
            </a:rPr>
            <a:t>buong</a:t>
          </a:r>
          <a:r>
            <a:rPr lang="en-US" sz="1700" b="1" spc="300" dirty="0">
              <a:solidFill>
                <a:schemeClr val="tx1"/>
              </a:solidFill>
            </a:rPr>
            <a:t> </a:t>
          </a:r>
          <a:r>
            <a:rPr lang="en-US" sz="1700" b="1" spc="300" dirty="0" err="1">
              <a:solidFill>
                <a:schemeClr val="tx1"/>
              </a:solidFill>
            </a:rPr>
            <a:t>proyekto</a:t>
          </a:r>
          <a:r>
            <a:rPr lang="en-US" sz="1700" b="1" spc="300" dirty="0">
              <a:solidFill>
                <a:schemeClr val="tx1"/>
              </a:solidFill>
            </a:rPr>
            <a:t> </a:t>
          </a:r>
          <a:r>
            <a:rPr lang="en" sz="1700" b="1" spc="300" dirty="0">
              <a:solidFill>
                <a:schemeClr val="tx1"/>
              </a:solidFill>
            </a:rPr>
            <a:t>(Ex. 31:2)</a:t>
          </a:r>
          <a:endParaRPr lang="es-ES" sz="17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nn-NO" sz="2000" b="1" spc="300" dirty="0">
              <a:solidFill>
                <a:schemeClr val="tx1"/>
              </a:solidFill>
            </a:rPr>
            <a:t>Si Aholiab, na kanyang punong katulong </a:t>
          </a:r>
          <a:r>
            <a:rPr lang="en" sz="2000" b="1" spc="300" dirty="0">
              <a:solidFill>
                <a:schemeClr val="tx1"/>
              </a:solidFill>
            </a:rPr>
            <a:t>(Ex. 31:6a)</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US" sz="2000" b="1" spc="300" dirty="0">
              <a:solidFill>
                <a:schemeClr val="tx1"/>
              </a:solidFill>
            </a:rPr>
            <a:t>Iba pang </a:t>
          </a:r>
          <a:r>
            <a:rPr lang="en-US" sz="2000" b="1" spc="300" dirty="0" err="1">
              <a:solidFill>
                <a:schemeClr val="tx1"/>
              </a:solidFill>
            </a:rPr>
            <a:t>mga</a:t>
          </a:r>
          <a:r>
            <a:rPr lang="en-US" sz="2000" b="1" spc="300" dirty="0">
              <a:solidFill>
                <a:schemeClr val="tx1"/>
              </a:solidFill>
            </a:rPr>
            <a:t> </a:t>
          </a:r>
          <a:r>
            <a:rPr lang="en-US" sz="2000" b="1" spc="300" dirty="0" err="1">
              <a:solidFill>
                <a:schemeClr val="tx1"/>
              </a:solidFill>
            </a:rPr>
            <a:t>taong</a:t>
          </a:r>
          <a:r>
            <a:rPr lang="en-US" sz="2000" b="1" spc="300" dirty="0">
              <a:solidFill>
                <a:schemeClr val="tx1"/>
              </a:solidFill>
            </a:rPr>
            <a:t> </a:t>
          </a:r>
          <a:r>
            <a:rPr lang="en-US" sz="2000" b="1" spc="300" dirty="0" err="1">
              <a:solidFill>
                <a:schemeClr val="tx1"/>
              </a:solidFill>
            </a:rPr>
            <a:t>tumulong</a:t>
          </a:r>
          <a:r>
            <a:rPr lang="en-US" sz="2000" b="1" spc="300" dirty="0">
              <a:solidFill>
                <a:schemeClr val="tx1"/>
              </a:solidFill>
            </a:rPr>
            <a:t> </a:t>
          </a:r>
          <a:r>
            <a:rPr lang="en-US" sz="2000" b="1" spc="300" dirty="0" err="1">
              <a:solidFill>
                <a:schemeClr val="tx1"/>
              </a:solidFill>
            </a:rPr>
            <a:t>sa</a:t>
          </a:r>
          <a:r>
            <a:rPr lang="en-US" sz="2000" b="1" spc="300" dirty="0">
              <a:solidFill>
                <a:schemeClr val="tx1"/>
              </a:solidFill>
            </a:rPr>
            <a:t> </a:t>
          </a:r>
          <a:r>
            <a:rPr lang="en-US" sz="2000" b="1" spc="300" dirty="0" err="1">
              <a:solidFill>
                <a:schemeClr val="tx1"/>
              </a:solidFill>
            </a:rPr>
            <a:t>gawain</a:t>
          </a:r>
          <a:r>
            <a:rPr lang="en-US" sz="2000" b="1" spc="300" dirty="0">
              <a:solidFill>
                <a:schemeClr val="tx1"/>
              </a:solidFill>
            </a:rPr>
            <a:t> </a:t>
          </a:r>
          <a:r>
            <a:rPr lang="en" sz="2000" b="1" spc="300" dirty="0">
              <a:solidFill>
                <a:schemeClr val="tx1"/>
              </a:solidFill>
            </a:rPr>
            <a:t>(Ex. 31:6b)</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46947">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103099" y="123"/>
          <a:ext cx="883660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spc="300" dirty="0">
              <a:solidFill>
                <a:schemeClr val="tx1"/>
              </a:solidFill>
            </a:rPr>
            <a:t>Bezaleel, </a:t>
          </a:r>
          <a:r>
            <a:rPr lang="en-US" sz="1700" b="1" kern="1200" spc="300" dirty="0" err="1">
              <a:solidFill>
                <a:schemeClr val="tx1"/>
              </a:solidFill>
            </a:rPr>
            <a:t>na</a:t>
          </a:r>
          <a:r>
            <a:rPr lang="en-US" sz="1700" b="1" kern="1200" spc="300" dirty="0">
              <a:solidFill>
                <a:schemeClr val="tx1"/>
              </a:solidFill>
            </a:rPr>
            <a:t> </a:t>
          </a:r>
          <a:r>
            <a:rPr lang="en-US" sz="1700" b="1" kern="1200" spc="300" dirty="0" err="1">
              <a:solidFill>
                <a:schemeClr val="tx1"/>
              </a:solidFill>
            </a:rPr>
            <a:t>siyang</a:t>
          </a:r>
          <a:r>
            <a:rPr lang="en-US" sz="1700" b="1" kern="1200" spc="300" dirty="0">
              <a:solidFill>
                <a:schemeClr val="tx1"/>
              </a:solidFill>
            </a:rPr>
            <a:t> </a:t>
          </a:r>
          <a:r>
            <a:rPr lang="en-US" sz="1700" b="1" kern="1200" spc="300" dirty="0" err="1">
              <a:solidFill>
                <a:schemeClr val="tx1"/>
              </a:solidFill>
            </a:rPr>
            <a:t>namahala</a:t>
          </a:r>
          <a:r>
            <a:rPr lang="en-US" sz="1700" b="1" kern="1200" spc="300" dirty="0">
              <a:solidFill>
                <a:schemeClr val="tx1"/>
              </a:solidFill>
            </a:rPr>
            <a:t> </a:t>
          </a:r>
          <a:r>
            <a:rPr lang="en-US" sz="1700" b="1" kern="1200" spc="300" dirty="0" err="1">
              <a:solidFill>
                <a:schemeClr val="tx1"/>
              </a:solidFill>
            </a:rPr>
            <a:t>sa</a:t>
          </a:r>
          <a:r>
            <a:rPr lang="en-US" sz="1700" b="1" kern="1200" spc="300" dirty="0">
              <a:solidFill>
                <a:schemeClr val="tx1"/>
              </a:solidFill>
            </a:rPr>
            <a:t> </a:t>
          </a:r>
          <a:r>
            <a:rPr lang="en-US" sz="1700" b="1" kern="1200" spc="300" dirty="0" err="1">
              <a:solidFill>
                <a:schemeClr val="tx1"/>
              </a:solidFill>
            </a:rPr>
            <a:t>buong</a:t>
          </a:r>
          <a:r>
            <a:rPr lang="en-US" sz="1700" b="1" kern="1200" spc="300" dirty="0">
              <a:solidFill>
                <a:schemeClr val="tx1"/>
              </a:solidFill>
            </a:rPr>
            <a:t> </a:t>
          </a:r>
          <a:r>
            <a:rPr lang="en-US" sz="1700" b="1" kern="1200" spc="300" dirty="0" err="1">
              <a:solidFill>
                <a:schemeClr val="tx1"/>
              </a:solidFill>
            </a:rPr>
            <a:t>proyekto</a:t>
          </a:r>
          <a:r>
            <a:rPr lang="en-US" sz="1700" b="1" kern="1200" spc="300" dirty="0">
              <a:solidFill>
                <a:schemeClr val="tx1"/>
              </a:solidFill>
            </a:rPr>
            <a:t> </a:t>
          </a:r>
          <a:r>
            <a:rPr lang="en" sz="1700" b="1" kern="1200" spc="300" dirty="0">
              <a:solidFill>
                <a:schemeClr val="tx1"/>
              </a:solidFill>
            </a:rPr>
            <a:t>(Ex. 31:2)</a:t>
          </a:r>
          <a:endParaRPr lang="es-ES" sz="1700" kern="1200" spc="300" dirty="0">
            <a:solidFill>
              <a:schemeClr val="tx1"/>
            </a:solidFill>
          </a:endParaRPr>
        </a:p>
      </dsp:txBody>
      <dsp:txXfrm rot="10800000">
        <a:off x="175628" y="123"/>
        <a:ext cx="876407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nn-NO" sz="2000" b="1" kern="1200" spc="300" dirty="0">
              <a:solidFill>
                <a:schemeClr val="tx1"/>
              </a:solidFill>
            </a:rPr>
            <a:t>Si Aholiab, na kanyang punong katulong </a:t>
          </a:r>
          <a:r>
            <a:rPr lang="en" sz="2000" b="1" kern="1200" spc="300" dirty="0">
              <a:solidFill>
                <a:schemeClr val="tx1"/>
              </a:solidFill>
            </a:rPr>
            <a:t>(Ex. 31:6a)</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spc="300" dirty="0">
              <a:solidFill>
                <a:schemeClr val="tx1"/>
              </a:solidFill>
            </a:rPr>
            <a:t>Iba pang </a:t>
          </a:r>
          <a:r>
            <a:rPr lang="en-US" sz="2000" b="1" kern="1200" spc="300" dirty="0" err="1">
              <a:solidFill>
                <a:schemeClr val="tx1"/>
              </a:solidFill>
            </a:rPr>
            <a:t>mga</a:t>
          </a:r>
          <a:r>
            <a:rPr lang="en-US" sz="2000" b="1" kern="1200" spc="300" dirty="0">
              <a:solidFill>
                <a:schemeClr val="tx1"/>
              </a:solidFill>
            </a:rPr>
            <a:t> </a:t>
          </a:r>
          <a:r>
            <a:rPr lang="en-US" sz="2000" b="1" kern="1200" spc="300" dirty="0" err="1">
              <a:solidFill>
                <a:schemeClr val="tx1"/>
              </a:solidFill>
            </a:rPr>
            <a:t>taong</a:t>
          </a:r>
          <a:r>
            <a:rPr lang="en-US" sz="2000" b="1" kern="1200" spc="300" dirty="0">
              <a:solidFill>
                <a:schemeClr val="tx1"/>
              </a:solidFill>
            </a:rPr>
            <a:t> </a:t>
          </a:r>
          <a:r>
            <a:rPr lang="en-US" sz="2000" b="1" kern="1200" spc="300" dirty="0" err="1">
              <a:solidFill>
                <a:schemeClr val="tx1"/>
              </a:solidFill>
            </a:rPr>
            <a:t>tumulong</a:t>
          </a:r>
          <a:r>
            <a:rPr lang="en-US" sz="2000" b="1" kern="1200" spc="300" dirty="0">
              <a:solidFill>
                <a:schemeClr val="tx1"/>
              </a:solidFill>
            </a:rPr>
            <a:t> </a:t>
          </a:r>
          <a:r>
            <a:rPr lang="en-US" sz="2000" b="1" kern="1200" spc="300" dirty="0" err="1">
              <a:solidFill>
                <a:schemeClr val="tx1"/>
              </a:solidFill>
            </a:rPr>
            <a:t>sa</a:t>
          </a:r>
          <a:r>
            <a:rPr lang="en-US" sz="2000" b="1" kern="1200" spc="300" dirty="0">
              <a:solidFill>
                <a:schemeClr val="tx1"/>
              </a:solidFill>
            </a:rPr>
            <a:t> </a:t>
          </a:r>
          <a:r>
            <a:rPr lang="en-US" sz="2000" b="1" kern="1200" spc="300" dirty="0" err="1">
              <a:solidFill>
                <a:schemeClr val="tx1"/>
              </a:solidFill>
            </a:rPr>
            <a:t>gawain</a:t>
          </a:r>
          <a:r>
            <a:rPr lang="en-US" sz="2000" b="1" kern="1200" spc="300" dirty="0">
              <a:solidFill>
                <a:schemeClr val="tx1"/>
              </a:solidFill>
            </a:rPr>
            <a:t> </a:t>
          </a:r>
          <a:r>
            <a:rPr lang="en" sz="2000" b="1" kern="1200" spc="300" dirty="0">
              <a:solidFill>
                <a:schemeClr val="tx1"/>
              </a:solidFill>
            </a:rPr>
            <a:t>(Ex. 31:6b)</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a:ln w="9525">
                  <a:solidFill>
                    <a:srgbClr val="A37101"/>
                  </a:solidFill>
                  <a:prstDash val="solid"/>
                </a:ln>
                <a:solidFill>
                  <a:srgbClr val="F1A501"/>
                </a:solidFill>
                <a:effectLst>
                  <a:outerShdw blurRad="12700" dist="38100" dir="2700000" algn="tl" rotWithShape="0">
                    <a:srgbClr val="FFDF97"/>
                  </a:outerShdw>
                </a:effectLst>
              </a:rPr>
              <a:t>ANG TIPAN AT ANG ANYONG HUWARAN</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Aralin 10 para sa Setyembre 6, 2025</a:t>
            </a:r>
            <a:endPar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en-US" sz="4400" b="1" dirty="0">
                <a:ln w="6600">
                  <a:solidFill>
                    <a:srgbClr val="FF5050"/>
                  </a:solidFill>
                  <a:prstDash val="solid"/>
                </a:ln>
                <a:solidFill>
                  <a:srgbClr val="66FFFF"/>
                </a:solidFill>
                <a:effectLst>
                  <a:outerShdw dist="38100" dir="2700000" algn="tl" rotWithShape="0">
                    <a:prstClr val="black"/>
                  </a:outerShdw>
                </a:effectLst>
              </a:rPr>
              <a:t>ANG PAGHAHANDA NG HUWARAN</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89876"/>
            <a:ext cx="12192000" cy="800219"/>
          </a:xfrm>
          <a:prstGeom prst="rect">
            <a:avLst/>
          </a:prstGeom>
          <a:noFill/>
        </p:spPr>
        <p:txBody>
          <a:bodyPr wrap="square">
            <a:spAutoFit/>
          </a:bodyPr>
          <a:lstStyle/>
          <a:p>
            <a:pPr lvl="0" algn="ctr">
              <a:defRPr/>
            </a:pPr>
            <a:r>
              <a:rPr kumimoji="0" lang="en" sz="17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Tingnan</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mo</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aking</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tinawag</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pangalan</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si</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Bezaleel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na</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anak</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ni</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Uri,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na</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anak</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ni</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Hur,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lipi</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ni</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Juda: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aking</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pinuspos</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siya</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ng Espiritu ng Dios,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karunungan</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pagkakilala</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kaalaman</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lahat ng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sarisaring</a:t>
            </a:r>
            <a:r>
              <a:rPr lang="en-US" sz="1700"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sz="1700"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gawain</a:t>
            </a:r>
            <a:r>
              <a:rPr kumimoji="0" lang="en" sz="17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rPr>
              <a:t>” </a:t>
            </a:r>
            <a:r>
              <a:rPr kumimoji="0" lang="en" sz="12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(Exodo 31:2-3)</a:t>
            </a:r>
            <a:endParaRPr kumimoji="0" lang="es-ES" sz="16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7217" y="2890682"/>
            <a:ext cx="12052701" cy="923330"/>
          </a:xfrm>
          <a:prstGeom prst="rect">
            <a:avLst/>
          </a:prstGeom>
          <a:noFill/>
        </p:spPr>
        <p:txBody>
          <a:bodyPr wrap="square" rtlCol="0">
            <a:spAutoFit/>
          </a:bodyPr>
          <a:lstStyle/>
          <a:p>
            <a:pPr lvl="0">
              <a:spcBef>
                <a:spcPts val="600"/>
              </a:spcBef>
              <a:defRPr/>
            </a:pPr>
            <a:r>
              <a:rPr lang="en-US" b="1" dirty="0" err="1">
                <a:solidFill>
                  <a:prstClr val="black"/>
                </a:solidFill>
              </a:rPr>
              <a:t>Bagama't</a:t>
            </a:r>
            <a:r>
              <a:rPr lang="en-US" b="1" dirty="0">
                <a:solidFill>
                  <a:prstClr val="black"/>
                </a:solidFill>
              </a:rPr>
              <a:t> </a:t>
            </a:r>
            <a:r>
              <a:rPr lang="en-US" b="1" dirty="0" err="1">
                <a:solidFill>
                  <a:prstClr val="black"/>
                </a:solidFill>
              </a:rPr>
              <a:t>binigyan</a:t>
            </a:r>
            <a:r>
              <a:rPr lang="en-US" b="1" dirty="0">
                <a:solidFill>
                  <a:prstClr val="black"/>
                </a:solidFill>
              </a:rPr>
              <a:t> ng </a:t>
            </a:r>
            <a:r>
              <a:rPr lang="en-US" b="1" dirty="0" err="1">
                <a:solidFill>
                  <a:prstClr val="black"/>
                </a:solidFill>
              </a:rPr>
              <a:t>Diyos</a:t>
            </a:r>
            <a:r>
              <a:rPr lang="en-US" b="1" dirty="0">
                <a:solidFill>
                  <a:prstClr val="black"/>
                </a:solidFill>
              </a:rPr>
              <a:t> </a:t>
            </a:r>
            <a:r>
              <a:rPr lang="en-US" b="1" dirty="0" err="1">
                <a:solidFill>
                  <a:prstClr val="black"/>
                </a:solidFill>
              </a:rPr>
              <a:t>si</a:t>
            </a:r>
            <a:r>
              <a:rPr lang="en-US" b="1" dirty="0">
                <a:solidFill>
                  <a:prstClr val="black"/>
                </a:solidFill>
              </a:rPr>
              <a:t> Moises ng </a:t>
            </a:r>
            <a:r>
              <a:rPr lang="en-US" b="1" dirty="0" err="1">
                <a:solidFill>
                  <a:prstClr val="black"/>
                </a:solidFill>
              </a:rPr>
              <a:t>napakadetalyadong</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tagubilin</a:t>
            </a:r>
            <a:r>
              <a:rPr lang="en-US" b="1" dirty="0">
                <a:solidFill>
                  <a:prstClr val="black"/>
                </a:solidFill>
              </a:rPr>
              <a:t> </a:t>
            </a:r>
            <a:r>
              <a:rPr lang="en-US" b="1" dirty="0" err="1">
                <a:solidFill>
                  <a:prstClr val="black"/>
                </a:solidFill>
              </a:rPr>
              <a:t>tungkol</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pagtatayo</a:t>
            </a:r>
            <a:r>
              <a:rPr lang="en-US" b="1" dirty="0">
                <a:solidFill>
                  <a:prstClr val="black"/>
                </a:solidFill>
              </a:rPr>
              <a:t>, </a:t>
            </a:r>
            <a:r>
              <a:rPr lang="en-US" b="1" dirty="0" err="1">
                <a:solidFill>
                  <a:prstClr val="black"/>
                </a:solidFill>
              </a:rPr>
              <a:t>hindi</a:t>
            </a:r>
            <a:r>
              <a:rPr lang="en-US" b="1" dirty="0">
                <a:solidFill>
                  <a:prstClr val="black"/>
                </a:solidFill>
              </a:rPr>
              <a:t> Niya </a:t>
            </a:r>
            <a:r>
              <a:rPr lang="en-US" b="1" dirty="0" err="1">
                <a:solidFill>
                  <a:prstClr val="black"/>
                </a:solidFill>
              </a:rPr>
              <a:t>sinabi</a:t>
            </a:r>
            <a:r>
              <a:rPr lang="en-US" b="1" dirty="0">
                <a:solidFill>
                  <a:prstClr val="black"/>
                </a:solidFill>
              </a:rPr>
              <a:t> </a:t>
            </a:r>
            <a:r>
              <a:rPr lang="en-US" b="1" dirty="0" err="1">
                <a:solidFill>
                  <a:prstClr val="black"/>
                </a:solidFill>
              </a:rPr>
              <a:t>sa</a:t>
            </a:r>
            <a:r>
              <a:rPr lang="en-US" b="1" dirty="0">
                <a:solidFill>
                  <a:prstClr val="black"/>
                </a:solidFill>
              </a:rPr>
              <a:t> kanya ang </a:t>
            </a:r>
            <a:r>
              <a:rPr lang="en-US" b="1" dirty="0" err="1">
                <a:solidFill>
                  <a:prstClr val="black"/>
                </a:solidFill>
              </a:rPr>
              <a:t>bawat</a:t>
            </a:r>
            <a:r>
              <a:rPr lang="en-US" b="1" dirty="0">
                <a:solidFill>
                  <a:prstClr val="black"/>
                </a:solidFill>
              </a:rPr>
              <a:t> </a:t>
            </a:r>
            <a:r>
              <a:rPr lang="en-US" b="1" dirty="0" err="1">
                <a:solidFill>
                  <a:prstClr val="black"/>
                </a:solidFill>
              </a:rPr>
              <a:t>detalye</a:t>
            </a:r>
            <a:r>
              <a:rPr lang="en-US" b="1" dirty="0">
                <a:solidFill>
                  <a:prstClr val="black"/>
                </a:solidFill>
              </a:rPr>
              <a:t>. Ano ang </a:t>
            </a:r>
            <a:r>
              <a:rPr lang="en-US" b="1" dirty="0" err="1">
                <a:solidFill>
                  <a:prstClr val="black"/>
                </a:solidFill>
              </a:rPr>
              <a:t>dapat</a:t>
            </a:r>
            <a:r>
              <a:rPr lang="en-US" b="1" dirty="0">
                <a:solidFill>
                  <a:prstClr val="black"/>
                </a:solidFill>
              </a:rPr>
              <a:t> </a:t>
            </a:r>
            <a:r>
              <a:rPr lang="en-US" b="1" dirty="0" err="1">
                <a:solidFill>
                  <a:prstClr val="black"/>
                </a:solidFill>
              </a:rPr>
              <a:t>na</a:t>
            </a:r>
            <a:r>
              <a:rPr lang="en-US" b="1" dirty="0">
                <a:solidFill>
                  <a:prstClr val="black"/>
                </a:solidFill>
              </a:rPr>
              <a:t> </a:t>
            </a:r>
            <a:r>
              <a:rPr lang="en-US" b="1" dirty="0" err="1">
                <a:solidFill>
                  <a:prstClr val="black"/>
                </a:solidFill>
              </a:rPr>
              <a:t>hitsura</a:t>
            </a:r>
            <a:r>
              <a:rPr lang="en-US" b="1" dirty="0">
                <a:solidFill>
                  <a:prstClr val="black"/>
                </a:solidFill>
              </a:rPr>
              <a:t> ng </a:t>
            </a:r>
            <a:r>
              <a:rPr lang="en-US" b="1" dirty="0" err="1">
                <a:solidFill>
                  <a:prstClr val="black"/>
                </a:solidFill>
              </a:rPr>
              <a:t>tansong</a:t>
            </a:r>
            <a:r>
              <a:rPr lang="en-US" b="1" dirty="0">
                <a:solidFill>
                  <a:prstClr val="black"/>
                </a:solidFill>
              </a:rPr>
              <a:t> </a:t>
            </a:r>
            <a:r>
              <a:rPr lang="en-US" b="1" dirty="0" err="1">
                <a:solidFill>
                  <a:prstClr val="black"/>
                </a:solidFill>
              </a:rPr>
              <a:t>hugasan</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kerubin</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mitra</a:t>
            </a:r>
            <a:r>
              <a:rPr lang="en-US" b="1" dirty="0">
                <a:solidFill>
                  <a:prstClr val="black"/>
                </a:solidFill>
              </a:rPr>
              <a:t> ng </a:t>
            </a:r>
            <a:r>
              <a:rPr lang="en-US" b="1" dirty="0" err="1">
                <a:solidFill>
                  <a:prstClr val="black"/>
                </a:solidFill>
              </a:rPr>
              <a:t>mga</a:t>
            </a:r>
            <a:r>
              <a:rPr lang="en-US" b="1" dirty="0">
                <a:solidFill>
                  <a:prstClr val="black"/>
                </a:solidFill>
              </a:rPr>
              <a:t> </a:t>
            </a:r>
            <a:r>
              <a:rPr lang="en-US" b="1" dirty="0" err="1">
                <a:solidFill>
                  <a:prstClr val="black"/>
                </a:solidFill>
              </a:rPr>
              <a:t>saserdote</a:t>
            </a:r>
            <a:r>
              <a:rPr lang="en-US" b="1" dirty="0">
                <a:solidFill>
                  <a:prstClr val="black"/>
                </a:solidFill>
              </a:rPr>
              <a:t>, </a:t>
            </a:r>
            <a:r>
              <a:rPr lang="en-US" b="1" dirty="0" err="1">
                <a:solidFill>
                  <a:prstClr val="black"/>
                </a:solidFill>
              </a:rPr>
              <a:t>atbp</a:t>
            </a:r>
            <a:r>
              <a:rPr lang="en-US" b="1" dirty="0">
                <a:solidFill>
                  <a:prstClr val="black"/>
                </a:solidFill>
              </a:rPr>
              <a:t>.? </a:t>
            </a:r>
            <a:r>
              <a:rPr lang="en-US" b="1" dirty="0" err="1">
                <a:solidFill>
                  <a:prstClr val="black"/>
                </a:solidFill>
              </a:rPr>
              <a:t>Nagbigay</a:t>
            </a:r>
            <a:r>
              <a:rPr lang="en-US" b="1" dirty="0">
                <a:solidFill>
                  <a:prstClr val="black"/>
                </a:solidFill>
              </a:rPr>
              <a:t> </a:t>
            </a:r>
            <a:r>
              <a:rPr lang="en-US" b="1" dirty="0" err="1">
                <a:solidFill>
                  <a:prstClr val="black"/>
                </a:solidFill>
              </a:rPr>
              <a:t>ito</a:t>
            </a:r>
            <a:r>
              <a:rPr lang="en-US" b="1" dirty="0">
                <a:solidFill>
                  <a:prstClr val="black"/>
                </a:solidFill>
              </a:rPr>
              <a:t> ng </a:t>
            </a:r>
            <a:r>
              <a:rPr lang="en-US" b="1" dirty="0" err="1">
                <a:solidFill>
                  <a:prstClr val="black"/>
                </a:solidFill>
              </a:rPr>
              <a:t>pagkakataon</a:t>
            </a:r>
            <a:r>
              <a:rPr lang="en-US" b="1" dirty="0">
                <a:solidFill>
                  <a:prstClr val="black"/>
                </a:solidFill>
              </a:rPr>
              <a:t> </a:t>
            </a:r>
            <a:r>
              <a:rPr lang="en-US" b="1" dirty="0" err="1">
                <a:solidFill>
                  <a:prstClr val="black"/>
                </a:solidFill>
              </a:rPr>
              <a:t>sa</a:t>
            </a:r>
            <a:r>
              <a:rPr lang="en-US" b="1" dirty="0">
                <a:solidFill>
                  <a:prstClr val="black"/>
                </a:solidFill>
              </a:rPr>
              <a:t> Banal </a:t>
            </a:r>
            <a:r>
              <a:rPr lang="en-US" b="1" dirty="0" err="1">
                <a:solidFill>
                  <a:prstClr val="black"/>
                </a:solidFill>
              </a:rPr>
              <a:t>na</a:t>
            </a:r>
            <a:r>
              <a:rPr lang="en-US" b="1" dirty="0">
                <a:solidFill>
                  <a:prstClr val="black"/>
                </a:solidFill>
              </a:rPr>
              <a:t> Espiritu </a:t>
            </a:r>
            <a:r>
              <a:rPr lang="en-US" b="1" dirty="0" err="1">
                <a:solidFill>
                  <a:prstClr val="black"/>
                </a:solidFill>
              </a:rPr>
              <a:t>na</a:t>
            </a:r>
            <a:r>
              <a:rPr lang="en-US" b="1" dirty="0">
                <a:solidFill>
                  <a:prstClr val="black"/>
                </a:solidFill>
              </a:rPr>
              <a:t> </a:t>
            </a:r>
            <a:r>
              <a:rPr lang="en-US" b="1" dirty="0" err="1">
                <a:solidFill>
                  <a:prstClr val="black"/>
                </a:solidFill>
              </a:rPr>
              <a:t>gumawa</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kaloob</a:t>
            </a:r>
            <a:r>
              <a:rPr lang="en-US" b="1" dirty="0">
                <a:solidFill>
                  <a:prstClr val="black"/>
                </a:solidFill>
              </a:rPr>
              <a:t> ng </a:t>
            </a:r>
            <a:r>
              <a:rPr lang="en-US" b="1" dirty="0" err="1">
                <a:solidFill>
                  <a:prstClr val="black"/>
                </a:solidFill>
              </a:rPr>
              <a:t>mga</a:t>
            </a:r>
            <a:r>
              <a:rPr lang="en-US" b="1" dirty="0">
                <a:solidFill>
                  <a:prstClr val="black"/>
                </a:solidFill>
              </a:rPr>
              <a:t> </a:t>
            </a:r>
            <a:r>
              <a:rPr lang="en-US" b="1" dirty="0" err="1">
                <a:solidFill>
                  <a:prstClr val="black"/>
                </a:solidFill>
              </a:rPr>
              <a:t>tagapagtayo</a:t>
            </a:r>
            <a:r>
              <a:rPr kumimoji="0" lang="en" b="1" i="0" u="none" strike="noStrike" kern="1200" cap="none" spc="0" normalizeH="0" baseline="0" noProof="0" dirty="0">
                <a:ln>
                  <a:noFill/>
                </a:ln>
                <a:solidFill>
                  <a:prstClr val="black"/>
                </a:solidFill>
                <a:effectLst/>
                <a:uLnTx/>
                <a:uFillTx/>
                <a:latin typeface="Aptos" panose="02110004020202020204"/>
              </a:rPr>
              <a:t>.</a:t>
            </a: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305383880"/>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1015663"/>
          </a:xfrm>
          <a:prstGeom prst="rect">
            <a:avLst/>
          </a:prstGeom>
          <a:noFill/>
        </p:spPr>
        <p:txBody>
          <a:bodyPr wrap="square" rtlCol="0">
            <a:spAutoFit/>
          </a:bodyPr>
          <a:lstStyle/>
          <a:p>
            <a:pPr lvl="0">
              <a:spcBef>
                <a:spcPts val="600"/>
              </a:spcBef>
              <a:defRPr/>
            </a:pPr>
            <a:r>
              <a:rPr lang="en-US" sz="2000" b="1" dirty="0">
                <a:solidFill>
                  <a:prstClr val="black"/>
                </a:solidFill>
              </a:rPr>
              <a:t>Sa </a:t>
            </a:r>
            <a:r>
              <a:rPr lang="en-US" sz="2000" b="1" dirty="0" err="1">
                <a:solidFill>
                  <a:prstClr val="black"/>
                </a:solidFill>
              </a:rPr>
              <a:t>gitna</a:t>
            </a:r>
            <a:r>
              <a:rPr lang="en-US" sz="2000" b="1" dirty="0">
                <a:solidFill>
                  <a:prstClr val="black"/>
                </a:solidFill>
              </a:rPr>
              <a:t> ng </a:t>
            </a:r>
            <a:r>
              <a:rPr lang="en-US" sz="2000" b="1" dirty="0" err="1">
                <a:solidFill>
                  <a:prstClr val="black"/>
                </a:solidFill>
              </a:rPr>
              <a:t>mga</a:t>
            </a:r>
            <a:r>
              <a:rPr lang="en-US" sz="2000" b="1" dirty="0">
                <a:solidFill>
                  <a:prstClr val="black"/>
                </a:solidFill>
              </a:rPr>
              <a:t> </a:t>
            </a:r>
            <a:r>
              <a:rPr lang="en-US" sz="2000" b="1" dirty="0" err="1">
                <a:solidFill>
                  <a:prstClr val="black"/>
                </a:solidFill>
              </a:rPr>
              <a:t>tagubilin</a:t>
            </a:r>
            <a:r>
              <a:rPr lang="en-US" sz="2000" b="1" dirty="0">
                <a:solidFill>
                  <a:prstClr val="black"/>
                </a:solidFill>
              </a:rPr>
              <a:t> para </a:t>
            </a:r>
            <a:r>
              <a:rPr lang="en-US" sz="2000" b="1" dirty="0" err="1">
                <a:solidFill>
                  <a:prstClr val="black"/>
                </a:solidFill>
              </a:rPr>
              <a:t>sa</a:t>
            </a:r>
            <a:r>
              <a:rPr lang="en-US" sz="2000" b="1" dirty="0">
                <a:solidFill>
                  <a:prstClr val="black"/>
                </a:solidFill>
              </a:rPr>
              <a:t> </a:t>
            </a:r>
            <a:r>
              <a:rPr lang="en-US" sz="2000" b="1" dirty="0" err="1">
                <a:solidFill>
                  <a:prstClr val="black"/>
                </a:solidFill>
              </a:rPr>
              <a:t>pagtatayo</a:t>
            </a:r>
            <a:r>
              <a:rPr lang="en-US" sz="2000" b="1" dirty="0">
                <a:solidFill>
                  <a:prstClr val="black"/>
                </a:solidFill>
              </a:rPr>
              <a:t> ng </a:t>
            </a:r>
            <a:r>
              <a:rPr lang="en-US" sz="2000" b="1" dirty="0" err="1">
                <a:solidFill>
                  <a:prstClr val="black"/>
                </a:solidFill>
              </a:rPr>
              <a:t>santuwaryo</a:t>
            </a:r>
            <a:r>
              <a:rPr lang="en-US" sz="2000" b="1" dirty="0">
                <a:solidFill>
                  <a:prstClr val="black"/>
                </a:solidFill>
              </a:rPr>
              <a:t>, </a:t>
            </a:r>
            <a:r>
              <a:rPr lang="en-US" sz="2000" b="1" dirty="0" err="1">
                <a:solidFill>
                  <a:prstClr val="black"/>
                </a:solidFill>
              </a:rPr>
              <a:t>mayroong</a:t>
            </a:r>
            <a:r>
              <a:rPr lang="en-US" sz="2000" b="1" dirty="0">
                <a:solidFill>
                  <a:prstClr val="black"/>
                </a:solidFill>
              </a:rPr>
              <a:t> </a:t>
            </a:r>
            <a:r>
              <a:rPr lang="en-US" sz="2000" b="1" dirty="0" err="1">
                <a:solidFill>
                  <a:prstClr val="black"/>
                </a:solidFill>
              </a:rPr>
              <a:t>espesyal</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pagbanggit</a:t>
            </a:r>
            <a:r>
              <a:rPr lang="en-US" sz="2000" b="1" dirty="0">
                <a:solidFill>
                  <a:prstClr val="black"/>
                </a:solidFill>
              </a:rPr>
              <a:t> </a:t>
            </a:r>
            <a:r>
              <a:rPr lang="en-US" sz="2000" b="1" dirty="0" err="1">
                <a:solidFill>
                  <a:prstClr val="black"/>
                </a:solidFill>
              </a:rPr>
              <a:t>sa</a:t>
            </a:r>
            <a:r>
              <a:rPr lang="en-US" sz="2000" b="1" dirty="0">
                <a:solidFill>
                  <a:prstClr val="black"/>
                </a:solidFill>
              </a:rPr>
              <a:t> Sabado. ( Ex. 31:12-17 ). Ano ang </a:t>
            </a:r>
            <a:r>
              <a:rPr lang="en-US" sz="2000" b="1" dirty="0" err="1">
                <a:solidFill>
                  <a:prstClr val="black"/>
                </a:solidFill>
              </a:rPr>
              <a:t>kinalaman</a:t>
            </a:r>
            <a:r>
              <a:rPr lang="en-US" sz="2000" b="1" dirty="0">
                <a:solidFill>
                  <a:prstClr val="black"/>
                </a:solidFill>
              </a:rPr>
              <a:t> ng Sabado </a:t>
            </a:r>
            <a:r>
              <a:rPr lang="en-US" sz="2000" b="1" dirty="0" err="1">
                <a:solidFill>
                  <a:prstClr val="black"/>
                </a:solidFill>
              </a:rPr>
              <a:t>sa</a:t>
            </a:r>
            <a:r>
              <a:rPr lang="en-US" sz="2000" b="1" dirty="0">
                <a:solidFill>
                  <a:prstClr val="black"/>
                </a:solidFill>
              </a:rPr>
              <a:t> lahat ng </a:t>
            </a:r>
            <a:r>
              <a:rPr lang="en-US" sz="2000" b="1" dirty="0" err="1">
                <a:solidFill>
                  <a:prstClr val="black"/>
                </a:solidFill>
              </a:rPr>
              <a:t>ito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lvl="0">
              <a:spcBef>
                <a:spcPts val="600"/>
              </a:spcBef>
              <a:defRPr/>
            </a:pPr>
            <a:r>
              <a:rPr lang="en-US" sz="2000" b="1" dirty="0">
                <a:solidFill>
                  <a:prstClr val="black"/>
                </a:solidFill>
              </a:rPr>
              <a:t>Para </a:t>
            </a:r>
            <a:r>
              <a:rPr lang="en-US" sz="2000" b="1" dirty="0" err="1">
                <a:solidFill>
                  <a:prstClr val="black"/>
                </a:solidFill>
              </a:rPr>
              <a:t>sa</a:t>
            </a:r>
            <a:r>
              <a:rPr lang="en-US" sz="2000" b="1" dirty="0">
                <a:solidFill>
                  <a:prstClr val="black"/>
                </a:solidFill>
              </a:rPr>
              <a:t> </a:t>
            </a:r>
            <a:r>
              <a:rPr lang="en-US" sz="2000" b="1" dirty="0" err="1">
                <a:solidFill>
                  <a:prstClr val="black"/>
                </a:solidFill>
              </a:rPr>
              <a:t>mga</a:t>
            </a:r>
            <a:r>
              <a:rPr lang="en-US" sz="2000" b="1" dirty="0">
                <a:solidFill>
                  <a:prstClr val="black"/>
                </a:solidFill>
              </a:rPr>
              <a:t> </a:t>
            </a:r>
            <a:r>
              <a:rPr lang="en-US" sz="2000" b="1" dirty="0" err="1">
                <a:solidFill>
                  <a:prstClr val="black"/>
                </a:solidFill>
              </a:rPr>
              <a:t>detalyeng</a:t>
            </a:r>
            <a:r>
              <a:rPr lang="en-US" sz="2000" b="1" dirty="0">
                <a:solidFill>
                  <a:prstClr val="black"/>
                </a:solidFill>
              </a:rPr>
              <a:t> </a:t>
            </a:r>
            <a:r>
              <a:rPr lang="en-US" sz="2000" b="1" dirty="0" err="1">
                <a:solidFill>
                  <a:prstClr val="black"/>
                </a:solidFill>
              </a:rPr>
              <a:t>ito</a:t>
            </a:r>
            <a:r>
              <a:rPr lang="en-US" sz="2000" b="1" dirty="0">
                <a:solidFill>
                  <a:prstClr val="black"/>
                </a:solidFill>
              </a:rPr>
              <a:t>, </a:t>
            </a:r>
            <a:r>
              <a:rPr lang="en-US" sz="2000" b="1" dirty="0" err="1">
                <a:solidFill>
                  <a:prstClr val="black"/>
                </a:solidFill>
              </a:rPr>
              <a:t>pinagkalooban</a:t>
            </a:r>
            <a:r>
              <a:rPr lang="en-US" sz="2000" b="1" dirty="0">
                <a:solidFill>
                  <a:prstClr val="black"/>
                </a:solidFill>
              </a:rPr>
              <a:t> ng Banal </a:t>
            </a:r>
            <a:r>
              <a:rPr lang="en-US" sz="2000" b="1" dirty="0" err="1">
                <a:solidFill>
                  <a:prstClr val="black"/>
                </a:solidFill>
              </a:rPr>
              <a:t>na</a:t>
            </a:r>
            <a:r>
              <a:rPr lang="en-US" sz="2000" b="1" dirty="0">
                <a:solidFill>
                  <a:prstClr val="black"/>
                </a:solidFill>
              </a:rPr>
              <a:t> Espiritu ng </a:t>
            </a:r>
            <a:r>
              <a:rPr lang="en-US" sz="2000" b="1" dirty="0" err="1">
                <a:solidFill>
                  <a:prstClr val="black"/>
                </a:solidFill>
              </a:rPr>
              <a:t>mga</a:t>
            </a:r>
            <a:r>
              <a:rPr lang="en-US" sz="2000" b="1" dirty="0">
                <a:solidFill>
                  <a:prstClr val="black"/>
                </a:solidFill>
              </a:rPr>
              <a:t> </a:t>
            </a:r>
            <a:r>
              <a:rPr lang="en-US" sz="2000" b="1" dirty="0" err="1">
                <a:solidFill>
                  <a:prstClr val="black"/>
                </a:solidFill>
              </a:rPr>
              <a:t>natatanging</a:t>
            </a:r>
            <a:r>
              <a:rPr lang="en-US" sz="2000" b="1" dirty="0">
                <a:solidFill>
                  <a:prstClr val="black"/>
                </a:solidFill>
              </a:rPr>
              <a:t> </a:t>
            </a:r>
            <a:r>
              <a:rPr lang="en-US" sz="2000" b="1" dirty="0" err="1">
                <a:solidFill>
                  <a:prstClr val="black"/>
                </a:solidFill>
              </a:rPr>
              <a:t>kaloob</a:t>
            </a:r>
            <a:r>
              <a:rPr lang="en-US" sz="2000" b="1" dirty="0">
                <a:solidFill>
                  <a:prstClr val="black"/>
                </a:solidFill>
              </a:rPr>
              <a:t> </a:t>
            </a:r>
            <a:r>
              <a:rPr lang="en-US" sz="2000" b="1" dirty="0" err="1">
                <a:solidFill>
                  <a:prstClr val="black"/>
                </a:solidFill>
              </a:rPr>
              <a:t>sina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9832840" cy="707886"/>
          </a:xfrm>
          <a:prstGeom prst="rect">
            <a:avLst/>
          </a:prstGeom>
          <a:noFill/>
        </p:spPr>
        <p:txBody>
          <a:bodyPr wrap="square">
            <a:spAutoFit/>
          </a:bodyPr>
          <a:lstStyle/>
          <a:p>
            <a:pPr lvl="0">
              <a:spcBef>
                <a:spcPts val="600"/>
              </a:spcBef>
              <a:defRPr/>
            </a:pPr>
            <a:r>
              <a:rPr lang="en-US" sz="2000" b="1" dirty="0" err="1">
                <a:solidFill>
                  <a:prstClr val="black"/>
                </a:solidFill>
              </a:rPr>
              <a:t>Kabanalan</a:t>
            </a:r>
            <a:r>
              <a:rPr lang="en-US" sz="2000" b="1" dirty="0">
                <a:solidFill>
                  <a:prstClr val="black"/>
                </a:solidFill>
              </a:rPr>
              <a:t> ang </a:t>
            </a:r>
            <a:r>
              <a:rPr lang="en-US" sz="2000" b="1" dirty="0" err="1">
                <a:solidFill>
                  <a:prstClr val="black"/>
                </a:solidFill>
              </a:rPr>
              <a:t>susi</a:t>
            </a:r>
            <a:r>
              <a:rPr lang="en-US" sz="2000" b="1" dirty="0">
                <a:solidFill>
                  <a:prstClr val="black"/>
                </a:solidFill>
              </a:rPr>
              <a:t>. Upang </a:t>
            </a:r>
            <a:r>
              <a:rPr lang="en-US" sz="2000" b="1" dirty="0" err="1">
                <a:solidFill>
                  <a:prstClr val="black"/>
                </a:solidFill>
              </a:rPr>
              <a:t>makalapit</a:t>
            </a:r>
            <a:r>
              <a:rPr lang="en-US" sz="2000" b="1" dirty="0">
                <a:solidFill>
                  <a:prstClr val="black"/>
                </a:solidFill>
              </a:rPr>
              <a:t> </a:t>
            </a:r>
            <a:r>
              <a:rPr lang="en-US" sz="2000" b="1" dirty="0" err="1">
                <a:solidFill>
                  <a:prstClr val="black"/>
                </a:solidFill>
              </a:rPr>
              <a:t>sa</a:t>
            </a:r>
            <a:r>
              <a:rPr lang="en-US" sz="2000" b="1" dirty="0">
                <a:solidFill>
                  <a:prstClr val="black"/>
                </a:solidFill>
              </a:rPr>
              <a:t> Banal </a:t>
            </a:r>
            <a:r>
              <a:rPr lang="en-US" sz="2000" b="1" dirty="0" err="1">
                <a:solidFill>
                  <a:prstClr val="black"/>
                </a:solidFill>
              </a:rPr>
              <a:t>na</a:t>
            </a:r>
            <a:r>
              <a:rPr lang="en-US" sz="2000" b="1" dirty="0">
                <a:solidFill>
                  <a:prstClr val="black"/>
                </a:solidFill>
              </a:rPr>
              <a:t> </a:t>
            </a:r>
            <a:r>
              <a:rPr lang="en-US" sz="2000" b="1" dirty="0" err="1">
                <a:solidFill>
                  <a:prstClr val="black"/>
                </a:solidFill>
              </a:rPr>
              <a:t>Diyos</a:t>
            </a:r>
            <a:r>
              <a:rPr lang="en-US" sz="2000" b="1" dirty="0">
                <a:solidFill>
                  <a:prstClr val="black"/>
                </a:solidFill>
              </a:rPr>
              <a:t>, </a:t>
            </a:r>
            <a:r>
              <a:rPr lang="en-US" sz="2000" b="1" dirty="0" err="1">
                <a:solidFill>
                  <a:prstClr val="black"/>
                </a:solidFill>
              </a:rPr>
              <a:t>dapat</a:t>
            </a:r>
            <a:r>
              <a:rPr lang="en-US" sz="2000" b="1" dirty="0">
                <a:solidFill>
                  <a:prstClr val="black"/>
                </a:solidFill>
              </a:rPr>
              <a:t> </a:t>
            </a:r>
            <a:r>
              <a:rPr lang="en-US" sz="2000" b="1" dirty="0" err="1">
                <a:solidFill>
                  <a:prstClr val="black"/>
                </a:solidFill>
              </a:rPr>
              <a:t>tayong</a:t>
            </a:r>
            <a:r>
              <a:rPr lang="en-US" sz="2000" b="1" dirty="0">
                <a:solidFill>
                  <a:prstClr val="black"/>
                </a:solidFill>
              </a:rPr>
              <a:t> </a:t>
            </a:r>
            <a:r>
              <a:rPr lang="en-US" sz="2000" b="1" dirty="0" err="1">
                <a:solidFill>
                  <a:prstClr val="black"/>
                </a:solidFill>
              </a:rPr>
              <a:t>maging</a:t>
            </a:r>
            <a:r>
              <a:rPr lang="en-US" sz="2000" b="1" dirty="0">
                <a:solidFill>
                  <a:prstClr val="black"/>
                </a:solidFill>
              </a:rPr>
              <a:t> </a:t>
            </a:r>
            <a:r>
              <a:rPr lang="en-US" sz="2000" b="1" dirty="0">
                <a:solidFill>
                  <a:prstClr val="black"/>
                </a:solidFill>
                <a:effectLst>
                  <a:glow rad="228600">
                    <a:schemeClr val="accent5">
                      <a:satMod val="175000"/>
                      <a:alpha val="40000"/>
                    </a:schemeClr>
                  </a:glow>
                </a:effectLst>
              </a:rPr>
              <a:t>banal</a:t>
            </a:r>
            <a:r>
              <a:rPr lang="en-US" sz="2000" b="1" dirty="0">
                <a:solidFill>
                  <a:prstClr val="black"/>
                </a:solidFill>
              </a:rPr>
              <a:t> </a:t>
            </a:r>
            <a:r>
              <a:rPr lang="en-US" sz="2000" b="1" dirty="0" err="1">
                <a:solidFill>
                  <a:prstClr val="black"/>
                </a:solidFill>
              </a:rPr>
              <a:t>tulad</a:t>
            </a:r>
            <a:r>
              <a:rPr lang="en-US" sz="2000" b="1" dirty="0">
                <a:solidFill>
                  <a:prstClr val="black"/>
                </a:solidFill>
              </a:rPr>
              <a:t> Niya. Ang Sabado ay </a:t>
            </a:r>
            <a:r>
              <a:rPr lang="en-US" sz="2000" b="1" dirty="0" err="1">
                <a:solidFill>
                  <a:prstClr val="black"/>
                </a:solidFill>
              </a:rPr>
              <a:t>tanda</a:t>
            </a:r>
            <a:r>
              <a:rPr lang="en-US" sz="2000" b="1" dirty="0">
                <a:solidFill>
                  <a:prstClr val="black"/>
                </a:solidFill>
              </a:rPr>
              <a:t> ng </a:t>
            </a:r>
            <a:r>
              <a:rPr lang="en-US" sz="2000" b="1" dirty="0" err="1">
                <a:solidFill>
                  <a:prstClr val="black"/>
                </a:solidFill>
              </a:rPr>
              <a:t>kabanalang</a:t>
            </a:r>
            <a:r>
              <a:rPr lang="en-US" sz="2000" b="1" dirty="0">
                <a:solidFill>
                  <a:prstClr val="black"/>
                </a:solidFill>
              </a:rPr>
              <a:t> </a:t>
            </a:r>
            <a:r>
              <a:rPr lang="en-US" sz="2000" b="1" dirty="0" err="1">
                <a:solidFill>
                  <a:prstClr val="black"/>
                </a:solidFill>
              </a:rPr>
              <a:t>iyon</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(Ex. 31:13; Ezek.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133600" y="259249"/>
            <a:ext cx="8226725" cy="6201698"/>
          </a:xfrm>
          <a:prstGeom prst="rect">
            <a:avLst/>
          </a:prstGeom>
          <a:noFill/>
        </p:spPr>
        <p:txBody>
          <a:bodyPr wrap="square">
            <a:spAutoFit/>
          </a:bodyPr>
          <a:lstStyle/>
          <a:p>
            <a:pPr lvl="0">
              <a:spcBef>
                <a:spcPts val="600"/>
              </a:spcBef>
              <a:defRPr/>
            </a:pPr>
            <a:r>
              <a:rPr lang="en-US" sz="2800" b="1" dirty="0">
                <a:solidFill>
                  <a:prstClr val="black"/>
                </a:solidFill>
                <a:latin typeface="Constantia" panose="02030602050306030303" pitchFamily="18" charset="0"/>
              </a:rPr>
              <a:t>“Sa </a:t>
            </a:r>
            <a:r>
              <a:rPr lang="en-US" sz="2800" b="1" dirty="0" err="1">
                <a:solidFill>
                  <a:prstClr val="black"/>
                </a:solidFill>
                <a:latin typeface="Constantia" panose="02030602050306030303" pitchFamily="18" charset="0"/>
              </a:rPr>
              <a:t>pagtatayo</a:t>
            </a:r>
            <a:r>
              <a:rPr lang="en-US" sz="2800" b="1" dirty="0">
                <a:solidFill>
                  <a:prstClr val="black"/>
                </a:solidFill>
                <a:latin typeface="Constantia" panose="02030602050306030303" pitchFamily="18" charset="0"/>
              </a:rPr>
              <a:t> ng </a:t>
            </a:r>
            <a:r>
              <a:rPr lang="en-US" sz="2800" b="1" dirty="0" err="1">
                <a:solidFill>
                  <a:prstClr val="black"/>
                </a:solidFill>
                <a:latin typeface="Constantia" panose="02030602050306030303" pitchFamily="18" charset="0"/>
              </a:rPr>
              <a:t>santuwaryo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bilang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isang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tahanan</a:t>
            </a:r>
            <a:r>
              <a:rPr lang="en-US" sz="2800" b="1" dirty="0">
                <a:solidFill>
                  <a:prstClr val="black"/>
                </a:solidFill>
                <a:latin typeface="Constantia" panose="02030602050306030303" pitchFamily="18" charset="0"/>
              </a:rPr>
              <a:t> ng </a:t>
            </a:r>
            <a:r>
              <a:rPr lang="en-US" sz="2800" b="1" dirty="0" err="1">
                <a:solidFill>
                  <a:prstClr val="black"/>
                </a:solidFill>
                <a:latin typeface="Constantia" panose="02030602050306030303" pitchFamily="18" charset="0"/>
              </a:rPr>
              <a:t>Diyos</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inutusan</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si</a:t>
            </a:r>
            <a:r>
              <a:rPr lang="en-US" sz="2800" b="1" dirty="0">
                <a:solidFill>
                  <a:prstClr val="black"/>
                </a:solidFill>
                <a:latin typeface="Constantia" panose="02030602050306030303" pitchFamily="18" charset="0"/>
              </a:rPr>
              <a:t> Moises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gawin</a:t>
            </a:r>
            <a:r>
              <a:rPr lang="en-US" sz="2800" b="1" dirty="0">
                <a:solidFill>
                  <a:prstClr val="black"/>
                </a:solidFill>
                <a:latin typeface="Constantia" panose="02030602050306030303" pitchFamily="18" charset="0"/>
              </a:rPr>
              <a:t> ang lahat ng bagay </a:t>
            </a:r>
            <a:r>
              <a:rPr lang="en-US" sz="2800" b="1" dirty="0" err="1">
                <a:solidFill>
                  <a:prstClr val="black"/>
                </a:solidFill>
                <a:latin typeface="Constantia" panose="02030602050306030303" pitchFamily="18" charset="0"/>
              </a:rPr>
              <a:t>ayon</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anyo</a:t>
            </a:r>
            <a:r>
              <a:rPr lang="en-US" sz="2800" b="1" dirty="0">
                <a:solidFill>
                  <a:prstClr val="black"/>
                </a:solidFill>
                <a:latin typeface="Constantia" panose="02030602050306030303" pitchFamily="18" charset="0"/>
              </a:rPr>
              <a:t> ng </a:t>
            </a:r>
            <a:r>
              <a:rPr lang="en-US" sz="2800" b="1" dirty="0" err="1">
                <a:solidFill>
                  <a:prstClr val="black"/>
                </a:solidFill>
                <a:latin typeface="Constantia" panose="02030602050306030303" pitchFamily="18" charset="0"/>
              </a:rPr>
              <a:t>mga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nasa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langit</a:t>
            </a:r>
            <a:r>
              <a:rPr lang="en-US" sz="2800" b="1" dirty="0">
                <a:solidFill>
                  <a:prstClr val="black"/>
                </a:solidFill>
                <a:latin typeface="Constantia" panose="02030602050306030303" pitchFamily="18" charset="0"/>
              </a:rPr>
              <a:t>. Tinawag </a:t>
            </a:r>
            <a:r>
              <a:rPr lang="en-US" sz="2800" b="1" dirty="0" err="1">
                <a:solidFill>
                  <a:prstClr val="black"/>
                </a:solidFill>
                <a:latin typeface="Constantia" panose="02030602050306030303" pitchFamily="18" charset="0"/>
              </a:rPr>
              <a:t>sya</a:t>
            </a:r>
            <a:r>
              <a:rPr lang="en-US" sz="2800" b="1" dirty="0">
                <a:solidFill>
                  <a:prstClr val="black"/>
                </a:solidFill>
                <a:latin typeface="Constantia" panose="02030602050306030303" pitchFamily="18" charset="0"/>
              </a:rPr>
              <a:t> ng Dios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bundok</a:t>
            </a:r>
            <a:r>
              <a:rPr lang="en-US" sz="2800" b="1" dirty="0">
                <a:solidFill>
                  <a:prstClr val="black"/>
                </a:solidFill>
                <a:latin typeface="Constantia" panose="02030602050306030303" pitchFamily="18" charset="0"/>
              </a:rPr>
              <a:t>, at </a:t>
            </a:r>
            <a:r>
              <a:rPr lang="en-US" sz="2800" b="1" dirty="0" err="1">
                <a:solidFill>
                  <a:prstClr val="black"/>
                </a:solidFill>
                <a:latin typeface="Constantia" panose="02030602050306030303" pitchFamily="18" charset="0"/>
              </a:rPr>
              <a:t>ipinakita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kanya ang </a:t>
            </a:r>
            <a:r>
              <a:rPr lang="en-US" sz="2800" b="1" dirty="0" err="1">
                <a:solidFill>
                  <a:prstClr val="black"/>
                </a:solidFill>
                <a:latin typeface="Constantia" panose="02030602050306030303" pitchFamily="18" charset="0"/>
              </a:rPr>
              <a:t>mga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makalangit</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bagay, at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kauri </a:t>
            </a:r>
            <a:r>
              <a:rPr lang="en-US" sz="2800" b="1" dirty="0" err="1">
                <a:solidFill>
                  <a:prstClr val="black"/>
                </a:solidFill>
                <a:latin typeface="Constantia" panose="02030602050306030303" pitchFamily="18" charset="0"/>
              </a:rPr>
              <a:t>nila</a:t>
            </a:r>
            <a:r>
              <a:rPr lang="en-US" sz="2800" b="1" dirty="0">
                <a:solidFill>
                  <a:prstClr val="black"/>
                </a:solidFill>
                <a:latin typeface="Constantia" panose="02030602050306030303" pitchFamily="18" charset="0"/>
              </a:rPr>
              <a:t> ang </a:t>
            </a:r>
            <a:r>
              <a:rPr lang="en-US" sz="2800" b="1" dirty="0" err="1">
                <a:solidFill>
                  <a:prstClr val="black"/>
                </a:solidFill>
                <a:latin typeface="Constantia" panose="02030602050306030303" pitchFamily="18" charset="0"/>
              </a:rPr>
              <a:t>tabernakulo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kasama</a:t>
            </a:r>
            <a:r>
              <a:rPr lang="en-US" sz="2800" b="1" dirty="0">
                <a:solidFill>
                  <a:prstClr val="black"/>
                </a:solidFill>
                <a:latin typeface="Constantia" panose="02030602050306030303" pitchFamily="18" charset="0"/>
              </a:rPr>
              <a:t> lahat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patungkol</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dito</a:t>
            </a:r>
            <a:r>
              <a:rPr lang="en-US" sz="2800" b="1" dirty="0">
                <a:solidFill>
                  <a:prstClr val="black"/>
                </a:solidFill>
                <a:latin typeface="Constantia" panose="02030602050306030303" pitchFamily="18" charset="0"/>
              </a:rPr>
              <a:t>, ay </a:t>
            </a:r>
            <a:r>
              <a:rPr lang="en-US" sz="2800" b="1" dirty="0" err="1">
                <a:solidFill>
                  <a:prstClr val="black"/>
                </a:solidFill>
                <a:latin typeface="Constantia" panose="02030602050306030303" pitchFamily="18" charset="0"/>
              </a:rPr>
              <a:t>ginawa</a:t>
            </a:r>
            <a:r>
              <a:rPr lang="en-US" sz="2800" b="1" dirty="0">
                <a:solidFill>
                  <a:prstClr val="black"/>
                </a:solidFill>
                <a:latin typeface="Constantia" panose="02030602050306030303" pitchFamily="18" charset="0"/>
              </a:rPr>
              <a:t>.</a:t>
            </a:r>
          </a:p>
          <a:p>
            <a:pPr lvl="0">
              <a:spcBef>
                <a:spcPts val="600"/>
              </a:spcBef>
              <a:defRPr/>
            </a:pPr>
            <a:r>
              <a:rPr lang="en-US" sz="2800" b="1" dirty="0">
                <a:solidFill>
                  <a:prstClr val="black"/>
                </a:solidFill>
                <a:latin typeface="Constantia" panose="02030602050306030303" pitchFamily="18" charset="0"/>
              </a:rPr>
              <a:t>Kaya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Israel,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Kanyang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ninanais</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gawing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tahanan</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Kanyang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inihayag</a:t>
            </a:r>
            <a:r>
              <a:rPr lang="en-US" sz="2800" b="1" dirty="0">
                <a:solidFill>
                  <a:prstClr val="black"/>
                </a:solidFill>
                <a:latin typeface="Constantia" panose="02030602050306030303" pitchFamily="18" charset="0"/>
              </a:rPr>
              <a:t> ang </a:t>
            </a:r>
            <a:r>
              <a:rPr lang="en-US" sz="2800" b="1" dirty="0" err="1">
                <a:solidFill>
                  <a:prstClr val="black"/>
                </a:solidFill>
                <a:latin typeface="Constantia" panose="02030602050306030303" pitchFamily="18" charset="0"/>
              </a:rPr>
              <a:t>maluwalhating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mithiin</a:t>
            </a:r>
            <a:r>
              <a:rPr lang="en-US" sz="2800" b="1" dirty="0">
                <a:solidFill>
                  <a:prstClr val="black"/>
                </a:solidFill>
                <a:latin typeface="Constantia" panose="02030602050306030303" pitchFamily="18" charset="0"/>
              </a:rPr>
              <a:t> ng </a:t>
            </a:r>
            <a:r>
              <a:rPr lang="en-US" sz="2800" b="1" dirty="0" err="1">
                <a:solidFill>
                  <a:prstClr val="black"/>
                </a:solidFill>
                <a:latin typeface="Constantia" panose="02030602050306030303" pitchFamily="18" charset="0"/>
              </a:rPr>
              <a:t>pagkatao</a:t>
            </a:r>
            <a:r>
              <a:rPr lang="en-US" sz="2800" b="1" dirty="0">
                <a:solidFill>
                  <a:prstClr val="black"/>
                </a:solidFill>
                <a:latin typeface="Constantia" panose="02030602050306030303" pitchFamily="18" charset="0"/>
              </a:rPr>
              <a:t>. […] </a:t>
            </a:r>
            <a:r>
              <a:rPr lang="fi-FI" sz="2800" b="1" dirty="0">
                <a:solidFill>
                  <a:prstClr val="black"/>
                </a:solidFill>
                <a:latin typeface="Constantia" panose="02030602050306030303" pitchFamily="18" charset="0"/>
              </a:rPr>
              <a:t>Ngunit sa katangiang ito, sa kanilang sarili, ay hindi nila makamit</a:t>
            </a:r>
            <a:r>
              <a:rPr lang="en-US" sz="2800" b="1" dirty="0">
                <a:solidFill>
                  <a:prstClr val="black"/>
                </a:solidFill>
                <a:latin typeface="Constantia" panose="02030602050306030303" pitchFamily="18" charset="0"/>
              </a:rPr>
              <a:t>. Ang </a:t>
            </a:r>
            <a:r>
              <a:rPr lang="en-US" sz="2800" b="1" dirty="0" err="1">
                <a:solidFill>
                  <a:prstClr val="black"/>
                </a:solidFill>
                <a:latin typeface="Constantia" panose="02030602050306030303" pitchFamily="18" charset="0"/>
              </a:rPr>
              <a:t>pahayag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Sinai ay </a:t>
            </a:r>
            <a:r>
              <a:rPr lang="en-US" sz="2800" b="1" dirty="0" err="1">
                <a:solidFill>
                  <a:prstClr val="black"/>
                </a:solidFill>
                <a:latin typeface="Constantia" panose="02030602050306030303" pitchFamily="18" charset="0"/>
              </a:rPr>
              <a:t>nagpapakita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lamang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sa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kanila</a:t>
            </a:r>
            <a:r>
              <a:rPr lang="en-US" sz="2800" b="1" dirty="0">
                <a:solidFill>
                  <a:prstClr val="black"/>
                </a:solidFill>
                <a:latin typeface="Constantia" panose="02030602050306030303" pitchFamily="18" charset="0"/>
              </a:rPr>
              <a:t> ng </a:t>
            </a:r>
            <a:r>
              <a:rPr lang="en-US" sz="2800" b="1" dirty="0" err="1">
                <a:solidFill>
                  <a:prstClr val="black"/>
                </a:solidFill>
                <a:latin typeface="Constantia" panose="02030602050306030303" pitchFamily="18" charset="0"/>
              </a:rPr>
              <a:t>kanilang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pangangailangan</a:t>
            </a:r>
            <a:r>
              <a:rPr lang="en-US" sz="2800" b="1" dirty="0">
                <a:solidFill>
                  <a:prstClr val="black"/>
                </a:solidFill>
                <a:latin typeface="Constantia" panose="02030602050306030303" pitchFamily="18" charset="0"/>
              </a:rPr>
              <a:t> at </a:t>
            </a:r>
            <a:r>
              <a:rPr lang="en-US" sz="2800" b="1" dirty="0" err="1">
                <a:solidFill>
                  <a:prstClr val="black"/>
                </a:solidFill>
                <a:latin typeface="Constantia" panose="02030602050306030303" pitchFamily="18" charset="0"/>
              </a:rPr>
              <a:t>kawalan</a:t>
            </a:r>
            <a:r>
              <a:rPr lang="en-US" sz="2800" b="1" dirty="0">
                <a:solidFill>
                  <a:prstClr val="black"/>
                </a:solidFill>
                <a:latin typeface="Constantia" panose="02030602050306030303" pitchFamily="18" charset="0"/>
              </a:rPr>
              <a:t> ng </a:t>
            </a:r>
            <a:r>
              <a:rPr lang="en-US" sz="2800" b="1" dirty="0" err="1">
                <a:solidFill>
                  <a:prstClr val="black"/>
                </a:solidFill>
                <a:latin typeface="Constantia" panose="02030602050306030303" pitchFamily="18" charset="0"/>
              </a:rPr>
              <a:t>kakayahan</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047435"/>
            <a:ext cx="12191980" cy="181588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lumapit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Moises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isinaysay</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bayan ang lahat ng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mga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salita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ng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Panginoon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ang lahat ng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mga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palatuntunan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ang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buong</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bayan ay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sumagot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ng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paminsan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nagsabi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Lahat ng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mga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salita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sinalita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ng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Panginoon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ay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aming</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gagawin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Exodo</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5692718" y="3857625"/>
            <a:ext cx="649928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Ang Tipan:</a:t>
            </a:r>
          </a:p>
          <a:p>
            <a:pPr lvl="1">
              <a:spcBef>
                <a:spcPts val="600"/>
              </a:spcBef>
              <a:defRPr/>
            </a:pPr>
            <a:r>
              <a:rPr lang="en-US" sz="2000" b="1" dirty="0">
                <a:solidFill>
                  <a:prstClr val="black"/>
                </a:solidFill>
              </a:rPr>
              <a:t>Ang Dugo ng Tipan (</a:t>
            </a:r>
            <a:r>
              <a:rPr lang="en-US" sz="2000" b="1" dirty="0" err="1">
                <a:solidFill>
                  <a:prstClr val="black"/>
                </a:solidFill>
              </a:rPr>
              <a:t>Exodo</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24:1-6, 8)</a:t>
            </a:r>
          </a:p>
          <a:p>
            <a:pPr lvl="1">
              <a:spcBef>
                <a:spcPts val="600"/>
              </a:spcBef>
              <a:defRPr/>
            </a:pPr>
            <a:r>
              <a:rPr lang="sv-SE" sz="2000" b="1" dirty="0">
                <a:solidFill>
                  <a:prstClr val="black"/>
                </a:solidFill>
              </a:rPr>
              <a:t>Ang Katuparan ng Tipan (Exodo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24:7)</a:t>
            </a:r>
          </a:p>
          <a:p>
            <a:pPr lvl="1">
              <a:spcBef>
                <a:spcPts val="600"/>
              </a:spcBef>
              <a:defRPr/>
            </a:pPr>
            <a:r>
              <a:rPr lang="sv-SE" sz="2000" b="1" dirty="0">
                <a:solidFill>
                  <a:prstClr val="black"/>
                </a:solidFill>
              </a:rPr>
              <a:t>Ang Pagkain sa Tipan (Exodo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Ang Huwaran:</a:t>
            </a:r>
          </a:p>
          <a:p>
            <a:pPr lvl="1">
              <a:spcBef>
                <a:spcPts val="600"/>
              </a:spcBef>
              <a:defRPr/>
            </a:pPr>
            <a:r>
              <a:rPr lang="en-US" sz="2000" b="1" dirty="0">
                <a:solidFill>
                  <a:prstClr val="black"/>
                </a:solidFill>
              </a:rPr>
              <a:t>Ang </a:t>
            </a:r>
            <a:r>
              <a:rPr lang="en-US" sz="2000" b="1" dirty="0" err="1">
                <a:solidFill>
                  <a:prstClr val="black"/>
                </a:solidFill>
              </a:rPr>
              <a:t>Layunin</a:t>
            </a:r>
            <a:r>
              <a:rPr lang="en-US" sz="2000" b="1" dirty="0">
                <a:solidFill>
                  <a:prstClr val="black"/>
                </a:solidFill>
              </a:rPr>
              <a:t> ng </a:t>
            </a:r>
            <a:r>
              <a:rPr lang="en-US" sz="2000" b="1" dirty="0" err="1">
                <a:solidFill>
                  <a:prstClr val="black"/>
                </a:solidFill>
              </a:rPr>
              <a:t>Huwaran</a:t>
            </a:r>
            <a:r>
              <a:rPr lang="en-US" sz="2000" b="1" dirty="0">
                <a:solidFill>
                  <a:prstClr val="black"/>
                </a:solidFill>
              </a:rPr>
              <a:t> (</a:t>
            </a:r>
            <a:r>
              <a:rPr lang="en-US" sz="2000" b="1" dirty="0" err="1">
                <a:solidFill>
                  <a:prstClr val="black"/>
                </a:solidFill>
              </a:rPr>
              <a:t>Exodo</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25:1-9)</a:t>
            </a:r>
          </a:p>
          <a:p>
            <a:pPr lvl="1">
              <a:spcBef>
                <a:spcPts val="600"/>
              </a:spcBef>
              <a:defRPr/>
            </a:pPr>
            <a:r>
              <a:rPr lang="en-US" sz="2000" b="1" dirty="0">
                <a:solidFill>
                  <a:prstClr val="black"/>
                </a:solidFill>
              </a:rPr>
              <a:t>Ang </a:t>
            </a:r>
            <a:r>
              <a:rPr lang="en-US" sz="2000" b="1" dirty="0" err="1">
                <a:solidFill>
                  <a:prstClr val="black"/>
                </a:solidFill>
              </a:rPr>
              <a:t>Paghahanda</a:t>
            </a:r>
            <a:r>
              <a:rPr lang="en-US" sz="2000" b="1" dirty="0">
                <a:solidFill>
                  <a:prstClr val="black"/>
                </a:solidFill>
              </a:rPr>
              <a:t> ng </a:t>
            </a:r>
            <a:r>
              <a:rPr lang="en-US" sz="2000" b="1" dirty="0" err="1">
                <a:solidFill>
                  <a:prstClr val="black"/>
                </a:solidFill>
              </a:rPr>
              <a:t>Huwaran</a:t>
            </a:r>
            <a:r>
              <a:rPr lang="en-US" sz="2000" b="1" dirty="0">
                <a:solidFill>
                  <a:prstClr val="black"/>
                </a:solidFill>
              </a:rPr>
              <a:t> (</a:t>
            </a:r>
            <a:r>
              <a:rPr lang="en-US" sz="2000" b="1" dirty="0" err="1">
                <a:solidFill>
                  <a:prstClr val="black"/>
                </a:solidFill>
              </a:rPr>
              <a:t>Exodo</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37744"/>
            <a:ext cx="6953250" cy="1015663"/>
          </a:xfrm>
          <a:prstGeom prst="rect">
            <a:avLst/>
          </a:prstGeom>
          <a:noFill/>
        </p:spPr>
        <p:txBody>
          <a:bodyPr wrap="square" rtlCol="0">
            <a:spAutoFit/>
          </a:bodyPr>
          <a:lstStyle/>
          <a:p>
            <a:pPr lvl="0">
              <a:spcBef>
                <a:spcPts val="600"/>
              </a:spcBef>
              <a:defRPr/>
            </a:pPr>
            <a:r>
              <a:rPr lang="en-US" sz="2000" b="1" dirty="0" err="1">
                <a:solidFill>
                  <a:prstClr val="black"/>
                </a:solidFill>
              </a:rPr>
              <a:t>Matapos</a:t>
            </a:r>
            <a:r>
              <a:rPr lang="en-US" sz="2000" b="1" dirty="0">
                <a:solidFill>
                  <a:prstClr val="black"/>
                </a:solidFill>
              </a:rPr>
              <a:t> </a:t>
            </a:r>
            <a:r>
              <a:rPr lang="en-US" sz="2000" b="1" dirty="0" err="1">
                <a:solidFill>
                  <a:prstClr val="black"/>
                </a:solidFill>
              </a:rPr>
              <a:t>maipahayag</a:t>
            </a:r>
            <a:r>
              <a:rPr lang="en-US" sz="2000" b="1" dirty="0">
                <a:solidFill>
                  <a:prstClr val="black"/>
                </a:solidFill>
              </a:rPr>
              <a:t> </a:t>
            </a:r>
            <a:r>
              <a:rPr lang="en-US" sz="2000" b="1" dirty="0" err="1">
                <a:solidFill>
                  <a:prstClr val="black"/>
                </a:solidFill>
              </a:rPr>
              <a:t>nang</a:t>
            </a:r>
            <a:r>
              <a:rPr lang="en-US" sz="2000" b="1" dirty="0">
                <a:solidFill>
                  <a:prstClr val="black"/>
                </a:solidFill>
              </a:rPr>
              <a:t> </a:t>
            </a:r>
            <a:r>
              <a:rPr lang="en-US" sz="2000" b="1" dirty="0" err="1">
                <a:solidFill>
                  <a:prstClr val="black"/>
                </a:solidFill>
              </a:rPr>
              <a:t>malakas</a:t>
            </a:r>
            <a:r>
              <a:rPr lang="en-US" sz="2000" b="1" dirty="0">
                <a:solidFill>
                  <a:prstClr val="black"/>
                </a:solidFill>
              </a:rPr>
              <a:t> ang </a:t>
            </a:r>
            <a:r>
              <a:rPr lang="en-US" sz="2000" b="1" dirty="0" err="1">
                <a:solidFill>
                  <a:prstClr val="black"/>
                </a:solidFill>
              </a:rPr>
              <a:t>Sampung</a:t>
            </a:r>
            <a:r>
              <a:rPr lang="en-US" sz="2000" b="1" dirty="0">
                <a:solidFill>
                  <a:prstClr val="black"/>
                </a:solidFill>
              </a:rPr>
              <a:t> </a:t>
            </a:r>
            <a:r>
              <a:rPr lang="en-US" sz="2000" b="1" dirty="0" err="1">
                <a:solidFill>
                  <a:prstClr val="black"/>
                </a:solidFill>
              </a:rPr>
              <a:t>Utos</a:t>
            </a:r>
            <a:r>
              <a:rPr lang="en-US" sz="2000" b="1" dirty="0">
                <a:solidFill>
                  <a:prstClr val="black"/>
                </a:solidFill>
              </a:rPr>
              <a:t> at </a:t>
            </a:r>
            <a:r>
              <a:rPr lang="en-US" sz="2000" b="1" dirty="0" err="1">
                <a:solidFill>
                  <a:prstClr val="black"/>
                </a:solidFill>
              </a:rPr>
              <a:t>bigyan</a:t>
            </a:r>
            <a:r>
              <a:rPr lang="en-US" sz="2000" b="1" dirty="0">
                <a:solidFill>
                  <a:prstClr val="black"/>
                </a:solidFill>
              </a:rPr>
              <a:t> </a:t>
            </a:r>
            <a:r>
              <a:rPr lang="en-US" sz="2000" b="1" dirty="0" err="1">
                <a:solidFill>
                  <a:prstClr val="black"/>
                </a:solidFill>
              </a:rPr>
              <a:t>si</a:t>
            </a:r>
            <a:r>
              <a:rPr lang="en-US" sz="2000" b="1" dirty="0">
                <a:solidFill>
                  <a:prstClr val="black"/>
                </a:solidFill>
              </a:rPr>
              <a:t> Moises ng </a:t>
            </a:r>
            <a:r>
              <a:rPr lang="en-US" sz="2000" b="1" dirty="0" err="1">
                <a:solidFill>
                  <a:prstClr val="black"/>
                </a:solidFill>
              </a:rPr>
              <a:t>pangunahing</a:t>
            </a:r>
            <a:r>
              <a:rPr lang="en-US" sz="2000" b="1" dirty="0">
                <a:solidFill>
                  <a:prstClr val="black"/>
                </a:solidFill>
              </a:rPr>
              <a:t> </a:t>
            </a:r>
            <a:r>
              <a:rPr lang="en-US" sz="2000" b="1" dirty="0" err="1">
                <a:solidFill>
                  <a:prstClr val="black"/>
                </a:solidFill>
              </a:rPr>
              <a:t>hanay</a:t>
            </a:r>
            <a:r>
              <a:rPr lang="en-US" sz="2000" b="1" dirty="0">
                <a:solidFill>
                  <a:prstClr val="black"/>
                </a:solidFill>
              </a:rPr>
              <a:t> ng </a:t>
            </a:r>
            <a:r>
              <a:rPr lang="en-US" sz="2000" b="1" dirty="0" err="1">
                <a:solidFill>
                  <a:prstClr val="black"/>
                </a:solidFill>
              </a:rPr>
              <a:t>kautusan</a:t>
            </a:r>
            <a:r>
              <a:rPr lang="en-US" sz="2000" b="1" dirty="0">
                <a:solidFill>
                  <a:prstClr val="black"/>
                </a:solidFill>
              </a:rPr>
              <a:t>, </a:t>
            </a:r>
            <a:r>
              <a:rPr lang="en-US" sz="2000" b="1" dirty="0" err="1">
                <a:solidFill>
                  <a:prstClr val="black"/>
                </a:solidFill>
              </a:rPr>
              <a:t>nais</a:t>
            </a:r>
            <a:r>
              <a:rPr lang="en-US" sz="2000" b="1" dirty="0">
                <a:solidFill>
                  <a:prstClr val="black"/>
                </a:solidFill>
              </a:rPr>
              <a:t> ng </a:t>
            </a:r>
            <a:r>
              <a:rPr lang="en-US" sz="2000" b="1" dirty="0" err="1">
                <a:solidFill>
                  <a:prstClr val="black"/>
                </a:solidFill>
              </a:rPr>
              <a:t>Diyos</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makipagtipan</a:t>
            </a:r>
            <a:r>
              <a:rPr lang="en-US" sz="2000" b="1" dirty="0">
                <a:solidFill>
                  <a:prstClr val="black"/>
                </a:solidFill>
              </a:rPr>
              <a:t> </a:t>
            </a:r>
            <a:r>
              <a:rPr lang="en-US" sz="2000" b="1" dirty="0" err="1">
                <a:solidFill>
                  <a:prstClr val="black"/>
                </a:solidFill>
              </a:rPr>
              <a:t>sa</a:t>
            </a:r>
            <a:r>
              <a:rPr lang="en-US" sz="2000" b="1" dirty="0">
                <a:solidFill>
                  <a:prstClr val="black"/>
                </a:solidFill>
              </a:rPr>
              <a:t> Israel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0642" y="138052"/>
            <a:ext cx="4324529" cy="3164300"/>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2684"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2684"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2684"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42684"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42684"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096292"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096292"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238591" y="2102023"/>
            <a:ext cx="7482051" cy="1200329"/>
          </a:xfrm>
          <a:prstGeom prst="rect">
            <a:avLst/>
          </a:prstGeom>
          <a:noFill/>
        </p:spPr>
        <p:txBody>
          <a:bodyPr wrap="square">
            <a:spAutoFit/>
          </a:bodyPr>
          <a:lstStyle/>
          <a:p>
            <a:pPr lvl="0">
              <a:spcBef>
                <a:spcPts val="600"/>
              </a:spcBef>
              <a:defRPr/>
            </a:pPr>
            <a:r>
              <a:rPr lang="en-US" b="1" dirty="0" err="1">
                <a:solidFill>
                  <a:prstClr val="black"/>
                </a:solidFill>
              </a:rPr>
              <a:t>Matapos</a:t>
            </a:r>
            <a:r>
              <a:rPr lang="en-US" b="1" dirty="0">
                <a:solidFill>
                  <a:prstClr val="black"/>
                </a:solidFill>
              </a:rPr>
              <a:t> </a:t>
            </a:r>
            <a:r>
              <a:rPr lang="en-US" b="1" dirty="0" err="1">
                <a:solidFill>
                  <a:prstClr val="black"/>
                </a:solidFill>
              </a:rPr>
              <a:t>isulat</a:t>
            </a:r>
            <a:r>
              <a:rPr lang="en-US" b="1" dirty="0">
                <a:solidFill>
                  <a:prstClr val="black"/>
                </a:solidFill>
              </a:rPr>
              <a:t> ang </a:t>
            </a:r>
            <a:r>
              <a:rPr lang="en-US" b="1" dirty="0" err="1">
                <a:solidFill>
                  <a:prstClr val="black"/>
                </a:solidFill>
              </a:rPr>
              <a:t>tipan</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isang</a:t>
            </a:r>
            <a:r>
              <a:rPr lang="en-US" b="1" dirty="0">
                <a:solidFill>
                  <a:prstClr val="black"/>
                </a:solidFill>
              </a:rPr>
              <a:t> </a:t>
            </a:r>
            <a:r>
              <a:rPr lang="en-US" b="1" dirty="0" err="1">
                <a:solidFill>
                  <a:prstClr val="black"/>
                </a:solidFill>
              </a:rPr>
              <a:t>balumbon</a:t>
            </a:r>
            <a:r>
              <a:rPr lang="en-US" b="1" dirty="0">
                <a:solidFill>
                  <a:prstClr val="black"/>
                </a:solidFill>
              </a:rPr>
              <a:t>, </a:t>
            </a:r>
            <a:r>
              <a:rPr lang="en-US" b="1" dirty="0" err="1">
                <a:solidFill>
                  <a:prstClr val="black"/>
                </a:solidFill>
              </a:rPr>
              <a:t>kailangang</a:t>
            </a:r>
            <a:r>
              <a:rPr lang="en-US" b="1" dirty="0">
                <a:solidFill>
                  <a:prstClr val="black"/>
                </a:solidFill>
              </a:rPr>
              <a:t> </a:t>
            </a:r>
            <a:r>
              <a:rPr lang="en-US" b="1" dirty="0" err="1">
                <a:solidFill>
                  <a:prstClr val="black"/>
                </a:solidFill>
              </a:rPr>
              <a:t>pagtibayin</a:t>
            </a:r>
            <a:r>
              <a:rPr lang="en-US" b="1" dirty="0">
                <a:solidFill>
                  <a:prstClr val="black"/>
                </a:solidFill>
              </a:rPr>
              <a:t> </a:t>
            </a:r>
            <a:r>
              <a:rPr lang="en-US" b="1" dirty="0" err="1">
                <a:solidFill>
                  <a:prstClr val="black"/>
                </a:solidFill>
              </a:rPr>
              <a:t>ito</a:t>
            </a:r>
            <a:r>
              <a:rPr lang="en-US" b="1" dirty="0">
                <a:solidFill>
                  <a:prstClr val="black"/>
                </a:solidFill>
              </a:rPr>
              <a:t> ng </a:t>
            </a:r>
            <a:r>
              <a:rPr lang="en-US" b="1" dirty="0" err="1">
                <a:solidFill>
                  <a:prstClr val="black"/>
                </a:solidFill>
              </a:rPr>
              <a:t>magkabilang</a:t>
            </a:r>
            <a:r>
              <a:rPr lang="en-US" b="1" dirty="0">
                <a:solidFill>
                  <a:prstClr val="black"/>
                </a:solidFill>
              </a:rPr>
              <a:t> </a:t>
            </a:r>
            <a:r>
              <a:rPr lang="en-US" b="1" dirty="0" err="1">
                <a:solidFill>
                  <a:prstClr val="black"/>
                </a:solidFill>
              </a:rPr>
              <a:t>panig</a:t>
            </a:r>
            <a:r>
              <a:rPr lang="en-US" b="1" dirty="0">
                <a:solidFill>
                  <a:prstClr val="black"/>
                </a:solidFill>
              </a:rPr>
              <a:t>. </a:t>
            </a:r>
            <a:r>
              <a:rPr lang="en-US" b="1" dirty="0" err="1">
                <a:solidFill>
                  <a:prstClr val="black"/>
                </a:solidFill>
              </a:rPr>
              <a:t>Pinagtibay</a:t>
            </a:r>
            <a:r>
              <a:rPr lang="en-US" b="1" dirty="0">
                <a:solidFill>
                  <a:prstClr val="black"/>
                </a:solidFill>
              </a:rPr>
              <a:t> </a:t>
            </a:r>
            <a:r>
              <a:rPr lang="en-US" b="1" dirty="0" err="1">
                <a:solidFill>
                  <a:prstClr val="black"/>
                </a:solidFill>
              </a:rPr>
              <a:t>ito</a:t>
            </a:r>
            <a:r>
              <a:rPr lang="en-US" b="1" dirty="0">
                <a:solidFill>
                  <a:prstClr val="black"/>
                </a:solidFill>
              </a:rPr>
              <a:t> ng </a:t>
            </a:r>
            <a:r>
              <a:rPr lang="en-US" b="1" dirty="0" err="1">
                <a:solidFill>
                  <a:prstClr val="black"/>
                </a:solidFill>
              </a:rPr>
              <a:t>mga</a:t>
            </a:r>
            <a:r>
              <a:rPr lang="en-US" b="1" dirty="0">
                <a:solidFill>
                  <a:prstClr val="black"/>
                </a:solidFill>
              </a:rPr>
              <a:t> </a:t>
            </a:r>
            <a:r>
              <a:rPr lang="en-US" b="1" dirty="0" err="1">
                <a:solidFill>
                  <a:prstClr val="black"/>
                </a:solidFill>
              </a:rPr>
              <a:t>tao</a:t>
            </a:r>
            <a:r>
              <a:rPr lang="en-US" b="1" dirty="0">
                <a:solidFill>
                  <a:prstClr val="black"/>
                </a:solidFill>
              </a:rPr>
              <a:t>, </a:t>
            </a:r>
            <a:r>
              <a:rPr lang="en-US" b="1" dirty="0" err="1">
                <a:solidFill>
                  <a:prstClr val="black"/>
                </a:solidFill>
              </a:rPr>
              <a:t>sinabing</a:t>
            </a:r>
            <a:r>
              <a:rPr lang="en-US" b="1" dirty="0">
                <a:solidFill>
                  <a:prstClr val="black"/>
                </a:solidFill>
              </a:rPr>
              <a:t> </a:t>
            </a:r>
            <a:r>
              <a:rPr lang="en-US" b="1" dirty="0" err="1">
                <a:solidFill>
                  <a:prstClr val="black"/>
                </a:solidFill>
              </a:rPr>
              <a:t>tutuparin</a:t>
            </a:r>
            <a:r>
              <a:rPr lang="en-US" b="1" dirty="0">
                <a:solidFill>
                  <a:prstClr val="black"/>
                </a:solidFill>
              </a:rPr>
              <a:t> </a:t>
            </a:r>
            <a:r>
              <a:rPr lang="en-US" b="1" dirty="0" err="1">
                <a:solidFill>
                  <a:prstClr val="black"/>
                </a:solidFill>
              </a:rPr>
              <a:t>nila</a:t>
            </a:r>
            <a:r>
              <a:rPr lang="en-US" b="1" dirty="0">
                <a:solidFill>
                  <a:prstClr val="black"/>
                </a:solidFill>
              </a:rPr>
              <a:t> </a:t>
            </a:r>
            <a:r>
              <a:rPr lang="en-US" b="1" dirty="0" err="1">
                <a:solidFill>
                  <a:prstClr val="black"/>
                </a:solidFill>
              </a:rPr>
              <a:t>ito</a:t>
            </a:r>
            <a:r>
              <a:rPr lang="en-US" b="1" dirty="0">
                <a:solidFill>
                  <a:prstClr val="black"/>
                </a:solidFill>
              </a:rPr>
              <a:t>. Paano </a:t>
            </a:r>
            <a:r>
              <a:rPr lang="en-US" b="1" dirty="0" err="1">
                <a:solidFill>
                  <a:prstClr val="black"/>
                </a:solidFill>
              </a:rPr>
              <a:t>ito</a:t>
            </a:r>
            <a:r>
              <a:rPr lang="en-US" b="1" dirty="0">
                <a:solidFill>
                  <a:prstClr val="black"/>
                </a:solidFill>
              </a:rPr>
              <a:t> </a:t>
            </a:r>
            <a:r>
              <a:rPr lang="en-US" b="1" dirty="0" err="1">
                <a:solidFill>
                  <a:prstClr val="black"/>
                </a:solidFill>
              </a:rPr>
              <a:t>pinagtibay</a:t>
            </a:r>
            <a:r>
              <a:rPr lang="en-US" b="1" dirty="0">
                <a:solidFill>
                  <a:prstClr val="black"/>
                </a:solidFill>
              </a:rPr>
              <a:t> ng </a:t>
            </a:r>
            <a:r>
              <a:rPr lang="en-US" b="1" dirty="0" err="1">
                <a:solidFill>
                  <a:prstClr val="black"/>
                </a:solidFill>
              </a:rPr>
              <a:t>Diyos</a:t>
            </a:r>
            <a:r>
              <a:rPr lang="en-US" b="1" dirty="0">
                <a:solidFill>
                  <a:prstClr val="black"/>
                </a:solidFill>
              </a:rPr>
              <a:t>? May </a:t>
            </a:r>
            <a:r>
              <a:rPr lang="en-US" b="1" dirty="0" err="1">
                <a:solidFill>
                  <a:prstClr val="black"/>
                </a:solidFill>
              </a:rPr>
              <a:t>dugo</a:t>
            </a:r>
            <a:r>
              <a:rPr lang="en-US" b="1" dirty="0">
                <a:solidFill>
                  <a:prstClr val="black"/>
                </a:solidFill>
              </a:rPr>
              <a:t>; may </a:t>
            </a:r>
            <a:r>
              <a:rPr lang="en-US" b="1" dirty="0" err="1">
                <a:solidFill>
                  <a:prstClr val="black"/>
                </a:solidFill>
              </a:rPr>
              <a:t>kapistahan</a:t>
            </a:r>
            <a:r>
              <a:rPr lang="en-US" b="1" dirty="0">
                <a:solidFill>
                  <a:prstClr val="black"/>
                </a:solidFill>
              </a:rPr>
              <a:t>; at may </a:t>
            </a:r>
            <a:r>
              <a:rPr lang="en-US" b="1" dirty="0" err="1">
                <a:solidFill>
                  <a:prstClr val="black"/>
                </a:solidFill>
              </a:rPr>
              <a:t>isang</a:t>
            </a:r>
            <a:r>
              <a:rPr lang="en-US" b="1" dirty="0">
                <a:solidFill>
                  <a:prstClr val="black"/>
                </a:solidFill>
              </a:rPr>
              <a:t> </a:t>
            </a:r>
            <a:r>
              <a:rPr lang="en-US" b="1" dirty="0" err="1">
                <a:solidFill>
                  <a:prstClr val="black"/>
                </a:solidFill>
              </a:rPr>
              <a:t>modelo</a:t>
            </a:r>
            <a:r>
              <a:rPr lang="en-US" b="1" dirty="0">
                <a:solidFill>
                  <a:prstClr val="black"/>
                </a:solidFill>
              </a:rPr>
              <a:t> </a:t>
            </a:r>
            <a:r>
              <a:rPr lang="en-US" b="1" dirty="0" err="1">
                <a:solidFill>
                  <a:prstClr val="black"/>
                </a:solidFill>
              </a:rPr>
              <a:t>upang</a:t>
            </a:r>
            <a:r>
              <a:rPr lang="en-US" b="1" dirty="0">
                <a:solidFill>
                  <a:prstClr val="black"/>
                </a:solidFill>
              </a:rPr>
              <a:t> </a:t>
            </a:r>
            <a:r>
              <a:rPr lang="en-US" b="1" dirty="0" err="1">
                <a:solidFill>
                  <a:prstClr val="black"/>
                </a:solidFill>
              </a:rPr>
              <a:t>matulungan</a:t>
            </a:r>
            <a:r>
              <a:rPr lang="en-US" b="1" dirty="0">
                <a:solidFill>
                  <a:prstClr val="black"/>
                </a:solidFill>
              </a:rPr>
              <a:t> </a:t>
            </a:r>
            <a:r>
              <a:rPr lang="en-US" b="1" dirty="0" err="1">
                <a:solidFill>
                  <a:prstClr val="black"/>
                </a:solidFill>
              </a:rPr>
              <a:t>silang</a:t>
            </a:r>
            <a:r>
              <a:rPr lang="en-US" b="1" dirty="0">
                <a:solidFill>
                  <a:prstClr val="black"/>
                </a:solidFill>
              </a:rPr>
              <a:t> </a:t>
            </a:r>
            <a:r>
              <a:rPr lang="en-US" b="1" dirty="0" err="1">
                <a:solidFill>
                  <a:prstClr val="black"/>
                </a:solidFill>
              </a:rPr>
              <a:t>maunawaan</a:t>
            </a:r>
            <a:r>
              <a:rPr lang="en-US" b="1" dirty="0">
                <a:solidFill>
                  <a:prstClr val="black"/>
                </a:solidFill>
              </a:rPr>
              <a:t> ang </a:t>
            </a:r>
            <a:r>
              <a:rPr lang="en-US" b="1" dirty="0" err="1">
                <a:solidFill>
                  <a:prstClr val="black"/>
                </a:solidFill>
              </a:rPr>
              <a:t>tipan</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255845" y="1070660"/>
            <a:ext cx="6895853" cy="1015663"/>
          </a:xfrm>
          <a:prstGeom prst="rect">
            <a:avLst/>
          </a:prstGeom>
          <a:noFill/>
        </p:spPr>
        <p:txBody>
          <a:bodyPr wrap="square">
            <a:spAutoFit/>
          </a:bodyPr>
          <a:lstStyle/>
          <a:p>
            <a:pPr lvl="0">
              <a:spcBef>
                <a:spcPts val="600"/>
              </a:spcBef>
              <a:defRPr/>
            </a:pPr>
            <a:r>
              <a:rPr lang="en-US" sz="2000" b="1" dirty="0">
                <a:solidFill>
                  <a:prstClr val="black"/>
                </a:solidFill>
              </a:rPr>
              <a:t>Simple lang ang </a:t>
            </a:r>
            <a:r>
              <a:rPr lang="en-US" sz="2000" b="1" dirty="0" err="1">
                <a:solidFill>
                  <a:prstClr val="black"/>
                </a:solidFill>
              </a:rPr>
              <a:t>tipan</a:t>
            </a:r>
            <a:r>
              <a:rPr lang="en-US" sz="2000" b="1" dirty="0">
                <a:solidFill>
                  <a:prstClr val="black"/>
                </a:solidFill>
              </a:rPr>
              <a:t>: Ako ang </a:t>
            </a:r>
            <a:r>
              <a:rPr lang="en-US" sz="2000" b="1" dirty="0" err="1">
                <a:solidFill>
                  <a:prstClr val="black"/>
                </a:solidFill>
              </a:rPr>
              <a:t>magiging</a:t>
            </a:r>
            <a:r>
              <a:rPr lang="en-US" sz="2000" b="1" dirty="0">
                <a:solidFill>
                  <a:prstClr val="black"/>
                </a:solidFill>
              </a:rPr>
              <a:t> </a:t>
            </a:r>
            <a:r>
              <a:rPr lang="en-US" sz="2000" b="1" dirty="0" err="1">
                <a:solidFill>
                  <a:prstClr val="black"/>
                </a:solidFill>
              </a:rPr>
              <a:t>Diyos</a:t>
            </a:r>
            <a:r>
              <a:rPr lang="en-US" sz="2000" b="1" dirty="0">
                <a:solidFill>
                  <a:prstClr val="black"/>
                </a:solidFill>
              </a:rPr>
              <a:t> </a:t>
            </a:r>
            <a:r>
              <a:rPr lang="en-US" sz="2000" b="1" dirty="0" err="1">
                <a:solidFill>
                  <a:prstClr val="black"/>
                </a:solidFill>
              </a:rPr>
              <a:t>nyo</a:t>
            </a:r>
            <a:r>
              <a:rPr lang="en-US" sz="2000" b="1" dirty="0">
                <a:solidFill>
                  <a:prstClr val="black"/>
                </a:solidFill>
              </a:rPr>
              <a:t>, </a:t>
            </a:r>
            <a:r>
              <a:rPr lang="en-US" sz="2000" b="1" dirty="0" err="1">
                <a:solidFill>
                  <a:prstClr val="black"/>
                </a:solidFill>
              </a:rPr>
              <a:t>poprotektahan</a:t>
            </a:r>
            <a:r>
              <a:rPr lang="en-US" sz="2000" b="1" dirty="0">
                <a:solidFill>
                  <a:prstClr val="black"/>
                </a:solidFill>
              </a:rPr>
              <a:t> Ko kayo at </a:t>
            </a:r>
            <a:r>
              <a:rPr lang="en-US" sz="2000" b="1" dirty="0" err="1">
                <a:solidFill>
                  <a:prstClr val="black"/>
                </a:solidFill>
              </a:rPr>
              <a:t>pagpapalain</a:t>
            </a:r>
            <a:r>
              <a:rPr lang="en-US" sz="2000" b="1" dirty="0">
                <a:solidFill>
                  <a:prstClr val="black"/>
                </a:solidFill>
              </a:rPr>
              <a:t>; kayo, </a:t>
            </a:r>
            <a:r>
              <a:rPr lang="en-US" sz="2000" b="1" dirty="0" err="1">
                <a:solidFill>
                  <a:prstClr val="black"/>
                </a:solidFill>
              </a:rPr>
              <a:t>sumunod</a:t>
            </a:r>
            <a:r>
              <a:rPr lang="en-US" sz="2000" b="1" dirty="0">
                <a:solidFill>
                  <a:prstClr val="black"/>
                </a:solidFill>
              </a:rPr>
              <a:t> </a:t>
            </a:r>
            <a:r>
              <a:rPr lang="en-US" sz="2000" b="1" dirty="0" err="1">
                <a:solidFill>
                  <a:prstClr val="black"/>
                </a:solidFill>
              </a:rPr>
              <a:t>sa</a:t>
            </a:r>
            <a:r>
              <a:rPr lang="en-US" sz="2000" b="1" dirty="0">
                <a:solidFill>
                  <a:prstClr val="black"/>
                </a:solidFill>
              </a:rPr>
              <a:t> Aking </a:t>
            </a:r>
            <a:r>
              <a:rPr lang="en-US" sz="2000" b="1" dirty="0" err="1">
                <a:solidFill>
                  <a:prstClr val="black"/>
                </a:solidFill>
              </a:rPr>
              <a:t>kautusan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ANG TIPAN</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en-US" sz="4400" b="1" spc="300" dirty="0">
                <a:ln/>
                <a:solidFill>
                  <a:srgbClr val="FF0000"/>
                </a:solidFill>
                <a:effectLst>
                  <a:glow rad="127000">
                    <a:srgbClr val="FFFF66"/>
                  </a:glow>
                </a:effectLst>
              </a:rPr>
              <a:t>ANG DUGO NG TIPAN</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At </a:t>
            </a:r>
            <a:r>
              <a:rPr lang="en-US" b="1" dirty="0" err="1">
                <a:solidFill>
                  <a:srgbClr val="2A4111"/>
                </a:solidFill>
                <a:latin typeface="Comic Sans MS" panose="030F0702030302020204" pitchFamily="66" charset="0"/>
              </a:rPr>
              <a:t>kinuha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ni</a:t>
            </a:r>
            <a:r>
              <a:rPr lang="en-US" b="1" dirty="0">
                <a:solidFill>
                  <a:srgbClr val="2A4111"/>
                </a:solidFill>
                <a:latin typeface="Comic Sans MS" panose="030F0702030302020204" pitchFamily="66" charset="0"/>
              </a:rPr>
              <a:t> Moises ang </a:t>
            </a:r>
            <a:r>
              <a:rPr lang="en-US" b="1" dirty="0" err="1">
                <a:solidFill>
                  <a:srgbClr val="2A4111"/>
                </a:solidFill>
                <a:latin typeface="Comic Sans MS" panose="030F0702030302020204" pitchFamily="66" charset="0"/>
              </a:rPr>
              <a:t>dugo</a:t>
            </a:r>
            <a:r>
              <a:rPr lang="en-US" b="1" dirty="0">
                <a:solidFill>
                  <a:srgbClr val="2A4111"/>
                </a:solidFill>
                <a:latin typeface="Comic Sans MS" panose="030F0702030302020204" pitchFamily="66" charset="0"/>
              </a:rPr>
              <a:t> at </a:t>
            </a:r>
            <a:r>
              <a:rPr lang="en-US" b="1" dirty="0" err="1">
                <a:solidFill>
                  <a:srgbClr val="2A4111"/>
                </a:solidFill>
                <a:latin typeface="Comic Sans MS" panose="030F0702030302020204" pitchFamily="66" charset="0"/>
              </a:rPr>
              <a:t>iniwisik</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sa</a:t>
            </a:r>
            <a:r>
              <a:rPr lang="en-US" b="1" dirty="0">
                <a:solidFill>
                  <a:srgbClr val="2A4111"/>
                </a:solidFill>
                <a:latin typeface="Comic Sans MS" panose="030F0702030302020204" pitchFamily="66" charset="0"/>
              </a:rPr>
              <a:t> bayan, at </a:t>
            </a:r>
            <a:r>
              <a:rPr lang="en-US" b="1" dirty="0" err="1">
                <a:solidFill>
                  <a:srgbClr val="2A4111"/>
                </a:solidFill>
                <a:latin typeface="Comic Sans MS" panose="030F0702030302020204" pitchFamily="66" charset="0"/>
              </a:rPr>
              <a:t>sinabi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Narito</a:t>
            </a:r>
            <a:r>
              <a:rPr lang="en-US" b="1" dirty="0">
                <a:solidFill>
                  <a:srgbClr val="2A4111"/>
                </a:solidFill>
                <a:latin typeface="Comic Sans MS" panose="030F0702030302020204" pitchFamily="66" charset="0"/>
              </a:rPr>
              <a:t> ang </a:t>
            </a:r>
            <a:r>
              <a:rPr lang="en-US" b="1" dirty="0" err="1">
                <a:solidFill>
                  <a:srgbClr val="2A4111"/>
                </a:solidFill>
                <a:latin typeface="Comic Sans MS" panose="030F0702030302020204" pitchFamily="66" charset="0"/>
              </a:rPr>
              <a:t>dugo</a:t>
            </a:r>
            <a:r>
              <a:rPr lang="en-US" b="1" dirty="0">
                <a:solidFill>
                  <a:srgbClr val="2A4111"/>
                </a:solidFill>
                <a:latin typeface="Comic Sans MS" panose="030F0702030302020204" pitchFamily="66" charset="0"/>
              </a:rPr>
              <a:t> ng </a:t>
            </a:r>
            <a:r>
              <a:rPr lang="en-US" b="1" dirty="0" err="1">
                <a:solidFill>
                  <a:srgbClr val="2A4111"/>
                </a:solidFill>
                <a:latin typeface="Comic Sans MS" panose="030F0702030302020204" pitchFamily="66" charset="0"/>
              </a:rPr>
              <a:t>tipan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ipinakipagtipan</a:t>
            </a:r>
            <a:r>
              <a:rPr lang="en-US" b="1" dirty="0">
                <a:solidFill>
                  <a:srgbClr val="2A4111"/>
                </a:solidFill>
                <a:latin typeface="Comic Sans MS" panose="030F0702030302020204" pitchFamily="66" charset="0"/>
              </a:rPr>
              <a:t> ng </a:t>
            </a:r>
            <a:r>
              <a:rPr lang="en-US" b="1" dirty="0" err="1">
                <a:solidFill>
                  <a:srgbClr val="2A4111"/>
                </a:solidFill>
                <a:latin typeface="Comic Sans MS" panose="030F0702030302020204" pitchFamily="66" charset="0"/>
              </a:rPr>
              <a:t>Panginoon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inyo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tungkol</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sa</a:t>
            </a:r>
            <a:r>
              <a:rPr lang="en-US" b="1" dirty="0">
                <a:solidFill>
                  <a:srgbClr val="2A4111"/>
                </a:solidFill>
                <a:latin typeface="Comic Sans MS" panose="030F0702030302020204" pitchFamily="66" charset="0"/>
              </a:rPr>
              <a:t> lahat ng </a:t>
            </a:r>
            <a:r>
              <a:rPr lang="en-US" b="1" dirty="0" err="1">
                <a:solidFill>
                  <a:srgbClr val="2A4111"/>
                </a:solidFill>
                <a:latin typeface="Comic Sans MS" panose="030F0702030302020204" pitchFamily="66" charset="0"/>
              </a:rPr>
              <a:t>mga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salitang</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ito</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(Exodo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en-US" sz="2000" b="1" dirty="0">
                <a:solidFill>
                  <a:prstClr val="white"/>
                </a:solidFill>
                <a:effectLst>
                  <a:outerShdw blurRad="38100" dist="38100" dir="2700000" algn="tl">
                    <a:srgbClr val="000000">
                      <a:alpha val="43137"/>
                    </a:srgbClr>
                  </a:outerShdw>
                </a:effectLst>
              </a:rPr>
              <a:t>Paano </a:t>
            </a:r>
            <a:r>
              <a:rPr lang="en-US" sz="2000" b="1" dirty="0" err="1">
                <a:solidFill>
                  <a:prstClr val="white"/>
                </a:solidFill>
                <a:effectLst>
                  <a:outerShdw blurRad="38100" dist="38100" dir="2700000" algn="tl">
                    <a:srgbClr val="000000">
                      <a:alpha val="43137"/>
                    </a:srgbClr>
                  </a:outerShdw>
                </a:effectLst>
              </a:rPr>
              <a:t>ginawa</a:t>
            </a:r>
            <a:r>
              <a:rPr lang="en-US" sz="2000" b="1" dirty="0">
                <a:solidFill>
                  <a:prstClr val="white"/>
                </a:solidFill>
                <a:effectLst>
                  <a:outerShdw blurRad="38100" dist="38100" dir="2700000" algn="tl">
                    <a:srgbClr val="000000">
                      <a:alpha val="43137"/>
                    </a:srgbClr>
                  </a:outerShdw>
                </a:effectLst>
              </a:rPr>
              <a:t> ang </a:t>
            </a:r>
            <a:r>
              <a:rPr lang="en-US" sz="2000" b="1" dirty="0" err="1">
                <a:solidFill>
                  <a:prstClr val="white"/>
                </a:solidFill>
                <a:effectLst>
                  <a:outerShdw blurRad="38100" dist="38100" dir="2700000" algn="tl">
                    <a:srgbClr val="000000">
                      <a:alpha val="43137"/>
                    </a:srgbClr>
                  </a:outerShdw>
                </a:effectLst>
              </a:rPr>
              <a:t>tipan</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en-US" sz="2000" b="1" dirty="0">
                <a:solidFill>
                  <a:srgbClr val="FF66FF">
                    <a:lumMod val="20000"/>
                    <a:lumOff val="80000"/>
                  </a:srgbClr>
                </a:solidFill>
                <a:effectLst>
                  <a:outerShdw blurRad="38100" dist="38100" dir="2700000" algn="tl">
                    <a:srgbClr val="000000">
                      <a:alpha val="43137"/>
                    </a:srgbClr>
                  </a:outerShdw>
                </a:effectLst>
              </a:rPr>
              <a:t>Binasa ang </a:t>
            </a:r>
            <a:r>
              <a:rPr lang="en-US" sz="2000" b="1" dirty="0" err="1">
                <a:solidFill>
                  <a:srgbClr val="FF66FF">
                    <a:lumMod val="20000"/>
                    <a:lumOff val="80000"/>
                  </a:srgbClr>
                </a:solidFill>
                <a:effectLst>
                  <a:outerShdw blurRad="38100" dist="38100" dir="2700000" algn="tl">
                    <a:srgbClr val="000000">
                      <a:alpha val="43137"/>
                    </a:srgbClr>
                  </a:outerShdw>
                </a:effectLst>
              </a:rPr>
              <a:t>tipan</a:t>
            </a:r>
            <a:r>
              <a:rPr lang="en-US" sz="2000" b="1" dirty="0">
                <a:solidFill>
                  <a:srgbClr val="FF66FF">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(Ex. 24:3a)</a:t>
            </a:r>
          </a:p>
          <a:p>
            <a:pPr marL="447675" lvl="0" indent="-447675">
              <a:buFont typeface="+mj-lt"/>
              <a:buAutoNum type="arabicPeriod"/>
              <a:defRPr/>
            </a:pPr>
            <a:r>
              <a:rPr lang="en-US" sz="2000" b="1" dirty="0">
                <a:solidFill>
                  <a:srgbClr val="FF5050">
                    <a:lumMod val="20000"/>
                    <a:lumOff val="80000"/>
                  </a:srgbClr>
                </a:solidFill>
                <a:effectLst>
                  <a:outerShdw blurRad="38100" dist="38100" dir="2700000" algn="tl">
                    <a:srgbClr val="000000">
                      <a:alpha val="43137"/>
                    </a:srgbClr>
                  </a:outerShdw>
                </a:effectLst>
              </a:rPr>
              <a:t>Sumang-</a:t>
            </a:r>
            <a:r>
              <a:rPr lang="en-US" sz="2000" b="1" dirty="0" err="1">
                <a:solidFill>
                  <a:srgbClr val="FF5050">
                    <a:lumMod val="20000"/>
                    <a:lumOff val="80000"/>
                  </a:srgbClr>
                </a:solidFill>
                <a:effectLst>
                  <a:outerShdw blurRad="38100" dist="38100" dir="2700000" algn="tl">
                    <a:srgbClr val="000000">
                      <a:alpha val="43137"/>
                    </a:srgbClr>
                  </a:outerShdw>
                </a:effectLst>
              </a:rPr>
              <a:t>ayon</a:t>
            </a:r>
            <a:r>
              <a:rPr lang="en-US" sz="2000" b="1" dirty="0">
                <a:solidFill>
                  <a:srgbClr val="FF5050">
                    <a:lumMod val="20000"/>
                    <a:lumOff val="80000"/>
                  </a:srgbClr>
                </a:solidFill>
                <a:effectLst>
                  <a:outerShdw blurRad="38100" dist="38100" dir="2700000" algn="tl">
                    <a:srgbClr val="000000">
                      <a:alpha val="43137"/>
                    </a:srgbClr>
                  </a:outerShdw>
                </a:effectLst>
              </a:rPr>
              <a:t> ang </a:t>
            </a:r>
            <a:r>
              <a:rPr lang="en-US" sz="2000" b="1" dirty="0" err="1">
                <a:solidFill>
                  <a:srgbClr val="FF5050">
                    <a:lumMod val="20000"/>
                    <a:lumOff val="80000"/>
                  </a:srgbClr>
                </a:solidFill>
                <a:effectLst>
                  <a:outerShdw blurRad="38100" dist="38100" dir="2700000" algn="tl">
                    <a:srgbClr val="000000">
                      <a:alpha val="43137"/>
                    </a:srgbClr>
                  </a:outerShdw>
                </a:effectLst>
              </a:rPr>
              <a:t>mga</a:t>
            </a:r>
            <a:r>
              <a:rPr lang="en-US" sz="2000" b="1" dirty="0">
                <a:solidFill>
                  <a:srgbClr val="FF5050">
                    <a:lumMod val="20000"/>
                    <a:lumOff val="80000"/>
                  </a:srgbClr>
                </a:solidFill>
                <a:effectLst>
                  <a:outerShdw blurRad="38100" dist="38100" dir="2700000" algn="tl">
                    <a:srgbClr val="000000">
                      <a:alpha val="43137"/>
                    </a:srgbClr>
                  </a:outerShdw>
                </a:effectLst>
              </a:rPr>
              <a:t> </a:t>
            </a:r>
            <a:r>
              <a:rPr lang="en-US" sz="2000" b="1" dirty="0" err="1">
                <a:solidFill>
                  <a:srgbClr val="FF5050">
                    <a:lumMod val="20000"/>
                    <a:lumOff val="80000"/>
                  </a:srgbClr>
                </a:solidFill>
                <a:effectLst>
                  <a:outerShdw blurRad="38100" dist="38100" dir="2700000" algn="tl">
                    <a:srgbClr val="000000">
                      <a:alpha val="43137"/>
                    </a:srgbClr>
                  </a:outerShdw>
                </a:effectLst>
              </a:rPr>
              <a:t>tao</a:t>
            </a:r>
            <a:r>
              <a:rPr lang="en-US" sz="2000" b="1" dirty="0">
                <a:solidFill>
                  <a:srgbClr val="FF505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(Ex. 24:3b)</a:t>
            </a:r>
          </a:p>
          <a:p>
            <a:pPr marL="447675" lvl="0" indent="-447675">
              <a:buFont typeface="+mj-lt"/>
              <a:buAutoNum type="arabicPeriod"/>
              <a:defRPr/>
            </a:pPr>
            <a:r>
              <a:rPr lang="en-US" sz="2000" b="1" dirty="0">
                <a:solidFill>
                  <a:srgbClr val="FFFF66">
                    <a:lumMod val="20000"/>
                    <a:lumOff val="80000"/>
                  </a:srgbClr>
                </a:solidFill>
                <a:effectLst>
                  <a:outerShdw blurRad="38100" dist="38100" dir="2700000" algn="tl">
                    <a:srgbClr val="000000">
                      <a:alpha val="43137"/>
                    </a:srgbClr>
                  </a:outerShdw>
                </a:effectLst>
              </a:rPr>
              <a:t>Ito ay </a:t>
            </a:r>
            <a:r>
              <a:rPr lang="en-US" sz="2000" b="1" dirty="0" err="1">
                <a:solidFill>
                  <a:srgbClr val="FFFF66">
                    <a:lumMod val="20000"/>
                    <a:lumOff val="80000"/>
                  </a:srgbClr>
                </a:solidFill>
                <a:effectLst>
                  <a:outerShdw blurRad="38100" dist="38100" dir="2700000" algn="tl">
                    <a:srgbClr val="000000">
                      <a:alpha val="43137"/>
                    </a:srgbClr>
                  </a:outerShdw>
                </a:effectLst>
              </a:rPr>
              <a:t>itinala</a:t>
            </a:r>
            <a:r>
              <a:rPr lang="en-US" sz="2000" b="1" dirty="0">
                <a:solidFill>
                  <a:srgbClr val="FFFF66">
                    <a:lumMod val="20000"/>
                    <a:lumOff val="80000"/>
                  </a:srgbClr>
                </a:solidFill>
                <a:effectLst>
                  <a:outerShdw blurRad="38100" dist="38100" dir="2700000" algn="tl">
                    <a:srgbClr val="000000">
                      <a:alpha val="43137"/>
                    </a:srgbClr>
                  </a:outerShdw>
                </a:effectLst>
              </a:rPr>
              <a:t> </a:t>
            </a:r>
            <a:r>
              <a:rPr lang="en-US" sz="2000" b="1" dirty="0" err="1">
                <a:solidFill>
                  <a:srgbClr val="FFFF66">
                    <a:lumMod val="20000"/>
                    <a:lumOff val="80000"/>
                  </a:srgbClr>
                </a:solidFill>
                <a:effectLst>
                  <a:outerShdw blurRad="38100" dist="38100" dir="2700000" algn="tl">
                    <a:srgbClr val="000000">
                      <a:alpha val="43137"/>
                    </a:srgbClr>
                  </a:outerShdw>
                </a:effectLst>
              </a:rPr>
              <a:t>sa</a:t>
            </a:r>
            <a:r>
              <a:rPr lang="en-US" sz="2000" b="1" dirty="0">
                <a:solidFill>
                  <a:srgbClr val="FFFF66">
                    <a:lumMod val="20000"/>
                    <a:lumOff val="80000"/>
                  </a:srgbClr>
                </a:solidFill>
                <a:effectLst>
                  <a:outerShdw blurRad="38100" dist="38100" dir="2700000" algn="tl">
                    <a:srgbClr val="000000">
                      <a:alpha val="43137"/>
                    </a:srgbClr>
                  </a:outerShdw>
                </a:effectLst>
              </a:rPr>
              <a:t> </a:t>
            </a:r>
            <a:r>
              <a:rPr lang="en-US" sz="2000" b="1" dirty="0" err="1">
                <a:solidFill>
                  <a:srgbClr val="FFFF66">
                    <a:lumMod val="20000"/>
                    <a:lumOff val="80000"/>
                  </a:srgbClr>
                </a:solidFill>
                <a:effectLst>
                  <a:outerShdw blurRad="38100" dist="38100" dir="2700000" algn="tl">
                    <a:srgbClr val="000000">
                      <a:alpha val="43137"/>
                    </a:srgbClr>
                  </a:outerShdw>
                </a:effectLst>
              </a:rPr>
              <a:t>pamamagitan</a:t>
            </a:r>
            <a:r>
              <a:rPr lang="en-US" sz="2000" b="1" dirty="0">
                <a:solidFill>
                  <a:srgbClr val="FFFF66">
                    <a:lumMod val="20000"/>
                    <a:lumOff val="80000"/>
                  </a:srgbClr>
                </a:solidFill>
                <a:effectLst>
                  <a:outerShdw blurRad="38100" dist="38100" dir="2700000" algn="tl">
                    <a:srgbClr val="000000">
                      <a:alpha val="43137"/>
                    </a:srgbClr>
                  </a:outerShdw>
                </a:effectLst>
              </a:rPr>
              <a:t> ng </a:t>
            </a:r>
            <a:r>
              <a:rPr lang="en-US" sz="2000" b="1" dirty="0" err="1">
                <a:solidFill>
                  <a:srgbClr val="FFFF66">
                    <a:lumMod val="20000"/>
                    <a:lumOff val="80000"/>
                  </a:srgbClr>
                </a:solidFill>
                <a:effectLst>
                  <a:outerShdw blurRad="38100" dist="38100" dir="2700000" algn="tl">
                    <a:srgbClr val="000000">
                      <a:alpha val="43137"/>
                    </a:srgbClr>
                  </a:outerShdw>
                </a:effectLst>
              </a:rPr>
              <a:t>pagsulat</a:t>
            </a:r>
            <a:r>
              <a:rPr lang="en-US" sz="2000" b="1" dirty="0">
                <a:solidFill>
                  <a:srgbClr val="FFFF66">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(Ex. 24:4a)</a:t>
            </a:r>
          </a:p>
          <a:p>
            <a:pPr marL="447675" lvl="0" indent="-447675">
              <a:buFont typeface="+mj-lt"/>
              <a:buAutoNum type="arabicPeriod"/>
              <a:defRPr/>
            </a:pPr>
            <a:r>
              <a:rPr lang="en-US" sz="2000" b="1" dirty="0">
                <a:solidFill>
                  <a:srgbClr val="00CC00">
                    <a:lumMod val="20000"/>
                    <a:lumOff val="80000"/>
                  </a:srgbClr>
                </a:solidFill>
                <a:effectLst>
                  <a:outerShdw blurRad="38100" dist="38100" dir="2700000" algn="tl">
                    <a:srgbClr val="000000">
                      <a:alpha val="43137"/>
                    </a:srgbClr>
                  </a:outerShdw>
                </a:effectLst>
              </a:rPr>
              <a:t>Isang altar ang </a:t>
            </a:r>
            <a:r>
              <a:rPr lang="en-US" sz="2000" b="1" dirty="0" err="1">
                <a:solidFill>
                  <a:srgbClr val="00CC00">
                    <a:lumMod val="20000"/>
                    <a:lumOff val="80000"/>
                  </a:srgbClr>
                </a:solidFill>
                <a:effectLst>
                  <a:outerShdw blurRad="38100" dist="38100" dir="2700000" algn="tl">
                    <a:srgbClr val="000000">
                      <a:alpha val="43137"/>
                    </a:srgbClr>
                  </a:outerShdw>
                </a:effectLst>
              </a:rPr>
              <a:t>itinayo</a:t>
            </a:r>
            <a:r>
              <a:rPr lang="en-US" sz="2000" b="1" dirty="0">
                <a:solidFill>
                  <a:srgbClr val="00CC0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(Ex . 24:4b)</a:t>
            </a:r>
          </a:p>
          <a:p>
            <a:pPr marL="447675" lvl="0" indent="-447675">
              <a:buFont typeface="+mj-lt"/>
              <a:buAutoNum type="arabicPeriod"/>
              <a:defRPr/>
            </a:pPr>
            <a:r>
              <a:rPr lang="en-US" sz="2000" b="1" dirty="0">
                <a:solidFill>
                  <a:srgbClr val="FF9900">
                    <a:lumMod val="20000"/>
                    <a:lumOff val="80000"/>
                  </a:srgbClr>
                </a:solidFill>
                <a:effectLst>
                  <a:outerShdw blurRad="38100" dist="38100" dir="2700000" algn="tl">
                    <a:srgbClr val="000000">
                      <a:alpha val="43137"/>
                    </a:srgbClr>
                  </a:outerShdw>
                </a:effectLst>
              </a:rPr>
              <a:t>12 </a:t>
            </a:r>
            <a:r>
              <a:rPr lang="en-US" sz="2000" b="1" dirty="0" err="1">
                <a:solidFill>
                  <a:srgbClr val="FF9900">
                    <a:lumMod val="20000"/>
                    <a:lumOff val="80000"/>
                  </a:srgbClr>
                </a:solidFill>
                <a:effectLst>
                  <a:outerShdw blurRad="38100" dist="38100" dir="2700000" algn="tl">
                    <a:srgbClr val="000000">
                      <a:alpha val="43137"/>
                    </a:srgbClr>
                  </a:outerShdw>
                </a:effectLst>
              </a:rPr>
              <a:t>haligi</a:t>
            </a:r>
            <a:r>
              <a:rPr lang="en-US" sz="2000" b="1" dirty="0">
                <a:solidFill>
                  <a:srgbClr val="FF9900">
                    <a:lumMod val="20000"/>
                    <a:lumOff val="80000"/>
                  </a:srgbClr>
                </a:solidFill>
                <a:effectLst>
                  <a:outerShdw blurRad="38100" dist="38100" dir="2700000" algn="tl">
                    <a:srgbClr val="000000">
                      <a:alpha val="43137"/>
                    </a:srgbClr>
                  </a:outerShdw>
                </a:effectLst>
              </a:rPr>
              <a:t> ang </a:t>
            </a:r>
            <a:r>
              <a:rPr lang="en-US" sz="2000" b="1" dirty="0" err="1">
                <a:solidFill>
                  <a:srgbClr val="FF9900">
                    <a:lumMod val="20000"/>
                    <a:lumOff val="80000"/>
                  </a:srgbClr>
                </a:solidFill>
                <a:effectLst>
                  <a:outerShdw blurRad="38100" dist="38100" dir="2700000" algn="tl">
                    <a:srgbClr val="000000">
                      <a:alpha val="43137"/>
                    </a:srgbClr>
                  </a:outerShdw>
                </a:effectLst>
              </a:rPr>
              <a:t>itinayo</a:t>
            </a:r>
            <a:r>
              <a:rPr lang="en-US" sz="2000" b="1" dirty="0">
                <a:solidFill>
                  <a:srgbClr val="FF9900">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(Ex. 24:4c)</a:t>
            </a:r>
          </a:p>
          <a:p>
            <a:pPr marL="447675" lvl="0" indent="-447675">
              <a:buFont typeface="+mj-lt"/>
              <a:buAutoNum type="arabicPeriod"/>
              <a:defRPr/>
            </a:pPr>
            <a:r>
              <a:rPr lang="en-US" sz="2000" b="1" dirty="0">
                <a:solidFill>
                  <a:srgbClr val="0099FF">
                    <a:lumMod val="20000"/>
                    <a:lumOff val="80000"/>
                  </a:srgbClr>
                </a:solidFill>
                <a:effectLst>
                  <a:outerShdw blurRad="38100" dist="38100" dir="2700000" algn="tl">
                    <a:srgbClr val="000000">
                      <a:alpha val="43137"/>
                    </a:srgbClr>
                  </a:outerShdw>
                </a:effectLst>
              </a:rPr>
              <a:t>Nag-</a:t>
            </a:r>
            <a:r>
              <a:rPr lang="en-US" sz="2000" b="1" dirty="0" err="1">
                <a:solidFill>
                  <a:srgbClr val="0099FF">
                    <a:lumMod val="20000"/>
                    <a:lumOff val="80000"/>
                  </a:srgbClr>
                </a:solidFill>
                <a:effectLst>
                  <a:outerShdw blurRad="38100" dist="38100" dir="2700000" algn="tl">
                    <a:srgbClr val="000000">
                      <a:alpha val="43137"/>
                    </a:srgbClr>
                  </a:outerShdw>
                </a:effectLst>
              </a:rPr>
              <a:t>alay</a:t>
            </a:r>
            <a:r>
              <a:rPr lang="en-US" sz="2000" b="1" dirty="0">
                <a:solidFill>
                  <a:srgbClr val="0099FF">
                    <a:lumMod val="20000"/>
                    <a:lumOff val="80000"/>
                  </a:srgbClr>
                </a:solidFill>
                <a:effectLst>
                  <a:outerShdw blurRad="38100" dist="38100" dir="2700000" algn="tl">
                    <a:srgbClr val="000000">
                      <a:alpha val="43137"/>
                    </a:srgbClr>
                  </a:outerShdw>
                </a:effectLst>
              </a:rPr>
              <a:t> ng </a:t>
            </a:r>
            <a:r>
              <a:rPr lang="en-US" sz="2000" b="1" dirty="0" err="1">
                <a:solidFill>
                  <a:srgbClr val="0099FF">
                    <a:lumMod val="20000"/>
                    <a:lumOff val="80000"/>
                  </a:srgbClr>
                </a:solidFill>
                <a:effectLst>
                  <a:outerShdw blurRad="38100" dist="38100" dir="2700000" algn="tl">
                    <a:srgbClr val="000000">
                      <a:alpha val="43137"/>
                    </a:srgbClr>
                  </a:outerShdw>
                </a:effectLst>
              </a:rPr>
              <a:t>mga</a:t>
            </a:r>
            <a:r>
              <a:rPr lang="en-US" sz="2000" b="1" dirty="0">
                <a:solidFill>
                  <a:srgbClr val="0099FF">
                    <a:lumMod val="20000"/>
                    <a:lumOff val="80000"/>
                  </a:srgbClr>
                </a:solidFill>
                <a:effectLst>
                  <a:outerShdw blurRad="38100" dist="38100" dir="2700000" algn="tl">
                    <a:srgbClr val="000000">
                      <a:alpha val="43137"/>
                    </a:srgbClr>
                  </a:outerShdw>
                </a:effectLst>
              </a:rPr>
              <a:t> </a:t>
            </a:r>
            <a:r>
              <a:rPr lang="en-US" sz="2000" b="1" dirty="0" err="1">
                <a:solidFill>
                  <a:srgbClr val="0099FF">
                    <a:lumMod val="20000"/>
                    <a:lumOff val="80000"/>
                  </a:srgbClr>
                </a:solidFill>
                <a:effectLst>
                  <a:outerShdw blurRad="38100" dist="38100" dir="2700000" algn="tl">
                    <a:srgbClr val="000000">
                      <a:alpha val="43137"/>
                    </a:srgbClr>
                  </a:outerShdw>
                </a:effectLst>
              </a:rPr>
              <a:t>handog</a:t>
            </a:r>
            <a:r>
              <a:rPr lang="en-US" sz="2000" b="1" dirty="0">
                <a:solidFill>
                  <a:srgbClr val="0099FF">
                    <a:lumMod val="20000"/>
                    <a:lumOff val="80000"/>
                  </a:srgbClr>
                </a:solidFill>
                <a:effectLst>
                  <a:outerShdw blurRad="38100" dist="38100" dir="2700000" algn="tl">
                    <a:srgbClr val="000000">
                      <a:alpha val="43137"/>
                    </a:srgbClr>
                  </a:outerShdw>
                </a:effectLst>
              </a:rPr>
              <a:t> </a:t>
            </a:r>
            <a:r>
              <a:rPr lang="en-US" sz="2000" b="1" dirty="0" err="1">
                <a:solidFill>
                  <a:srgbClr val="0099FF">
                    <a:lumMod val="20000"/>
                    <a:lumOff val="80000"/>
                  </a:srgbClr>
                </a:solidFill>
                <a:effectLst>
                  <a:outerShdw blurRad="38100" dist="38100" dir="2700000" algn="tl">
                    <a:srgbClr val="000000">
                      <a:alpha val="43137"/>
                    </a:srgbClr>
                  </a:outerShdw>
                </a:effectLst>
              </a:rPr>
              <a:t>na</a:t>
            </a:r>
            <a:r>
              <a:rPr lang="en-US" sz="2000" b="1" dirty="0">
                <a:solidFill>
                  <a:srgbClr val="0099FF">
                    <a:lumMod val="20000"/>
                    <a:lumOff val="80000"/>
                  </a:srgbClr>
                </a:solidFill>
                <a:effectLst>
                  <a:outerShdw blurRad="38100" dist="38100" dir="2700000" algn="tl">
                    <a:srgbClr val="000000">
                      <a:alpha val="43137"/>
                    </a:srgbClr>
                  </a:outerShdw>
                </a:effectLst>
              </a:rPr>
              <a:t> </a:t>
            </a:r>
            <a:r>
              <a:rPr lang="en-US" sz="2000" b="1" dirty="0" err="1">
                <a:solidFill>
                  <a:srgbClr val="0099FF">
                    <a:lumMod val="20000"/>
                    <a:lumOff val="80000"/>
                  </a:srgbClr>
                </a:solidFill>
                <a:effectLst>
                  <a:outerShdw blurRad="38100" dist="38100" dir="2700000" algn="tl">
                    <a:srgbClr val="000000">
                      <a:alpha val="43137"/>
                    </a:srgbClr>
                  </a:outerShdw>
                </a:effectLst>
              </a:rPr>
              <a:t>sinusunog</a:t>
            </a:r>
            <a:r>
              <a:rPr lang="en-US" sz="2000" b="1" dirty="0">
                <a:solidFill>
                  <a:srgbClr val="0099FF">
                    <a:lumMod val="20000"/>
                    <a:lumOff val="80000"/>
                  </a:srgbClr>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(Ex. 24:5)</a:t>
            </a:r>
          </a:p>
          <a:p>
            <a:pPr marL="447675" lvl="0" indent="-447675">
              <a:buFont typeface="+mj-lt"/>
              <a:buAutoNum type="arabicPeriod"/>
              <a:defRPr/>
            </a:pPr>
            <a:r>
              <a:rPr lang="en-US" sz="2000" b="1" dirty="0" err="1">
                <a:solidFill>
                  <a:srgbClr val="E4D2F2"/>
                </a:solidFill>
                <a:effectLst>
                  <a:outerShdw blurRad="38100" dist="38100" dir="2700000" algn="tl">
                    <a:srgbClr val="000000">
                      <a:alpha val="43137"/>
                    </a:srgbClr>
                  </a:outerShdw>
                </a:effectLst>
              </a:rPr>
              <a:t>Kalahati</a:t>
            </a:r>
            <a:r>
              <a:rPr lang="en-US" sz="2000" b="1" dirty="0">
                <a:solidFill>
                  <a:srgbClr val="E4D2F2"/>
                </a:solidFill>
                <a:effectLst>
                  <a:outerShdw blurRad="38100" dist="38100" dir="2700000" algn="tl">
                    <a:srgbClr val="000000">
                      <a:alpha val="43137"/>
                    </a:srgbClr>
                  </a:outerShdw>
                </a:effectLst>
              </a:rPr>
              <a:t> ng </a:t>
            </a:r>
            <a:r>
              <a:rPr lang="en-US" sz="2000" b="1" dirty="0" err="1">
                <a:solidFill>
                  <a:srgbClr val="E4D2F2"/>
                </a:solidFill>
                <a:effectLst>
                  <a:outerShdw blurRad="38100" dist="38100" dir="2700000" algn="tl">
                    <a:srgbClr val="000000">
                      <a:alpha val="43137"/>
                    </a:srgbClr>
                  </a:outerShdw>
                </a:effectLst>
              </a:rPr>
              <a:t>dugo</a:t>
            </a:r>
            <a:r>
              <a:rPr lang="en-US" sz="2000" b="1" dirty="0">
                <a:solidFill>
                  <a:srgbClr val="E4D2F2"/>
                </a:solidFill>
                <a:effectLst>
                  <a:outerShdw blurRad="38100" dist="38100" dir="2700000" algn="tl">
                    <a:srgbClr val="000000">
                      <a:alpha val="43137"/>
                    </a:srgbClr>
                  </a:outerShdw>
                </a:effectLst>
              </a:rPr>
              <a:t> ay </a:t>
            </a:r>
            <a:r>
              <a:rPr lang="en-US" sz="2000" b="1" dirty="0" err="1">
                <a:solidFill>
                  <a:srgbClr val="E4D2F2"/>
                </a:solidFill>
                <a:effectLst>
                  <a:outerShdw blurRad="38100" dist="38100" dir="2700000" algn="tl">
                    <a:srgbClr val="000000">
                      <a:alpha val="43137"/>
                    </a:srgbClr>
                  </a:outerShdw>
                </a:effectLst>
              </a:rPr>
              <a:t>iwinisik</a:t>
            </a:r>
            <a:r>
              <a:rPr lang="en-US" sz="2000" b="1" dirty="0">
                <a:solidFill>
                  <a:srgbClr val="E4D2F2"/>
                </a:solidFill>
                <a:effectLst>
                  <a:outerShdw blurRad="38100" dist="38100" dir="2700000" algn="tl">
                    <a:srgbClr val="000000">
                      <a:alpha val="43137"/>
                    </a:srgbClr>
                  </a:outerShdw>
                </a:effectLst>
              </a:rPr>
              <a:t> </a:t>
            </a:r>
            <a:r>
              <a:rPr lang="en-US" sz="2000" b="1" dirty="0" err="1">
                <a:solidFill>
                  <a:srgbClr val="E4D2F2"/>
                </a:solidFill>
                <a:effectLst>
                  <a:outerShdw blurRad="38100" dist="38100" dir="2700000" algn="tl">
                    <a:srgbClr val="000000">
                      <a:alpha val="43137"/>
                    </a:srgbClr>
                  </a:outerShdw>
                </a:effectLst>
              </a:rPr>
              <a:t>sa</a:t>
            </a:r>
            <a:r>
              <a:rPr lang="en-US" sz="2000" b="1" dirty="0">
                <a:solidFill>
                  <a:srgbClr val="E4D2F2"/>
                </a:solidFill>
                <a:effectLst>
                  <a:outerShdw blurRad="38100" dist="38100" dir="2700000" algn="tl">
                    <a:srgbClr val="000000">
                      <a:alpha val="43137"/>
                    </a:srgbClr>
                  </a:outerShdw>
                </a:effectLst>
              </a:rPr>
              <a:t> altar </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(Ex. 24:6)</a:t>
            </a:r>
          </a:p>
          <a:p>
            <a:pPr marL="447675" lvl="0" indent="-447675">
              <a:buFont typeface="+mj-lt"/>
              <a:buAutoNum type="arabicPeriod"/>
              <a:defRPr/>
            </a:pPr>
            <a:r>
              <a:rPr lang="en-US" sz="2000" b="1" dirty="0">
                <a:solidFill>
                  <a:srgbClr val="E0FFC1"/>
                </a:solidFill>
                <a:effectLst>
                  <a:outerShdw blurRad="38100" dist="38100" dir="2700000" algn="tl">
                    <a:srgbClr val="000000">
                      <a:alpha val="43137"/>
                    </a:srgbClr>
                  </a:outerShdw>
                </a:effectLst>
              </a:rPr>
              <a:t>Binasa </a:t>
            </a:r>
            <a:r>
              <a:rPr lang="en-US" sz="2000" b="1" dirty="0" err="1">
                <a:solidFill>
                  <a:srgbClr val="E0FFC1"/>
                </a:solidFill>
                <a:effectLst>
                  <a:outerShdw blurRad="38100" dist="38100" dir="2700000" algn="tl">
                    <a:srgbClr val="000000">
                      <a:alpha val="43137"/>
                    </a:srgbClr>
                  </a:outerShdw>
                </a:effectLst>
              </a:rPr>
              <a:t>muli</a:t>
            </a:r>
            <a:r>
              <a:rPr lang="en-US" sz="2000" b="1" dirty="0">
                <a:solidFill>
                  <a:srgbClr val="E0FFC1"/>
                </a:solidFill>
                <a:effectLst>
                  <a:outerShdw blurRad="38100" dist="38100" dir="2700000" algn="tl">
                    <a:srgbClr val="000000">
                      <a:alpha val="43137"/>
                    </a:srgbClr>
                  </a:outerShdw>
                </a:effectLst>
              </a:rPr>
              <a:t> ang </a:t>
            </a:r>
            <a:r>
              <a:rPr lang="en-US" sz="2000" b="1" dirty="0" err="1">
                <a:solidFill>
                  <a:srgbClr val="E0FFC1"/>
                </a:solidFill>
                <a:effectLst>
                  <a:outerShdw blurRad="38100" dist="38100" dir="2700000" algn="tl">
                    <a:srgbClr val="000000">
                      <a:alpha val="43137"/>
                    </a:srgbClr>
                  </a:outerShdw>
                </a:effectLst>
              </a:rPr>
              <a:t>tipan</a:t>
            </a:r>
            <a:r>
              <a:rPr lang="en-US" sz="2000" b="1" dirty="0">
                <a:solidFill>
                  <a:srgbClr val="E0FFC1"/>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(Ex. 24:7a)</a:t>
            </a:r>
          </a:p>
          <a:p>
            <a:pPr marL="447675" lvl="0" indent="-447675">
              <a:buFont typeface="+mj-lt"/>
              <a:buAutoNum type="arabicPeriod"/>
              <a:defRPr/>
            </a:pPr>
            <a:r>
              <a:rPr lang="nb-NO" sz="2000" b="1" dirty="0">
                <a:solidFill>
                  <a:srgbClr val="FFBEAF"/>
                </a:solidFill>
                <a:effectLst>
                  <a:outerShdw blurRad="38100" dist="38100" dir="2700000" algn="tl">
                    <a:srgbClr val="000000">
                      <a:alpha val="43137"/>
                    </a:srgbClr>
                  </a:outerShdw>
                </a:effectLst>
              </a:rPr>
              <a:t>Sumang-ayon muli ang mga tao </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(Ex. 24:7b)</a:t>
            </a:r>
          </a:p>
          <a:p>
            <a:pPr marL="447675" lvl="0" indent="-447675">
              <a:buFont typeface="+mj-lt"/>
              <a:buAutoNum type="arabicPeriod"/>
              <a:defRPr/>
            </a:pPr>
            <a:r>
              <a:rPr lang="en-US" sz="2000" b="1" dirty="0">
                <a:solidFill>
                  <a:srgbClr val="BDD3FF"/>
                </a:solidFill>
                <a:effectLst>
                  <a:outerShdw blurRad="38100" dist="38100" dir="2700000" algn="tl">
                    <a:srgbClr val="000000">
                      <a:alpha val="43137"/>
                    </a:srgbClr>
                  </a:outerShdw>
                </a:effectLst>
              </a:rPr>
              <a:t>Ang </a:t>
            </a:r>
            <a:r>
              <a:rPr lang="en-US" sz="2000" b="1" dirty="0" err="1">
                <a:solidFill>
                  <a:srgbClr val="BDD3FF"/>
                </a:solidFill>
                <a:effectLst>
                  <a:outerShdw blurRad="38100" dist="38100" dir="2700000" algn="tl">
                    <a:srgbClr val="000000">
                      <a:alpha val="43137"/>
                    </a:srgbClr>
                  </a:outerShdw>
                </a:effectLst>
              </a:rPr>
              <a:t>kalahati</a:t>
            </a:r>
            <a:r>
              <a:rPr lang="en-US" sz="2000" b="1" dirty="0">
                <a:solidFill>
                  <a:srgbClr val="BDD3FF"/>
                </a:solidFill>
                <a:effectLst>
                  <a:outerShdw blurRad="38100" dist="38100" dir="2700000" algn="tl">
                    <a:srgbClr val="000000">
                      <a:alpha val="43137"/>
                    </a:srgbClr>
                  </a:outerShdw>
                </a:effectLst>
              </a:rPr>
              <a:t> ng </a:t>
            </a:r>
            <a:r>
              <a:rPr lang="en-US" sz="2000" b="1" dirty="0" err="1">
                <a:solidFill>
                  <a:srgbClr val="BDD3FF"/>
                </a:solidFill>
                <a:effectLst>
                  <a:outerShdw blurRad="38100" dist="38100" dir="2700000" algn="tl">
                    <a:srgbClr val="000000">
                      <a:alpha val="43137"/>
                    </a:srgbClr>
                  </a:outerShdw>
                </a:effectLst>
              </a:rPr>
              <a:t>dugo</a:t>
            </a:r>
            <a:r>
              <a:rPr lang="en-US" sz="2000" b="1" dirty="0">
                <a:solidFill>
                  <a:srgbClr val="BDD3FF"/>
                </a:solidFill>
                <a:effectLst>
                  <a:outerShdw blurRad="38100" dist="38100" dir="2700000" algn="tl">
                    <a:srgbClr val="000000">
                      <a:alpha val="43137"/>
                    </a:srgbClr>
                  </a:outerShdw>
                </a:effectLst>
              </a:rPr>
              <a:t> ay </a:t>
            </a:r>
            <a:r>
              <a:rPr lang="en-US" sz="2000" b="1" dirty="0" err="1">
                <a:solidFill>
                  <a:srgbClr val="BDD3FF"/>
                </a:solidFill>
                <a:effectLst>
                  <a:outerShdw blurRad="38100" dist="38100" dir="2700000" algn="tl">
                    <a:srgbClr val="000000">
                      <a:alpha val="43137"/>
                    </a:srgbClr>
                  </a:outerShdw>
                </a:effectLst>
              </a:rPr>
              <a:t>iwinisik</a:t>
            </a:r>
            <a:r>
              <a:rPr lang="en-US" sz="2000" b="1" dirty="0">
                <a:solidFill>
                  <a:srgbClr val="BDD3FF"/>
                </a:solidFill>
                <a:effectLst>
                  <a:outerShdw blurRad="38100" dist="38100" dir="2700000" algn="tl">
                    <a:srgbClr val="000000">
                      <a:alpha val="43137"/>
                    </a:srgbClr>
                  </a:outerShdw>
                </a:effectLst>
              </a:rPr>
              <a:t> </a:t>
            </a:r>
            <a:r>
              <a:rPr lang="en-US" sz="2000" b="1" dirty="0" err="1">
                <a:solidFill>
                  <a:srgbClr val="BDD3FF"/>
                </a:solidFill>
                <a:effectLst>
                  <a:outerShdw blurRad="38100" dist="38100" dir="2700000" algn="tl">
                    <a:srgbClr val="000000">
                      <a:alpha val="43137"/>
                    </a:srgbClr>
                  </a:outerShdw>
                </a:effectLst>
              </a:rPr>
              <a:t>sa</a:t>
            </a:r>
            <a:r>
              <a:rPr lang="en-US" sz="2000" b="1" dirty="0">
                <a:solidFill>
                  <a:srgbClr val="BDD3FF"/>
                </a:solidFill>
                <a:effectLst>
                  <a:outerShdw blurRad="38100" dist="38100" dir="2700000" algn="tl">
                    <a:srgbClr val="000000">
                      <a:alpha val="43137"/>
                    </a:srgbClr>
                  </a:outerShdw>
                </a:effectLst>
              </a:rPr>
              <a:t> </a:t>
            </a:r>
            <a:r>
              <a:rPr lang="en-US" sz="2000" b="1" dirty="0" err="1">
                <a:solidFill>
                  <a:srgbClr val="BDD3FF"/>
                </a:solidFill>
                <a:effectLst>
                  <a:outerShdw blurRad="38100" dist="38100" dir="2700000" algn="tl">
                    <a:srgbClr val="000000">
                      <a:alpha val="43137"/>
                    </a:srgbClr>
                  </a:outerShdw>
                </a:effectLst>
              </a:rPr>
              <a:t>mga</a:t>
            </a:r>
            <a:r>
              <a:rPr lang="en-US" sz="2000" b="1" dirty="0">
                <a:solidFill>
                  <a:srgbClr val="BDD3FF"/>
                </a:solidFill>
                <a:effectLst>
                  <a:outerShdw blurRad="38100" dist="38100" dir="2700000" algn="tl">
                    <a:srgbClr val="000000">
                      <a:alpha val="43137"/>
                    </a:srgbClr>
                  </a:outerShdw>
                </a:effectLst>
              </a:rPr>
              <a:t> </a:t>
            </a:r>
            <a:r>
              <a:rPr lang="en-US" sz="2000" b="1" dirty="0" err="1">
                <a:solidFill>
                  <a:srgbClr val="BDD3FF"/>
                </a:solidFill>
                <a:effectLst>
                  <a:outerShdw blurRad="38100" dist="38100" dir="2700000" algn="tl">
                    <a:srgbClr val="000000">
                      <a:alpha val="43137"/>
                    </a:srgbClr>
                  </a:outerShdw>
                </a:effectLst>
              </a:rPr>
              <a:t>tao</a:t>
            </a:r>
            <a:r>
              <a:rPr lang="en-US" sz="2000" b="1" dirty="0">
                <a:solidFill>
                  <a:srgbClr val="BDD3FF"/>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(Ex. 24:8a)</a:t>
            </a:r>
          </a:p>
          <a:p>
            <a:pPr marL="447675" lvl="0" indent="-447675">
              <a:buFont typeface="+mj-lt"/>
              <a:buAutoNum type="arabicPeriod"/>
              <a:defRPr/>
            </a:pPr>
            <a:r>
              <a:rPr lang="en-US" sz="2000" b="1" dirty="0" err="1">
                <a:solidFill>
                  <a:srgbClr val="FFDDAB"/>
                </a:solidFill>
                <a:effectLst>
                  <a:outerShdw blurRad="38100" dist="38100" dir="2700000" algn="tl">
                    <a:srgbClr val="000000">
                      <a:alpha val="43137"/>
                    </a:srgbClr>
                  </a:outerShdw>
                </a:effectLst>
              </a:rPr>
              <a:t>Ipinahayag</a:t>
            </a:r>
            <a:r>
              <a:rPr lang="en-US" sz="2000" b="1" dirty="0">
                <a:solidFill>
                  <a:srgbClr val="FFDDAB"/>
                </a:solidFill>
                <a:effectLst>
                  <a:outerShdw blurRad="38100" dist="38100" dir="2700000" algn="tl">
                    <a:srgbClr val="000000">
                      <a:alpha val="43137"/>
                    </a:srgbClr>
                  </a:outerShdw>
                </a:effectLst>
              </a:rPr>
              <a:t> </a:t>
            </a:r>
            <a:r>
              <a:rPr lang="en-US" sz="2000" b="1" dirty="0" err="1">
                <a:solidFill>
                  <a:srgbClr val="FFDDAB"/>
                </a:solidFill>
                <a:effectLst>
                  <a:outerShdw blurRad="38100" dist="38100" dir="2700000" algn="tl">
                    <a:srgbClr val="000000">
                      <a:alpha val="43137"/>
                    </a:srgbClr>
                  </a:outerShdw>
                </a:effectLst>
              </a:rPr>
              <a:t>ito</a:t>
            </a:r>
            <a:r>
              <a:rPr lang="en-US" sz="2000" b="1" dirty="0">
                <a:solidFill>
                  <a:srgbClr val="FFDDAB"/>
                </a:solidFill>
                <a:effectLst>
                  <a:outerShdw blurRad="38100" dist="38100" dir="2700000" algn="tl">
                    <a:srgbClr val="000000">
                      <a:alpha val="43137"/>
                    </a:srgbClr>
                  </a:outerShdw>
                </a:effectLst>
              </a:rPr>
              <a:t> </a:t>
            </a:r>
            <a:r>
              <a:rPr lang="en-US" sz="2000" b="1" dirty="0" err="1">
                <a:solidFill>
                  <a:srgbClr val="FFDDAB"/>
                </a:solidFill>
                <a:effectLst>
                  <a:outerShdw blurRad="38100" dist="38100" dir="2700000" algn="tl">
                    <a:srgbClr val="000000">
                      <a:alpha val="43137"/>
                    </a:srgbClr>
                  </a:outerShdw>
                </a:effectLst>
              </a:rPr>
              <a:t>ni</a:t>
            </a:r>
            <a:r>
              <a:rPr lang="en-US" sz="2000" b="1" dirty="0">
                <a:solidFill>
                  <a:srgbClr val="FFDDAB"/>
                </a:solidFill>
                <a:effectLst>
                  <a:outerShdw blurRad="38100" dist="38100" dir="2700000" algn="tl">
                    <a:srgbClr val="000000">
                      <a:alpha val="43137"/>
                    </a:srgbClr>
                  </a:outerShdw>
                </a:effectLst>
              </a:rPr>
              <a:t> Moises </a:t>
            </a:r>
            <a:r>
              <a:rPr lang="en-US" sz="2000" b="1" dirty="0" err="1">
                <a:solidFill>
                  <a:srgbClr val="FFDDAB"/>
                </a:solidFill>
                <a:effectLst>
                  <a:outerShdw blurRad="38100" dist="38100" dir="2700000" algn="tl">
                    <a:srgbClr val="000000">
                      <a:alpha val="43137"/>
                    </a:srgbClr>
                  </a:outerShdw>
                </a:effectLst>
              </a:rPr>
              <a:t>na</a:t>
            </a:r>
            <a:r>
              <a:rPr lang="en-US" sz="2000" b="1" dirty="0">
                <a:solidFill>
                  <a:srgbClr val="FFDDAB"/>
                </a:solidFill>
                <a:effectLst>
                  <a:outerShdw blurRad="38100" dist="38100" dir="2700000" algn="tl">
                    <a:srgbClr val="000000">
                      <a:alpha val="43137"/>
                    </a:srgbClr>
                  </a:outerShdw>
                </a:effectLst>
              </a:rPr>
              <a:t> “</a:t>
            </a:r>
            <a:r>
              <a:rPr lang="en-US" sz="2000" b="1" dirty="0" err="1">
                <a:solidFill>
                  <a:srgbClr val="FFDDAB"/>
                </a:solidFill>
                <a:effectLst>
                  <a:outerShdw blurRad="38100" dist="38100" dir="2700000" algn="tl">
                    <a:srgbClr val="000000">
                      <a:alpha val="43137"/>
                    </a:srgbClr>
                  </a:outerShdw>
                </a:effectLst>
              </a:rPr>
              <a:t>dugo</a:t>
            </a:r>
            <a:r>
              <a:rPr lang="en-US" sz="2000" b="1" dirty="0">
                <a:solidFill>
                  <a:srgbClr val="FFDDAB"/>
                </a:solidFill>
                <a:effectLst>
                  <a:outerShdw blurRad="38100" dist="38100" dir="2700000" algn="tl">
                    <a:srgbClr val="000000">
                      <a:alpha val="43137"/>
                    </a:srgbClr>
                  </a:outerShdw>
                </a:effectLst>
              </a:rPr>
              <a:t> ng </a:t>
            </a:r>
            <a:r>
              <a:rPr lang="en-US" sz="2000" b="1" dirty="0" err="1">
                <a:solidFill>
                  <a:srgbClr val="FFDDAB"/>
                </a:solidFill>
                <a:effectLst>
                  <a:outerShdw blurRad="38100" dist="38100" dir="2700000" algn="tl">
                    <a:srgbClr val="000000">
                      <a:alpha val="43137"/>
                    </a:srgbClr>
                  </a:outerShdw>
                </a:effectLst>
              </a:rPr>
              <a:t>tipan</a:t>
            </a:r>
            <a:r>
              <a:rPr lang="en-US" sz="2000" b="1" dirty="0">
                <a:solidFill>
                  <a:srgbClr val="FFDDAB"/>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(Ex. 24:8b; Mt. 26:28)</a:t>
            </a:r>
          </a:p>
          <a:p>
            <a:pPr marL="447675" lvl="0" indent="-447675">
              <a:buFont typeface="+mj-lt"/>
              <a:buAutoNum type="arabicPeriod"/>
              <a:defRPr/>
            </a:pPr>
            <a:r>
              <a:rPr lang="en-US" sz="2000" b="1" dirty="0">
                <a:solidFill>
                  <a:srgbClr val="FFFFCC"/>
                </a:solidFill>
                <a:effectLst>
                  <a:outerShdw blurRad="38100" dist="38100" dir="2700000" algn="tl">
                    <a:srgbClr val="000000">
                      <a:alpha val="43137"/>
                    </a:srgbClr>
                  </a:outerShdw>
                </a:effectLst>
              </a:rPr>
              <a:t>Isang </a:t>
            </a:r>
            <a:r>
              <a:rPr lang="en-US" sz="2000" b="1" dirty="0" err="1">
                <a:solidFill>
                  <a:srgbClr val="FFFFCC"/>
                </a:solidFill>
                <a:effectLst>
                  <a:outerShdw blurRad="38100" dist="38100" dir="2700000" algn="tl">
                    <a:srgbClr val="000000">
                      <a:alpha val="43137"/>
                    </a:srgbClr>
                  </a:outerShdw>
                </a:effectLst>
              </a:rPr>
              <a:t>pagkain</a:t>
            </a:r>
            <a:r>
              <a:rPr lang="en-US" sz="2000" b="1" dirty="0">
                <a:solidFill>
                  <a:srgbClr val="FFFFCC"/>
                </a:solidFill>
                <a:effectLst>
                  <a:outerShdw blurRad="38100" dist="38100" dir="2700000" algn="tl">
                    <a:srgbClr val="000000">
                      <a:alpha val="43137"/>
                    </a:srgbClr>
                  </a:outerShdw>
                </a:effectLst>
              </a:rPr>
              <a:t> ang </a:t>
            </a:r>
            <a:r>
              <a:rPr lang="en-US" sz="2000" b="1" dirty="0" err="1">
                <a:solidFill>
                  <a:srgbClr val="FFFFCC"/>
                </a:solidFill>
                <a:effectLst>
                  <a:outerShdw blurRad="38100" dist="38100" dir="2700000" algn="tl">
                    <a:srgbClr val="000000">
                      <a:alpha val="43137"/>
                    </a:srgbClr>
                  </a:outerShdw>
                </a:effectLst>
              </a:rPr>
              <a:t>idinaos</a:t>
            </a:r>
            <a:r>
              <a:rPr lang="en-US" sz="2000" b="1" dirty="0">
                <a:solidFill>
                  <a:srgbClr val="FFFFCC"/>
                </a:solidFill>
                <a:effectLst>
                  <a:outerShdw blurRad="38100" dist="38100" dir="2700000" algn="tl">
                    <a:srgbClr val="000000">
                      <a:alpha val="43137"/>
                    </a:srgbClr>
                  </a:outerShdw>
                </a:effectLst>
              </a:rPr>
              <a:t> </a:t>
            </a:r>
            <a:r>
              <a:rPr lang="en-US" sz="2000" b="1" dirty="0" err="1">
                <a:solidFill>
                  <a:srgbClr val="FFFFCC"/>
                </a:solidFill>
                <a:effectLst>
                  <a:outerShdw blurRad="38100" dist="38100" dir="2700000" algn="tl">
                    <a:srgbClr val="000000">
                      <a:alpha val="43137"/>
                    </a:srgbClr>
                  </a:outerShdw>
                </a:effectLst>
              </a:rPr>
              <a:t>upang</a:t>
            </a:r>
            <a:r>
              <a:rPr lang="en-US" sz="2000" b="1" dirty="0">
                <a:solidFill>
                  <a:srgbClr val="FFFFCC"/>
                </a:solidFill>
                <a:effectLst>
                  <a:outerShdw blurRad="38100" dist="38100" dir="2700000" algn="tl">
                    <a:srgbClr val="000000">
                      <a:alpha val="43137"/>
                    </a:srgbClr>
                  </a:outerShdw>
                </a:effectLst>
              </a:rPr>
              <a:t> </a:t>
            </a:r>
            <a:r>
              <a:rPr lang="en-US" sz="2000" b="1" dirty="0" err="1">
                <a:solidFill>
                  <a:srgbClr val="FFFFCC"/>
                </a:solidFill>
                <a:effectLst>
                  <a:outerShdw blurRad="38100" dist="38100" dir="2700000" algn="tl">
                    <a:srgbClr val="000000">
                      <a:alpha val="43137"/>
                    </a:srgbClr>
                  </a:outerShdw>
                </a:effectLst>
              </a:rPr>
              <a:t>pagtibayin</a:t>
            </a:r>
            <a:r>
              <a:rPr lang="en-US" sz="2000" b="1" dirty="0">
                <a:solidFill>
                  <a:srgbClr val="FFFFCC"/>
                </a:solidFill>
                <a:effectLst>
                  <a:outerShdw blurRad="38100" dist="38100" dir="2700000" algn="tl">
                    <a:srgbClr val="000000">
                      <a:alpha val="43137"/>
                    </a:srgbClr>
                  </a:outerShdw>
                </a:effectLst>
              </a:rPr>
              <a:t> ang </a:t>
            </a:r>
            <a:r>
              <a:rPr lang="en-US" sz="2000" b="1" dirty="0" err="1">
                <a:solidFill>
                  <a:srgbClr val="FFFFCC"/>
                </a:solidFill>
                <a:effectLst>
                  <a:outerShdw blurRad="38100" dist="38100" dir="2700000" algn="tl">
                    <a:srgbClr val="000000">
                      <a:alpha val="43137"/>
                    </a:srgbClr>
                  </a:outerShdw>
                </a:effectLst>
              </a:rPr>
              <a:t>tipan</a:t>
            </a:r>
            <a:r>
              <a:rPr lang="en-US" sz="2000" b="1" dirty="0">
                <a:solidFill>
                  <a:srgbClr val="FFFFCC"/>
                </a:solidFill>
                <a:effectLst>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(Ex.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898" y="5629599"/>
            <a:ext cx="11849101" cy="646331"/>
          </a:xfrm>
          <a:prstGeom prst="rect">
            <a:avLst/>
          </a:prstGeom>
          <a:noFill/>
        </p:spPr>
        <p:txBody>
          <a:bodyPr wrap="square" rtlCol="0">
            <a:spAutoFit/>
          </a:bodyPr>
          <a:lstStyle/>
          <a:p>
            <a:pPr lvl="0">
              <a:spcBef>
                <a:spcPts val="600"/>
              </a:spcBef>
              <a:defRPr/>
            </a:pPr>
            <a:r>
              <a:rPr lang="en-US" b="1" dirty="0" err="1">
                <a:solidFill>
                  <a:prstClr val="white"/>
                </a:solidFill>
                <a:effectLst>
                  <a:outerShdw blurRad="38100" dist="38100" dir="2700000" algn="tl">
                    <a:srgbClr val="000000">
                      <a:alpha val="43137"/>
                    </a:srgbClr>
                  </a:outerShdw>
                </a:effectLst>
              </a:rPr>
              <a:t>Kinilala</a:t>
            </a:r>
            <a:r>
              <a:rPr lang="en-US" b="1" dirty="0">
                <a:solidFill>
                  <a:prstClr val="white"/>
                </a:solidFill>
                <a:effectLst>
                  <a:outerShdw blurRad="38100" dist="38100" dir="2700000" algn="tl">
                    <a:srgbClr val="000000">
                      <a:alpha val="43137"/>
                    </a:srgbClr>
                  </a:outerShdw>
                </a:effectLst>
              </a:rPr>
              <a:t> ng </a:t>
            </a:r>
            <a:r>
              <a:rPr lang="en-US" b="1" dirty="0" err="1">
                <a:solidFill>
                  <a:prstClr val="white"/>
                </a:solidFill>
                <a:effectLst>
                  <a:outerShdw blurRad="38100" dist="38100" dir="2700000" algn="tl">
                    <a:srgbClr val="000000">
                      <a:alpha val="43137"/>
                    </a:srgbClr>
                  </a:outerShdw>
                </a:effectLst>
              </a:rPr>
              <a:t>Diyos</a:t>
            </a:r>
            <a:r>
              <a:rPr lang="en-US" b="1" dirty="0">
                <a:solidFill>
                  <a:prstClr val="white"/>
                </a:solidFill>
                <a:effectLst>
                  <a:outerShdw blurRad="38100" dist="38100" dir="2700000" algn="tl">
                    <a:srgbClr val="000000">
                      <a:alpha val="43137"/>
                    </a:srgbClr>
                  </a:outerShdw>
                </a:effectLst>
              </a:rPr>
              <a:t> ang Israel </a:t>
            </a:r>
            <a:r>
              <a:rPr lang="en-US" b="1" dirty="0" err="1">
                <a:solidFill>
                  <a:prstClr val="white"/>
                </a:solidFill>
                <a:effectLst>
                  <a:outerShdw blurRad="38100" dist="38100" dir="2700000" algn="tl">
                    <a:srgbClr val="000000">
                      <a:alpha val="43137"/>
                    </a:srgbClr>
                  </a:outerShdw>
                </a:effectLst>
              </a:rPr>
              <a:t>bilang</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isang</a:t>
            </a:r>
            <a:r>
              <a:rPr lang="en-US" b="1" dirty="0">
                <a:solidFill>
                  <a:prstClr val="white"/>
                </a:solidFill>
                <a:effectLst>
                  <a:outerShdw blurRad="38100" dist="38100" dir="2700000" algn="tl">
                    <a:srgbClr val="000000">
                      <a:alpha val="43137"/>
                    </a:srgbClr>
                  </a:outerShdw>
                </a:effectLst>
              </a:rPr>
              <a:t> bayan (12 </a:t>
            </a:r>
            <a:r>
              <a:rPr lang="en-US" b="1" dirty="0" err="1">
                <a:solidFill>
                  <a:prstClr val="white"/>
                </a:solidFill>
                <a:effectLst>
                  <a:outerShdw blurRad="38100" dist="38100" dir="2700000" algn="tl">
                    <a:srgbClr val="000000">
                      <a:alpha val="43137"/>
                    </a:srgbClr>
                  </a:outerShdw>
                </a:effectLst>
              </a:rPr>
              <a:t>hanay</a:t>
            </a:r>
            <a:r>
              <a:rPr lang="en-US" b="1" dirty="0">
                <a:solidFill>
                  <a:prstClr val="white"/>
                </a:solidFill>
                <a:effectLst>
                  <a:outerShdw blurRad="38100" dist="38100" dir="2700000" algn="tl">
                    <a:srgbClr val="000000">
                      <a:alpha val="43137"/>
                    </a:srgbClr>
                  </a:outerShdw>
                </a:effectLst>
              </a:rPr>
              <a:t>); Lalo </a:t>
            </a:r>
            <a:r>
              <a:rPr lang="en-US" b="1" dirty="0" err="1">
                <a:solidFill>
                  <a:prstClr val="white"/>
                </a:solidFill>
                <a:effectLst>
                  <a:outerShdw blurRad="38100" dist="38100" dir="2700000" algn="tl">
                    <a:srgbClr val="000000">
                      <a:alpha val="43137"/>
                    </a:srgbClr>
                  </a:outerShdw>
                </a:effectLst>
              </a:rPr>
              <a:t>niyang</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pinahahalagahan</a:t>
            </a:r>
            <a:r>
              <a:rPr lang="en-US" b="1" dirty="0">
                <a:solidFill>
                  <a:prstClr val="white"/>
                </a:solidFill>
                <a:effectLst>
                  <a:outerShdw blurRad="38100" dist="38100" dir="2700000" algn="tl">
                    <a:srgbClr val="000000">
                      <a:alpha val="43137"/>
                    </a:srgbClr>
                  </a:outerShdw>
                </a:effectLst>
              </a:rPr>
              <a:t> ang </a:t>
            </a:r>
            <a:r>
              <a:rPr lang="en-US" b="1" dirty="0" err="1">
                <a:solidFill>
                  <a:prstClr val="white"/>
                </a:solidFill>
                <a:effectLst>
                  <a:outerShdw blurRad="38100" dist="38100" dir="2700000" algn="tl">
                    <a:srgbClr val="000000">
                      <a:alpha val="43137"/>
                    </a:srgbClr>
                  </a:outerShdw>
                </a:effectLst>
              </a:rPr>
              <a:t>mga</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kabataan</a:t>
            </a:r>
            <a:r>
              <a:rPr lang="en-US" b="1" dirty="0">
                <a:solidFill>
                  <a:prstClr val="white"/>
                </a:solidFill>
                <a:effectLst>
                  <a:outerShdw blurRad="38100" dist="38100" dir="2700000" algn="tl">
                    <a:srgbClr val="000000">
                      <a:alpha val="43137"/>
                    </a:srgbClr>
                  </a:outerShdw>
                </a:effectLst>
              </a:rPr>
              <a:t>; at </a:t>
            </a:r>
            <a:r>
              <a:rPr lang="en-US" b="1" dirty="0" err="1">
                <a:solidFill>
                  <a:prstClr val="white"/>
                </a:solidFill>
                <a:effectLst>
                  <a:outerShdw blurRad="38100" dist="38100" dir="2700000" algn="tl">
                    <a:srgbClr val="000000">
                      <a:alpha val="43137"/>
                    </a:srgbClr>
                  </a:outerShdw>
                </a:effectLst>
              </a:rPr>
              <a:t>Kanyang</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ipinagkatiwala</a:t>
            </a:r>
            <a:r>
              <a:rPr lang="en-US" b="1" dirty="0">
                <a:solidFill>
                  <a:prstClr val="white"/>
                </a:solidFill>
                <a:effectLst>
                  <a:outerShdw blurRad="38100" dist="38100" dir="2700000" algn="tl">
                    <a:srgbClr val="000000">
                      <a:alpha val="43137"/>
                    </a:srgbClr>
                  </a:outerShdw>
                </a:effectLst>
              </a:rPr>
              <a:t> ang </a:t>
            </a:r>
            <a:r>
              <a:rPr lang="en-US" b="1" dirty="0" err="1">
                <a:solidFill>
                  <a:prstClr val="white"/>
                </a:solidFill>
                <a:effectLst>
                  <a:outerShdw blurRad="38100" dist="38100" dir="2700000" algn="tl">
                    <a:srgbClr val="000000">
                      <a:alpha val="43137"/>
                    </a:srgbClr>
                  </a:outerShdw>
                </a:effectLst>
              </a:rPr>
              <a:t>kanyang</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sarili</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sa</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bawat</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tao</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nang</a:t>
            </a:r>
            <a:r>
              <a:rPr lang="en-US" b="1" dirty="0">
                <a:solidFill>
                  <a:prstClr val="white"/>
                </a:solidFill>
                <a:effectLst>
                  <a:outerShdw blurRad="38100" dist="38100" dir="2700000" algn="tl">
                    <a:srgbClr val="000000">
                      <a:alpha val="43137"/>
                    </a:srgbClr>
                  </a:outerShdw>
                </a:effectLst>
              </a:rPr>
              <a:t> paisa-isa (</a:t>
            </a:r>
            <a:r>
              <a:rPr lang="en-US" b="1" dirty="0" err="1">
                <a:solidFill>
                  <a:prstClr val="white"/>
                </a:solidFill>
                <a:effectLst>
                  <a:outerShdw blurRad="38100" dist="38100" dir="2700000" algn="tl">
                    <a:srgbClr val="000000">
                      <a:alpha val="43137"/>
                    </a:srgbClr>
                  </a:outerShdw>
                </a:effectLst>
              </a:rPr>
              <a:t>pagwiwisik</a:t>
            </a:r>
            <a:r>
              <a:rPr lang="en-US" b="1" dirty="0">
                <a:solidFill>
                  <a:prstClr val="white"/>
                </a:solidFill>
                <a:effectLst>
                  <a:outerShdw blurRad="38100" dist="38100" dir="2700000" algn="tl">
                    <a:srgbClr val="000000">
                      <a:alpha val="43137"/>
                    </a:srgbClr>
                  </a:outerShdw>
                </a:effectLst>
              </a:rPr>
              <a:t> ng </a:t>
            </a:r>
            <a:r>
              <a:rPr lang="en-US" b="1" dirty="0" err="1">
                <a:solidFill>
                  <a:prstClr val="white"/>
                </a:solidFill>
                <a:effectLst>
                  <a:outerShdw blurRad="38100" dist="38100" dir="2700000" algn="tl">
                    <a:srgbClr val="000000">
                      <a:alpha val="43137"/>
                    </a:srgbClr>
                  </a:outerShdw>
                </a:effectLst>
              </a:rPr>
              <a:t>Kanyang</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dugo</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sa</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kanila</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rPr>
              <a:t>).</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1290" y="149839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369332"/>
          </a:xfrm>
          <a:prstGeom prst="rect">
            <a:avLst/>
          </a:prstGeom>
          <a:noFill/>
        </p:spPr>
        <p:txBody>
          <a:bodyPr wrap="square">
            <a:spAutoFit/>
          </a:bodyPr>
          <a:lstStyle/>
          <a:p>
            <a:pPr lvl="0">
              <a:spcBef>
                <a:spcPts val="600"/>
              </a:spcBef>
              <a:defRPr/>
            </a:pPr>
            <a:r>
              <a:rPr lang="en-US" b="1" dirty="0">
                <a:solidFill>
                  <a:prstClr val="white"/>
                </a:solidFill>
                <a:effectLst>
                  <a:outerShdw blurRad="38100" dist="38100" dir="2700000" algn="tl">
                    <a:srgbClr val="000000">
                      <a:alpha val="43137"/>
                    </a:srgbClr>
                  </a:outerShdw>
                </a:effectLst>
              </a:rPr>
              <a:t>Nais ng </a:t>
            </a:r>
            <a:r>
              <a:rPr lang="en-US" b="1" dirty="0" err="1">
                <a:solidFill>
                  <a:prstClr val="white"/>
                </a:solidFill>
                <a:effectLst>
                  <a:outerShdw blurRad="38100" dist="38100" dir="2700000" algn="tl">
                    <a:srgbClr val="000000">
                      <a:alpha val="43137"/>
                    </a:srgbClr>
                  </a:outerShdw>
                </a:effectLst>
              </a:rPr>
              <a:t>Diyos</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na</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makipagrelasyon</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sa</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atin</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sa</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bawat</a:t>
            </a:r>
            <a:r>
              <a:rPr lang="en-US" b="1" dirty="0">
                <a:solidFill>
                  <a:prstClr val="white"/>
                </a:solidFill>
                <a:effectLst>
                  <a:outerShdw blurRad="38100" dist="38100" dir="2700000" algn="tl">
                    <a:srgbClr val="000000">
                      <a:alpha val="43137"/>
                    </a:srgbClr>
                  </a:outerShdw>
                </a:effectLst>
              </a:rPr>
              <a:t> isa at </a:t>
            </a:r>
            <a:r>
              <a:rPr lang="en-US" b="1" dirty="0" err="1">
                <a:solidFill>
                  <a:prstClr val="white"/>
                </a:solidFill>
                <a:effectLst>
                  <a:outerShdw blurRad="38100" dist="38100" dir="2700000" algn="tl">
                    <a:srgbClr val="000000">
                      <a:alpha val="43137"/>
                    </a:srgbClr>
                  </a:outerShdw>
                </a:effectLst>
              </a:rPr>
              <a:t>bilang</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isang</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komunidad</a:t>
            </a:r>
            <a:r>
              <a:rPr lang="en-US" b="1" dirty="0">
                <a:solidFill>
                  <a:prstClr val="white"/>
                </a:solidFill>
                <a:effectLst>
                  <a:outerShdw blurRad="38100" dist="38100" dir="2700000" algn="tl">
                    <a:srgbClr val="000000">
                      <a:alpha val="43137"/>
                    </a:srgbClr>
                  </a:outerShdw>
                </a:effectLst>
              </a:rPr>
              <a:t> ng </a:t>
            </a:r>
            <a:r>
              <a:rPr lang="en-US" b="1" dirty="0" err="1">
                <a:solidFill>
                  <a:prstClr val="white"/>
                </a:solidFill>
                <a:effectLst>
                  <a:outerShdw blurRad="38100" dist="38100" dir="2700000" algn="tl">
                    <a:srgbClr val="000000">
                      <a:alpha val="43137"/>
                    </a:srgbClr>
                  </a:outerShdw>
                </a:effectLst>
              </a:rPr>
              <a:t>mga</a:t>
            </a:r>
            <a:r>
              <a:rPr lang="en-US" b="1" dirty="0">
                <a:solidFill>
                  <a:prstClr val="white"/>
                </a:solidFill>
                <a:effectLst>
                  <a:outerShdw blurRad="38100" dist="38100" dir="2700000" algn="tl">
                    <a:srgbClr val="000000">
                      <a:alpha val="43137"/>
                    </a:srgbClr>
                  </a:outerShdw>
                </a:effectLst>
              </a:rPr>
              <a:t> </a:t>
            </a:r>
            <a:r>
              <a:rPr lang="en-US" b="1" dirty="0" err="1">
                <a:solidFill>
                  <a:prstClr val="white"/>
                </a:solidFill>
                <a:effectLst>
                  <a:outerShdw blurRad="38100" dist="38100" dir="2700000" algn="tl">
                    <a:srgbClr val="000000">
                      <a:alpha val="43137"/>
                    </a:srgbClr>
                  </a:outerShdw>
                </a:effectLst>
              </a:rPr>
              <a:t>mananampalataya</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rPr>
              <a:t>.</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lvl="0" algn="ctr">
              <a:defRPr/>
            </a:pPr>
            <a:r>
              <a:rPr lang="en-US" sz="4400" b="1" dirty="0">
                <a:ln w="10160">
                  <a:solidFill>
                    <a:srgbClr val="FF9900"/>
                  </a:solidFill>
                  <a:prstDash val="solid"/>
                </a:ln>
                <a:solidFill>
                  <a:srgbClr val="FFFFFF"/>
                </a:solidFill>
                <a:effectLst>
                  <a:outerShdw blurRad="38100" dist="22860" dir="5400000" algn="tl" rotWithShape="0">
                    <a:srgbClr val="000000"/>
                  </a:outerShdw>
                </a:effectLst>
              </a:rPr>
              <a:t>ANG KATUPARAN NG TIPAN</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nn-NO" b="1" dirty="0">
                <a:solidFill>
                  <a:srgbClr val="037CD8"/>
                </a:solidFill>
                <a:latin typeface="Comic Sans MS" panose="030F0702030302020204" pitchFamily="66" charset="0"/>
              </a:rPr>
              <a:t>At kaniyang kinuha ang aklat ng tipan, at binasa sa pakinig ng bayan: at kanilang sinabi, Lahat ng sinalita ng Panginoon ay aming gagawin, at kami ay magmamasunurin</a:t>
            </a:r>
            <a:r>
              <a:rPr lang="en-US" b="1" dirty="0">
                <a:solidFill>
                  <a:srgbClr val="037CD8"/>
                </a:solidFill>
                <a:latin typeface="Comic Sans MS" panose="030F0702030302020204" pitchFamily="66" charset="0"/>
              </a:rPr>
              <a:t>.’ </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(Exodo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spcBef>
                <a:spcPts val="600"/>
              </a:spcBef>
              <a:defRPr/>
            </a:pPr>
            <a:r>
              <a:rPr lang="en-US" sz="2000" b="1" dirty="0">
                <a:solidFill>
                  <a:prstClr val="black"/>
                </a:solidFill>
              </a:rPr>
              <a:t>Sa </a:t>
            </a:r>
            <a:r>
              <a:rPr lang="en-US" sz="2000" b="1" dirty="0" err="1">
                <a:solidFill>
                  <a:prstClr val="black"/>
                </a:solidFill>
              </a:rPr>
              <a:t>ganap</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katapatan</a:t>
            </a:r>
            <a:r>
              <a:rPr lang="en-US" sz="2000" b="1" dirty="0">
                <a:solidFill>
                  <a:prstClr val="black"/>
                </a:solidFill>
              </a:rPr>
              <a:t>, </a:t>
            </a:r>
            <a:r>
              <a:rPr lang="en-US" sz="2000" b="1" dirty="0" err="1">
                <a:solidFill>
                  <a:prstClr val="black"/>
                </a:solidFill>
              </a:rPr>
              <a:t>nangako</a:t>
            </a:r>
            <a:r>
              <a:rPr lang="en-US" sz="2000" b="1" dirty="0">
                <a:solidFill>
                  <a:prstClr val="black"/>
                </a:solidFill>
              </a:rPr>
              <a:t> ang </a:t>
            </a:r>
            <a:r>
              <a:rPr lang="en-US" sz="2000" b="1" dirty="0" err="1">
                <a:solidFill>
                  <a:prstClr val="black"/>
                </a:solidFill>
              </a:rPr>
              <a:t>mga</a:t>
            </a:r>
            <a:r>
              <a:rPr lang="en-US" sz="2000" b="1" dirty="0">
                <a:solidFill>
                  <a:prstClr val="black"/>
                </a:solidFill>
              </a:rPr>
              <a:t> </a:t>
            </a:r>
            <a:r>
              <a:rPr lang="en-US" sz="2000" b="1" dirty="0" err="1">
                <a:solidFill>
                  <a:prstClr val="black"/>
                </a:solidFill>
              </a:rPr>
              <a:t>tao</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tutuparin</a:t>
            </a:r>
            <a:r>
              <a:rPr lang="en-US" sz="2000" b="1" dirty="0">
                <a:solidFill>
                  <a:prstClr val="black"/>
                </a:solidFill>
              </a:rPr>
              <a:t> ang </a:t>
            </a:r>
            <a:r>
              <a:rPr lang="en-US" sz="2000" b="1" dirty="0" err="1">
                <a:solidFill>
                  <a:prstClr val="black"/>
                </a:solidFill>
              </a:rPr>
              <a:t>tipan</a:t>
            </a:r>
            <a:r>
              <a:rPr lang="en-US" sz="2000" b="1" dirty="0">
                <a:solidFill>
                  <a:prstClr val="black"/>
                </a:solidFill>
              </a:rPr>
              <a:t>. Ang </a:t>
            </a:r>
            <a:r>
              <a:rPr lang="en-US" sz="2000" b="1" dirty="0" err="1">
                <a:solidFill>
                  <a:prstClr val="black"/>
                </a:solidFill>
              </a:rPr>
              <a:t>pangakong</a:t>
            </a:r>
            <a:r>
              <a:rPr lang="en-US" sz="2000" b="1" dirty="0">
                <a:solidFill>
                  <a:prstClr val="black"/>
                </a:solidFill>
              </a:rPr>
              <a:t> </a:t>
            </a:r>
            <a:r>
              <a:rPr lang="en-US" sz="2000" b="1" dirty="0" err="1">
                <a:solidFill>
                  <a:prstClr val="black"/>
                </a:solidFill>
              </a:rPr>
              <a:t>iyon</a:t>
            </a:r>
            <a:r>
              <a:rPr lang="en-US" sz="2000" b="1" dirty="0">
                <a:solidFill>
                  <a:prstClr val="black"/>
                </a:solidFill>
              </a:rPr>
              <a:t> ay </a:t>
            </a:r>
            <a:r>
              <a:rPr lang="en-US" sz="2000" b="1" dirty="0" err="1">
                <a:solidFill>
                  <a:prstClr val="black"/>
                </a:solidFill>
              </a:rPr>
              <a:t>panandalian</a:t>
            </a:r>
            <a:r>
              <a:rPr lang="en-US" sz="2000" b="1" dirty="0">
                <a:solidFill>
                  <a:prstClr val="black"/>
                </a:solidFill>
              </a:rPr>
              <a:t> </a:t>
            </a:r>
            <a:r>
              <a:rPr lang="en-US" sz="2000" b="1" dirty="0" err="1">
                <a:solidFill>
                  <a:prstClr val="black"/>
                </a:solidFill>
              </a:rPr>
              <a:t>lamang</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(Ex .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8053" y="3704282"/>
            <a:ext cx="3487801"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4031872"/>
            <a:ext cx="3468682" cy="1631216"/>
          </a:xfrm>
          <a:prstGeom prst="rect">
            <a:avLst/>
          </a:prstGeom>
          <a:noFill/>
        </p:spPr>
        <p:txBody>
          <a:bodyPr wrap="square">
            <a:spAutoFit/>
          </a:bodyPr>
          <a:lstStyle/>
          <a:p>
            <a:pPr lvl="0">
              <a:spcBef>
                <a:spcPts val="600"/>
              </a:spcBef>
              <a:defRPr/>
            </a:pPr>
            <a:r>
              <a:rPr lang="en-US" sz="2000" b="1" dirty="0">
                <a:solidFill>
                  <a:prstClr val="black"/>
                </a:solidFill>
              </a:rPr>
              <a:t>Sa </a:t>
            </a:r>
            <a:r>
              <a:rPr lang="en-US" sz="2000" b="1" dirty="0" err="1">
                <a:solidFill>
                  <a:prstClr val="black"/>
                </a:solidFill>
              </a:rPr>
              <a:t>likas</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katangian</a:t>
            </a:r>
            <a:r>
              <a:rPr lang="en-US" sz="2000" b="1" dirty="0">
                <a:solidFill>
                  <a:prstClr val="black"/>
                </a:solidFill>
              </a:rPr>
              <a:t>, tayo ay </a:t>
            </a:r>
            <a:r>
              <a:rPr lang="en-US" sz="2000" b="1" dirty="0" err="1">
                <a:solidFill>
                  <a:prstClr val="black"/>
                </a:solidFill>
              </a:rPr>
              <a:t>masuwayin</a:t>
            </a:r>
            <a:r>
              <a:rPr lang="en-US" sz="2000" b="1" dirty="0">
                <a:solidFill>
                  <a:prstClr val="black"/>
                </a:solidFill>
              </a:rPr>
              <a:t> (Rom. 7:18), at </a:t>
            </a:r>
            <a:r>
              <a:rPr lang="en-US" sz="2000" b="1" dirty="0" err="1">
                <a:solidFill>
                  <a:prstClr val="black"/>
                </a:solidFill>
              </a:rPr>
              <a:t>wala</a:t>
            </a:r>
            <a:r>
              <a:rPr lang="en-US" sz="2000" b="1" dirty="0">
                <a:solidFill>
                  <a:prstClr val="black"/>
                </a:solidFill>
              </a:rPr>
              <a:t> </a:t>
            </a:r>
            <a:r>
              <a:rPr lang="en-US" sz="2000" b="1" dirty="0" err="1">
                <a:solidFill>
                  <a:prstClr val="black"/>
                </a:solidFill>
              </a:rPr>
              <a:t>tayong</a:t>
            </a:r>
            <a:r>
              <a:rPr lang="en-US" sz="2000" b="1" dirty="0">
                <a:solidFill>
                  <a:prstClr val="black"/>
                </a:solidFill>
              </a:rPr>
              <a:t> </a:t>
            </a:r>
            <a:r>
              <a:rPr lang="en-US" sz="2000" b="1" dirty="0" err="1">
                <a:solidFill>
                  <a:prstClr val="black"/>
                </a:solidFill>
              </a:rPr>
              <a:t>magagawa</a:t>
            </a:r>
            <a:r>
              <a:rPr lang="en-US" sz="2000" b="1" dirty="0">
                <a:solidFill>
                  <a:prstClr val="black"/>
                </a:solidFill>
              </a:rPr>
              <a:t> para </a:t>
            </a:r>
            <a:r>
              <a:rPr lang="en-US" sz="2000" b="1" dirty="0" err="1">
                <a:solidFill>
                  <a:prstClr val="black"/>
                </a:solidFill>
              </a:rPr>
              <a:t>baguhin</a:t>
            </a:r>
            <a:r>
              <a:rPr lang="en-US" sz="2000" b="1" dirty="0">
                <a:solidFill>
                  <a:prstClr val="black"/>
                </a:solidFill>
              </a:rPr>
              <a:t> ang </a:t>
            </a:r>
            <a:r>
              <a:rPr lang="en-US" sz="2000" b="1" dirty="0" err="1">
                <a:solidFill>
                  <a:prstClr val="black"/>
                </a:solidFill>
              </a:rPr>
              <a:t>ating</a:t>
            </a:r>
            <a:r>
              <a:rPr lang="en-US" sz="2000" b="1" dirty="0">
                <a:solidFill>
                  <a:prstClr val="black"/>
                </a:solidFill>
              </a:rPr>
              <a:t> </a:t>
            </a:r>
            <a:r>
              <a:rPr lang="en-US" sz="2000" b="1" dirty="0" err="1">
                <a:solidFill>
                  <a:prstClr val="black"/>
                </a:solidFill>
              </a:rPr>
              <a:t>hilig</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(Rom.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lvl="0">
              <a:spcBef>
                <a:spcPts val="600"/>
              </a:spcBef>
              <a:defRPr/>
            </a:pPr>
            <a:r>
              <a:rPr lang="en-US" sz="2000" b="1" dirty="0" err="1">
                <a:solidFill>
                  <a:prstClr val="black"/>
                </a:solidFill>
              </a:rPr>
              <a:t>Ngunit</a:t>
            </a:r>
            <a:r>
              <a:rPr lang="en-US" sz="2000" b="1" dirty="0">
                <a:solidFill>
                  <a:prstClr val="black"/>
                </a:solidFill>
              </a:rPr>
              <a:t> kung </a:t>
            </a:r>
            <a:r>
              <a:rPr lang="en-US" sz="2000" b="1" dirty="0" err="1">
                <a:solidFill>
                  <a:prstClr val="black"/>
                </a:solidFill>
              </a:rPr>
              <a:t>hahayaan</a:t>
            </a:r>
            <a:r>
              <a:rPr lang="en-US" sz="2000" b="1" dirty="0">
                <a:solidFill>
                  <a:prstClr val="black"/>
                </a:solidFill>
              </a:rPr>
              <a:t> natin Siya, </a:t>
            </a:r>
            <a:r>
              <a:rPr lang="en-US" sz="2000" b="1" dirty="0" err="1">
                <a:solidFill>
                  <a:prstClr val="black"/>
                </a:solidFill>
              </a:rPr>
              <a:t>mababago</a:t>
            </a:r>
            <a:r>
              <a:rPr lang="en-US" sz="2000" b="1" dirty="0">
                <a:solidFill>
                  <a:prstClr val="black"/>
                </a:solidFill>
              </a:rPr>
              <a:t> ng </a:t>
            </a:r>
            <a:r>
              <a:rPr lang="en-US" sz="2000" b="1" dirty="0" err="1">
                <a:solidFill>
                  <a:prstClr val="black"/>
                </a:solidFill>
              </a:rPr>
              <a:t>Diyos</a:t>
            </a:r>
            <a:r>
              <a:rPr lang="en-US" sz="2000" b="1" dirty="0">
                <a:solidFill>
                  <a:prstClr val="black"/>
                </a:solidFill>
              </a:rPr>
              <a:t> ang </a:t>
            </a:r>
            <a:r>
              <a:rPr lang="en-US" sz="2000" b="1" dirty="0" err="1">
                <a:solidFill>
                  <a:prstClr val="black"/>
                </a:solidFill>
              </a:rPr>
              <a:t>ating</a:t>
            </a:r>
            <a:r>
              <a:rPr lang="en-US" sz="2000" b="1" dirty="0">
                <a:solidFill>
                  <a:prstClr val="black"/>
                </a:solidFill>
              </a:rPr>
              <a:t> </a:t>
            </a:r>
            <a:r>
              <a:rPr lang="en-US" sz="2000" b="1" dirty="0" err="1">
                <a:solidFill>
                  <a:prstClr val="black"/>
                </a:solidFill>
              </a:rPr>
              <a:t>likas</a:t>
            </a:r>
            <a:r>
              <a:rPr lang="en-US" sz="2000" b="1" dirty="0">
                <a:solidFill>
                  <a:prstClr val="black"/>
                </a:solidFill>
              </a:rPr>
              <a:t> (Ezek. 36:26-27). Siya ay </a:t>
            </a:r>
            <a:r>
              <a:rPr lang="en-US" sz="2000" b="1" dirty="0" err="1">
                <a:solidFill>
                  <a:prstClr val="black"/>
                </a:solidFill>
              </a:rPr>
              <a:t>naglilinis</a:t>
            </a:r>
            <a:r>
              <a:rPr lang="en-US" sz="2000" b="1" dirty="0">
                <a:solidFill>
                  <a:prstClr val="black"/>
                </a:solidFill>
              </a:rPr>
              <a:t>, nag-</a:t>
            </a:r>
            <a:r>
              <a:rPr lang="en-US" sz="2000" b="1" dirty="0" err="1">
                <a:solidFill>
                  <a:prstClr val="black"/>
                </a:solidFill>
              </a:rPr>
              <a:t>aalis</a:t>
            </a:r>
            <a:r>
              <a:rPr lang="en-US" sz="2000" b="1" dirty="0">
                <a:solidFill>
                  <a:prstClr val="black"/>
                </a:solidFill>
              </a:rPr>
              <a:t>, </a:t>
            </a:r>
            <a:r>
              <a:rPr lang="en-US" sz="2000" b="1" dirty="0" err="1">
                <a:solidFill>
                  <a:prstClr val="black"/>
                </a:solidFill>
              </a:rPr>
              <a:t>nagbibigay</a:t>
            </a:r>
            <a:r>
              <a:rPr lang="en-US" sz="2000" b="1" dirty="0">
                <a:solidFill>
                  <a:prstClr val="black"/>
                </a:solidFill>
              </a:rPr>
              <a:t>, at </a:t>
            </a:r>
            <a:r>
              <a:rPr lang="en-US" sz="2000" b="1" dirty="0" err="1">
                <a:solidFill>
                  <a:prstClr val="black"/>
                </a:solidFill>
              </a:rPr>
              <a:t>nagtatakda</a:t>
            </a:r>
            <a:r>
              <a:rPr lang="en-US" sz="2000" b="1" dirty="0">
                <a:solidFill>
                  <a:prstClr val="black"/>
                </a:solidFill>
              </a:rPr>
              <a:t> </a:t>
            </a:r>
            <a:r>
              <a:rPr lang="en-US" sz="2000" b="1" dirty="0" err="1">
                <a:solidFill>
                  <a:prstClr val="black"/>
                </a:solidFill>
              </a:rPr>
              <a:t>upang</a:t>
            </a:r>
            <a:r>
              <a:rPr lang="en-US" sz="2000" b="1" dirty="0">
                <a:solidFill>
                  <a:prstClr val="black"/>
                </a:solidFill>
              </a:rPr>
              <a:t> </a:t>
            </a:r>
            <a:r>
              <a:rPr lang="en-US" sz="2000" b="1" dirty="0" err="1">
                <a:solidFill>
                  <a:prstClr val="black"/>
                </a:solidFill>
              </a:rPr>
              <a:t>masunod</a:t>
            </a:r>
            <a:r>
              <a:rPr lang="en-US" sz="2000" b="1" dirty="0">
                <a:solidFill>
                  <a:prstClr val="black"/>
                </a:solidFill>
              </a:rPr>
              <a:t> natin Siya. Siya lang ang </a:t>
            </a:r>
            <a:r>
              <a:rPr lang="en-US" sz="2000" b="1" dirty="0" err="1">
                <a:solidFill>
                  <a:prstClr val="black"/>
                </a:solidFill>
              </a:rPr>
              <a:t>nagpapalakas</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atin</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 Cor.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707886"/>
          </a:xfrm>
          <a:prstGeom prst="rect">
            <a:avLst/>
          </a:prstGeom>
          <a:noFill/>
        </p:spPr>
        <p:txBody>
          <a:bodyPr wrap="square">
            <a:spAutoFit/>
          </a:bodyPr>
          <a:lstStyle/>
          <a:p>
            <a:pPr lvl="0">
              <a:spcBef>
                <a:spcPts val="600"/>
              </a:spcBef>
              <a:defRPr/>
            </a:pPr>
            <a:r>
              <a:rPr lang="en-US" sz="2000" b="1" dirty="0">
                <a:solidFill>
                  <a:prstClr val="black"/>
                </a:solidFill>
              </a:rPr>
              <a:t>Ano ang </a:t>
            </a:r>
            <a:r>
              <a:rPr lang="en-US" sz="2000" b="1" dirty="0" err="1">
                <a:solidFill>
                  <a:prstClr val="black"/>
                </a:solidFill>
              </a:rPr>
              <a:t>pumipigil</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atin</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pagsunod</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Diyos</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kabila</a:t>
            </a:r>
            <a:r>
              <a:rPr lang="en-US" sz="2000" b="1" dirty="0">
                <a:solidFill>
                  <a:prstClr val="black"/>
                </a:solidFill>
              </a:rPr>
              <a:t> ng </a:t>
            </a:r>
            <a:r>
              <a:rPr lang="en-US" sz="2000" b="1" dirty="0" err="1">
                <a:solidFill>
                  <a:prstClr val="black"/>
                </a:solidFill>
              </a:rPr>
              <a:t>ating</a:t>
            </a:r>
            <a:r>
              <a:rPr lang="en-US" sz="2000" b="1" dirty="0">
                <a:solidFill>
                  <a:prstClr val="black"/>
                </a:solidFill>
              </a:rPr>
              <a:t> </a:t>
            </a:r>
            <a:r>
              <a:rPr lang="en-US" sz="2000" b="1" dirty="0" err="1">
                <a:solidFill>
                  <a:prstClr val="black"/>
                </a:solidFill>
              </a:rPr>
              <a:t>mabuting</a:t>
            </a:r>
            <a:r>
              <a:rPr lang="en-US" sz="2000" b="1" dirty="0">
                <a:solidFill>
                  <a:prstClr val="black"/>
                </a:solidFill>
              </a:rPr>
              <a:t> </a:t>
            </a:r>
            <a:r>
              <a:rPr lang="en-US" sz="2000" b="1" dirty="0" err="1">
                <a:solidFill>
                  <a:prstClr val="black"/>
                </a:solidFill>
              </a:rPr>
              <a:t>intensiyon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lvl="0">
              <a:spcBef>
                <a:spcPts val="600"/>
              </a:spcBef>
              <a:defRPr/>
            </a:pPr>
            <a:r>
              <a:rPr lang="en-US" sz="2000" b="1" dirty="0">
                <a:solidFill>
                  <a:prstClr val="black"/>
                </a:solidFill>
              </a:rPr>
              <a:t>Ang </a:t>
            </a:r>
            <a:r>
              <a:rPr lang="en-US" sz="2000" b="1" dirty="0" err="1">
                <a:solidFill>
                  <a:prstClr val="black"/>
                </a:solidFill>
              </a:rPr>
              <a:t>sumunod</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henerasyon</a:t>
            </a:r>
            <a:r>
              <a:rPr lang="en-US" sz="2000" b="1" dirty="0">
                <a:solidFill>
                  <a:prstClr val="black"/>
                </a:solidFill>
              </a:rPr>
              <a:t> ay </a:t>
            </a:r>
            <a:r>
              <a:rPr lang="en-US" sz="2000" b="1" dirty="0" err="1">
                <a:solidFill>
                  <a:prstClr val="black"/>
                </a:solidFill>
              </a:rPr>
              <a:t>nangako</a:t>
            </a:r>
            <a:r>
              <a:rPr lang="en-US" sz="2000" b="1" dirty="0">
                <a:solidFill>
                  <a:prstClr val="black"/>
                </a:solidFill>
              </a:rPr>
              <a:t> </a:t>
            </a:r>
            <a:r>
              <a:rPr lang="en-US" sz="2000" b="1" dirty="0" err="1">
                <a:solidFill>
                  <a:prstClr val="black"/>
                </a:solidFill>
              </a:rPr>
              <a:t>rin</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tutupad</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tipan</a:t>
            </a:r>
            <a:r>
              <a:rPr lang="en-US" sz="2000" b="1" dirty="0">
                <a:solidFill>
                  <a:prstClr val="black"/>
                </a:solidFill>
              </a:rPr>
              <a:t> (Jos. 24:18b). </a:t>
            </a:r>
            <a:r>
              <a:rPr lang="en-US" sz="2000" b="1" dirty="0" err="1">
                <a:solidFill>
                  <a:prstClr val="black"/>
                </a:solidFill>
              </a:rPr>
              <a:t>Ngunit</a:t>
            </a:r>
            <a:r>
              <a:rPr lang="en-US" sz="2000" b="1" dirty="0">
                <a:solidFill>
                  <a:prstClr val="black"/>
                </a:solidFill>
              </a:rPr>
              <a:t> </a:t>
            </a:r>
            <a:r>
              <a:rPr lang="en-US" sz="2000" b="1" dirty="0" err="1">
                <a:solidFill>
                  <a:prstClr val="black"/>
                </a:solidFill>
              </a:rPr>
              <a:t>malinaw</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binalaan</a:t>
            </a:r>
            <a:r>
              <a:rPr lang="en-US" sz="2000" b="1" dirty="0">
                <a:solidFill>
                  <a:prstClr val="black"/>
                </a:solidFill>
              </a:rPr>
              <a:t> </a:t>
            </a:r>
            <a:r>
              <a:rPr lang="en-US" sz="2000" b="1" dirty="0" err="1">
                <a:solidFill>
                  <a:prstClr val="black"/>
                </a:solidFill>
              </a:rPr>
              <a:t>sila</a:t>
            </a:r>
            <a:r>
              <a:rPr lang="en-US" sz="2000" b="1" dirty="0">
                <a:solidFill>
                  <a:prstClr val="black"/>
                </a:solidFill>
              </a:rPr>
              <a:t> </a:t>
            </a:r>
            <a:r>
              <a:rPr lang="en-US" sz="2000" b="1" dirty="0" err="1">
                <a:solidFill>
                  <a:prstClr val="black"/>
                </a:solidFill>
              </a:rPr>
              <a:t>ni</a:t>
            </a:r>
            <a:r>
              <a:rPr lang="en-US" sz="2000" b="1" dirty="0">
                <a:solidFill>
                  <a:prstClr val="black"/>
                </a:solidFill>
              </a:rPr>
              <a:t> Josue: “Hindi kayo </a:t>
            </a:r>
            <a:r>
              <a:rPr lang="en-US" sz="2000" b="1" dirty="0" err="1">
                <a:solidFill>
                  <a:prstClr val="black"/>
                </a:solidFill>
              </a:rPr>
              <a:t>makapaglilingkod</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Panginoon</a:t>
            </a:r>
            <a:r>
              <a:rPr lang="en-US" sz="2000" b="1" dirty="0">
                <a:solidFill>
                  <a:prstClr val="black"/>
                </a:solidFill>
              </a:rPr>
              <a:t>” (Jos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en-US" sz="4400" b="1" spc="300" dirty="0">
                <a:ln/>
                <a:solidFill>
                  <a:srgbClr val="00CC00"/>
                </a:solidFill>
                <a:effectLst>
                  <a:outerShdw blurRad="38100" dist="12700" dir="2700000" algn="tl">
                    <a:srgbClr val="000000">
                      <a:alpha val="43137"/>
                    </a:srgbClr>
                  </a:outerShdw>
                </a:effectLst>
              </a:rPr>
              <a:t>ANG PAGKAIN SA TIPAN</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8626" y="683716"/>
            <a:ext cx="9327614" cy="58477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6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en-US" sz="1600" b="1" dirty="0">
                <a:solidFill>
                  <a:srgbClr val="FF9900">
                    <a:lumMod val="50000"/>
                  </a:srgbClr>
                </a:solidFill>
                <a:latin typeface="Comic Sans MS" panose="030F0702030302020204" pitchFamily="66" charset="0"/>
              </a:rPr>
              <a:t>Nang </a:t>
            </a:r>
            <a:r>
              <a:rPr lang="en-US" sz="1600" b="1" dirty="0" err="1">
                <a:solidFill>
                  <a:srgbClr val="FF9900">
                    <a:lumMod val="50000"/>
                  </a:srgbClr>
                </a:solidFill>
                <a:latin typeface="Comic Sans MS" panose="030F0702030302020204" pitchFamily="66" charset="0"/>
              </a:rPr>
              <a:t>magkagayo'y</a:t>
            </a:r>
            <a:r>
              <a:rPr lang="en-US" sz="1600" b="1" dirty="0">
                <a:solidFill>
                  <a:srgbClr val="FF9900">
                    <a:lumMod val="50000"/>
                  </a:srgbClr>
                </a:solidFill>
                <a:latin typeface="Comic Sans MS" panose="030F0702030302020204" pitchFamily="66" charset="0"/>
              </a:rPr>
              <a:t> </a:t>
            </a:r>
            <a:r>
              <a:rPr lang="en-US" sz="1600" b="1" dirty="0" err="1">
                <a:solidFill>
                  <a:srgbClr val="FF9900">
                    <a:lumMod val="50000"/>
                  </a:srgbClr>
                </a:solidFill>
                <a:latin typeface="Comic Sans MS" panose="030F0702030302020204" pitchFamily="66" charset="0"/>
              </a:rPr>
              <a:t>sumampa</a:t>
            </a:r>
            <a:r>
              <a:rPr lang="en-US" sz="1600" b="1" dirty="0">
                <a:solidFill>
                  <a:srgbClr val="FF9900">
                    <a:lumMod val="50000"/>
                  </a:srgbClr>
                </a:solidFill>
                <a:latin typeface="Comic Sans MS" panose="030F0702030302020204" pitchFamily="66" charset="0"/>
              </a:rPr>
              <a:t> </a:t>
            </a:r>
            <a:r>
              <a:rPr lang="en-US" sz="1600" b="1" dirty="0" err="1">
                <a:solidFill>
                  <a:srgbClr val="FF9900">
                    <a:lumMod val="50000"/>
                  </a:srgbClr>
                </a:solidFill>
                <a:latin typeface="Comic Sans MS" panose="030F0702030302020204" pitchFamily="66" charset="0"/>
              </a:rPr>
              <a:t>si</a:t>
            </a:r>
            <a:r>
              <a:rPr lang="en-US" sz="1600" b="1" dirty="0">
                <a:solidFill>
                  <a:srgbClr val="FF9900">
                    <a:lumMod val="50000"/>
                  </a:srgbClr>
                </a:solidFill>
                <a:latin typeface="Comic Sans MS" panose="030F0702030302020204" pitchFamily="66" charset="0"/>
              </a:rPr>
              <a:t> Moises, at </a:t>
            </a:r>
            <a:r>
              <a:rPr lang="en-US" sz="1600" b="1" dirty="0" err="1">
                <a:solidFill>
                  <a:srgbClr val="FF9900">
                    <a:lumMod val="50000"/>
                  </a:srgbClr>
                </a:solidFill>
                <a:latin typeface="Comic Sans MS" panose="030F0702030302020204" pitchFamily="66" charset="0"/>
              </a:rPr>
              <a:t>si</a:t>
            </a:r>
            <a:r>
              <a:rPr lang="en-US" sz="1600" b="1" dirty="0">
                <a:solidFill>
                  <a:srgbClr val="FF9900">
                    <a:lumMod val="50000"/>
                  </a:srgbClr>
                </a:solidFill>
                <a:latin typeface="Comic Sans MS" panose="030F0702030302020204" pitchFamily="66" charset="0"/>
              </a:rPr>
              <a:t> Aaron, </a:t>
            </a:r>
            <a:r>
              <a:rPr lang="en-US" sz="1600" b="1" dirty="0" err="1">
                <a:solidFill>
                  <a:srgbClr val="FF9900">
                    <a:lumMod val="50000"/>
                  </a:srgbClr>
                </a:solidFill>
                <a:latin typeface="Comic Sans MS" panose="030F0702030302020204" pitchFamily="66" charset="0"/>
              </a:rPr>
              <a:t>si</a:t>
            </a:r>
            <a:r>
              <a:rPr lang="en-US" sz="1600" b="1" dirty="0">
                <a:solidFill>
                  <a:srgbClr val="FF9900">
                    <a:lumMod val="50000"/>
                  </a:srgbClr>
                </a:solidFill>
                <a:latin typeface="Comic Sans MS" panose="030F0702030302020204" pitchFamily="66" charset="0"/>
              </a:rPr>
              <a:t> Nadab, at </a:t>
            </a:r>
            <a:r>
              <a:rPr lang="en-US" sz="1600" b="1" dirty="0" err="1">
                <a:solidFill>
                  <a:srgbClr val="FF9900">
                    <a:lumMod val="50000"/>
                  </a:srgbClr>
                </a:solidFill>
                <a:latin typeface="Comic Sans MS" panose="030F0702030302020204" pitchFamily="66" charset="0"/>
              </a:rPr>
              <a:t>si</a:t>
            </a:r>
            <a:r>
              <a:rPr lang="en-US" sz="1600" b="1" dirty="0">
                <a:solidFill>
                  <a:srgbClr val="FF9900">
                    <a:lumMod val="50000"/>
                  </a:srgbClr>
                </a:solidFill>
                <a:latin typeface="Comic Sans MS" panose="030F0702030302020204" pitchFamily="66" charset="0"/>
              </a:rPr>
              <a:t> Abiu, at </a:t>
            </a:r>
            <a:r>
              <a:rPr lang="en-US" sz="1600" b="1" dirty="0" err="1">
                <a:solidFill>
                  <a:srgbClr val="FF9900">
                    <a:lumMod val="50000"/>
                  </a:srgbClr>
                </a:solidFill>
                <a:latin typeface="Comic Sans MS" panose="030F0702030302020204" pitchFamily="66" charset="0"/>
              </a:rPr>
              <a:t>pitongpu</a:t>
            </a:r>
            <a:r>
              <a:rPr lang="en-US" sz="1600" b="1" dirty="0">
                <a:solidFill>
                  <a:srgbClr val="FF9900">
                    <a:lumMod val="50000"/>
                  </a:srgbClr>
                </a:solidFill>
                <a:latin typeface="Comic Sans MS" panose="030F0702030302020204" pitchFamily="66" charset="0"/>
              </a:rPr>
              <a:t> ng </a:t>
            </a:r>
            <a:r>
              <a:rPr lang="en-US" sz="1600" b="1" dirty="0" err="1">
                <a:solidFill>
                  <a:srgbClr val="FF9900">
                    <a:lumMod val="50000"/>
                  </a:srgbClr>
                </a:solidFill>
                <a:latin typeface="Comic Sans MS" panose="030F0702030302020204" pitchFamily="66" charset="0"/>
              </a:rPr>
              <a:t>mga</a:t>
            </a:r>
            <a:r>
              <a:rPr lang="en-US" sz="1600" b="1" dirty="0">
                <a:solidFill>
                  <a:srgbClr val="FF9900">
                    <a:lumMod val="50000"/>
                  </a:srgbClr>
                </a:solidFill>
                <a:latin typeface="Comic Sans MS" panose="030F0702030302020204" pitchFamily="66" charset="0"/>
              </a:rPr>
              <a:t> </a:t>
            </a:r>
            <a:r>
              <a:rPr lang="en-US" sz="1600" b="1" dirty="0" err="1">
                <a:solidFill>
                  <a:srgbClr val="FF9900">
                    <a:lumMod val="50000"/>
                  </a:srgbClr>
                </a:solidFill>
                <a:latin typeface="Comic Sans MS" panose="030F0702030302020204" pitchFamily="66" charset="0"/>
              </a:rPr>
              <a:t>matanda</a:t>
            </a:r>
            <a:r>
              <a:rPr lang="en-US" sz="1600" b="1" dirty="0">
                <a:solidFill>
                  <a:srgbClr val="FF9900">
                    <a:lumMod val="50000"/>
                  </a:srgbClr>
                </a:solidFill>
                <a:latin typeface="Comic Sans MS" panose="030F0702030302020204" pitchFamily="66" charset="0"/>
              </a:rPr>
              <a:t> </a:t>
            </a:r>
            <a:r>
              <a:rPr lang="en-US" sz="1600" b="1" dirty="0" err="1">
                <a:solidFill>
                  <a:srgbClr val="FF9900">
                    <a:lumMod val="50000"/>
                  </a:srgbClr>
                </a:solidFill>
                <a:latin typeface="Comic Sans MS" panose="030F0702030302020204" pitchFamily="66" charset="0"/>
              </a:rPr>
              <a:t>sa</a:t>
            </a:r>
            <a:r>
              <a:rPr lang="en-US" sz="1600" b="1" dirty="0">
                <a:solidFill>
                  <a:srgbClr val="FF9900">
                    <a:lumMod val="50000"/>
                  </a:srgbClr>
                </a:solidFill>
                <a:latin typeface="Comic Sans MS" panose="030F0702030302020204" pitchFamily="66" charset="0"/>
              </a:rPr>
              <a:t> Israel</a:t>
            </a:r>
            <a:r>
              <a:rPr kumimoji="0" lang="en" sz="16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 </a:t>
            </a:r>
            <a:r>
              <a:rPr lang="en-US" sz="1600" b="1" dirty="0">
                <a:solidFill>
                  <a:srgbClr val="FF9900">
                    <a:lumMod val="50000"/>
                  </a:srgbClr>
                </a:solidFill>
                <a:latin typeface="Comic Sans MS" panose="030F0702030302020204" pitchFamily="66" charset="0"/>
              </a:rPr>
              <a:t>at </a:t>
            </a:r>
            <a:r>
              <a:rPr lang="en-US" sz="1600" b="1" dirty="0" err="1">
                <a:solidFill>
                  <a:srgbClr val="FF9900">
                    <a:lumMod val="50000"/>
                  </a:srgbClr>
                </a:solidFill>
                <a:latin typeface="Comic Sans MS" panose="030F0702030302020204" pitchFamily="66" charset="0"/>
              </a:rPr>
              <a:t>sila'y</a:t>
            </a:r>
            <a:r>
              <a:rPr lang="en-US" sz="1600" b="1" dirty="0">
                <a:solidFill>
                  <a:srgbClr val="FF9900">
                    <a:lumMod val="50000"/>
                  </a:srgbClr>
                </a:solidFill>
                <a:latin typeface="Comic Sans MS" panose="030F0702030302020204" pitchFamily="66" charset="0"/>
              </a:rPr>
              <a:t> </a:t>
            </a:r>
            <a:r>
              <a:rPr lang="en-US" sz="1600" b="1" dirty="0" err="1">
                <a:solidFill>
                  <a:srgbClr val="FF9900">
                    <a:lumMod val="50000"/>
                  </a:srgbClr>
                </a:solidFill>
                <a:latin typeface="Comic Sans MS" panose="030F0702030302020204" pitchFamily="66" charset="0"/>
              </a:rPr>
              <a:t>tumingin</a:t>
            </a:r>
            <a:r>
              <a:rPr lang="en-US" sz="1600" b="1" dirty="0">
                <a:solidFill>
                  <a:srgbClr val="FF9900">
                    <a:lumMod val="50000"/>
                  </a:srgbClr>
                </a:solidFill>
                <a:latin typeface="Comic Sans MS" panose="030F0702030302020204" pitchFamily="66" charset="0"/>
              </a:rPr>
              <a:t> </a:t>
            </a:r>
            <a:r>
              <a:rPr lang="en-US" sz="1600" b="1" dirty="0" err="1">
                <a:solidFill>
                  <a:srgbClr val="FF9900">
                    <a:lumMod val="50000"/>
                  </a:srgbClr>
                </a:solidFill>
                <a:latin typeface="Comic Sans MS" panose="030F0702030302020204" pitchFamily="66" charset="0"/>
              </a:rPr>
              <a:t>sa</a:t>
            </a:r>
            <a:r>
              <a:rPr lang="en-US" sz="1600" b="1" dirty="0">
                <a:solidFill>
                  <a:srgbClr val="FF9900">
                    <a:lumMod val="50000"/>
                  </a:srgbClr>
                </a:solidFill>
                <a:latin typeface="Comic Sans MS" panose="030F0702030302020204" pitchFamily="66" charset="0"/>
              </a:rPr>
              <a:t> Dios, at </a:t>
            </a:r>
            <a:r>
              <a:rPr lang="en-US" sz="1600" b="1" dirty="0" err="1">
                <a:solidFill>
                  <a:srgbClr val="FF9900">
                    <a:lumMod val="50000"/>
                  </a:srgbClr>
                </a:solidFill>
                <a:latin typeface="Comic Sans MS" panose="030F0702030302020204" pitchFamily="66" charset="0"/>
              </a:rPr>
              <a:t>kumain</a:t>
            </a:r>
            <a:r>
              <a:rPr lang="en-US" sz="1600" b="1" dirty="0">
                <a:solidFill>
                  <a:srgbClr val="FF9900">
                    <a:lumMod val="50000"/>
                  </a:srgbClr>
                </a:solidFill>
                <a:latin typeface="Comic Sans MS" panose="030F0702030302020204" pitchFamily="66" charset="0"/>
              </a:rPr>
              <a:t> at </a:t>
            </a:r>
            <a:r>
              <a:rPr lang="en-US" sz="1600" b="1" dirty="0" err="1">
                <a:solidFill>
                  <a:srgbClr val="FF9900">
                    <a:lumMod val="50000"/>
                  </a:srgbClr>
                </a:solidFill>
                <a:latin typeface="Comic Sans MS" panose="030F0702030302020204" pitchFamily="66" charset="0"/>
              </a:rPr>
              <a:t>uminom</a:t>
            </a:r>
            <a:r>
              <a:rPr kumimoji="0" lang="en" sz="16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2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(Exodo 24:9, 11b)</a:t>
            </a:r>
            <a:endParaRPr kumimoji="0" lang="es-ES" sz="16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1015663"/>
          </a:xfrm>
          <a:prstGeom prst="rect">
            <a:avLst/>
          </a:prstGeom>
          <a:noFill/>
        </p:spPr>
        <p:txBody>
          <a:bodyPr wrap="square" rtlCol="0">
            <a:spAutoFit/>
          </a:bodyPr>
          <a:lstStyle/>
          <a:p>
            <a:pPr lvl="0">
              <a:spcBef>
                <a:spcPts val="600"/>
              </a:spcBef>
              <a:defRPr/>
            </a:pPr>
            <a:r>
              <a:rPr lang="en-US" sz="2000" b="1" dirty="0">
                <a:solidFill>
                  <a:prstClr val="black"/>
                </a:solidFill>
              </a:rPr>
              <a:t>Gaya ng </a:t>
            </a:r>
            <a:r>
              <a:rPr lang="en-US" sz="2000" b="1" dirty="0" err="1">
                <a:solidFill>
                  <a:prstClr val="black"/>
                </a:solidFill>
              </a:rPr>
              <a:t>nakita</a:t>
            </a:r>
            <a:r>
              <a:rPr lang="en-US" sz="2000" b="1" dirty="0">
                <a:solidFill>
                  <a:prstClr val="black"/>
                </a:solidFill>
              </a:rPr>
              <a:t> natin </a:t>
            </a:r>
            <a:r>
              <a:rPr lang="en-US" sz="2000" b="1" dirty="0" err="1">
                <a:solidFill>
                  <a:prstClr val="black"/>
                </a:solidFill>
              </a:rPr>
              <a:t>sa</a:t>
            </a:r>
            <a:r>
              <a:rPr lang="en-US" sz="2000" b="1" dirty="0">
                <a:solidFill>
                  <a:prstClr val="black"/>
                </a:solidFill>
              </a:rPr>
              <a:t> </a:t>
            </a:r>
            <a:r>
              <a:rPr lang="en-US" sz="2000" b="1" dirty="0" err="1">
                <a:solidFill>
                  <a:prstClr val="black"/>
                </a:solidFill>
              </a:rPr>
              <a:t>halimbawa</a:t>
            </a:r>
            <a:r>
              <a:rPr lang="en-US" sz="2000" b="1" dirty="0">
                <a:solidFill>
                  <a:prstClr val="black"/>
                </a:solidFill>
              </a:rPr>
              <a:t> </a:t>
            </a:r>
            <a:r>
              <a:rPr lang="en-US" sz="2000" b="1" dirty="0" err="1">
                <a:solidFill>
                  <a:prstClr val="black"/>
                </a:solidFill>
              </a:rPr>
              <a:t>nina</a:t>
            </a:r>
            <a:r>
              <a:rPr lang="en-US" sz="2000" b="1" dirty="0">
                <a:solidFill>
                  <a:prstClr val="black"/>
                </a:solidFill>
              </a:rPr>
              <a:t> Jacob at Laban, </a:t>
            </a:r>
            <a:r>
              <a:rPr lang="en-US" sz="2000" b="1" dirty="0" err="1">
                <a:solidFill>
                  <a:prstClr val="black"/>
                </a:solidFill>
              </a:rPr>
              <a:t>sa</a:t>
            </a:r>
            <a:r>
              <a:rPr lang="en-US" sz="2000" b="1" dirty="0">
                <a:solidFill>
                  <a:prstClr val="black"/>
                </a:solidFill>
              </a:rPr>
              <a:t> </a:t>
            </a:r>
            <a:r>
              <a:rPr lang="en-US" sz="2000" b="1" dirty="0" err="1">
                <a:solidFill>
                  <a:prstClr val="black"/>
                </a:solidFill>
              </a:rPr>
              <a:t>sinaunang</a:t>
            </a:r>
            <a:r>
              <a:rPr lang="en-US" sz="2000" b="1" dirty="0">
                <a:solidFill>
                  <a:prstClr val="black"/>
                </a:solidFill>
              </a:rPr>
              <a:t> Silangan ang </a:t>
            </a:r>
            <a:r>
              <a:rPr lang="en-US" sz="2000" b="1" dirty="0" err="1">
                <a:solidFill>
                  <a:prstClr val="black"/>
                </a:solidFill>
              </a:rPr>
              <a:t>pagpapatibay</a:t>
            </a:r>
            <a:r>
              <a:rPr lang="en-US" sz="2000" b="1" dirty="0">
                <a:solidFill>
                  <a:prstClr val="black"/>
                </a:solidFill>
              </a:rPr>
              <a:t> ng </a:t>
            </a:r>
            <a:r>
              <a:rPr lang="en-US" sz="2000" b="1" dirty="0" err="1">
                <a:solidFill>
                  <a:prstClr val="black"/>
                </a:solidFill>
              </a:rPr>
              <a:t>isang</a:t>
            </a:r>
            <a:r>
              <a:rPr lang="en-US" sz="2000" b="1" dirty="0">
                <a:solidFill>
                  <a:prstClr val="black"/>
                </a:solidFill>
              </a:rPr>
              <a:t> </a:t>
            </a:r>
            <a:r>
              <a:rPr lang="en-US" sz="2000" b="1" dirty="0" err="1">
                <a:solidFill>
                  <a:prstClr val="black"/>
                </a:solidFill>
              </a:rPr>
              <a:t>tipan</a:t>
            </a:r>
            <a:r>
              <a:rPr lang="en-US" sz="2000" b="1" dirty="0">
                <a:solidFill>
                  <a:prstClr val="black"/>
                </a:solidFill>
              </a:rPr>
              <a:t> ay may </a:t>
            </a:r>
            <a:r>
              <a:rPr lang="en-US" sz="2000" b="1" dirty="0" err="1">
                <a:solidFill>
                  <a:prstClr val="black"/>
                </a:solidFill>
              </a:rPr>
              <a:t>kasamang</a:t>
            </a:r>
            <a:r>
              <a:rPr lang="en-US" sz="2000" b="1" dirty="0">
                <a:solidFill>
                  <a:prstClr val="black"/>
                </a:solidFill>
              </a:rPr>
              <a:t> </a:t>
            </a:r>
            <a:r>
              <a:rPr lang="en-US" sz="2000" b="1" dirty="0" err="1">
                <a:solidFill>
                  <a:prstClr val="black"/>
                </a:solidFill>
              </a:rPr>
              <a:t>pagsasalo</a:t>
            </a:r>
            <a:r>
              <a:rPr lang="en-US" sz="2000" b="1" dirty="0">
                <a:solidFill>
                  <a:prstClr val="black"/>
                </a:solidFill>
              </a:rPr>
              <a:t> ng </a:t>
            </a:r>
            <a:r>
              <a:rPr lang="en-US" sz="2000" b="1" dirty="0" err="1">
                <a:solidFill>
                  <a:prstClr val="black"/>
                </a:solidFill>
              </a:rPr>
              <a:t>magkabilang</a:t>
            </a:r>
            <a:r>
              <a:rPr lang="en-US" sz="2000" b="1" dirty="0">
                <a:solidFill>
                  <a:prstClr val="black"/>
                </a:solidFill>
              </a:rPr>
              <a:t> </a:t>
            </a:r>
            <a:r>
              <a:rPr lang="en-US" sz="2000" b="1" dirty="0" err="1">
                <a:solidFill>
                  <a:prstClr val="black"/>
                </a:solidFill>
              </a:rPr>
              <a:t>panig</a:t>
            </a:r>
            <a:r>
              <a:rPr lang="en-US" sz="2000" b="1" dirty="0">
                <a:solidFill>
                  <a:prstClr val="black"/>
                </a:solidFill>
              </a:rPr>
              <a:t> (Gen. 31:44–54).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678174" y="3875776"/>
            <a:ext cx="3442700"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707886"/>
          </a:xfrm>
          <a:prstGeom prst="rect">
            <a:avLst/>
          </a:prstGeom>
          <a:noFill/>
        </p:spPr>
        <p:txBody>
          <a:bodyPr wrap="square">
            <a:spAutoFit/>
          </a:bodyPr>
          <a:lstStyle/>
          <a:p>
            <a:pPr lvl="0">
              <a:spcBef>
                <a:spcPts val="600"/>
              </a:spcBef>
              <a:defRPr/>
            </a:pPr>
            <a:r>
              <a:rPr lang="en-US" sz="2000" b="1" dirty="0">
                <a:solidFill>
                  <a:prstClr val="black"/>
                </a:solidFill>
              </a:rPr>
              <a:t>Nang </a:t>
            </a:r>
            <a:r>
              <a:rPr lang="en-US" sz="2000" b="1" dirty="0" err="1">
                <a:solidFill>
                  <a:prstClr val="black"/>
                </a:solidFill>
              </a:rPr>
              <a:t>itatag</a:t>
            </a:r>
            <a:r>
              <a:rPr lang="en-US" sz="2000" b="1" dirty="0">
                <a:solidFill>
                  <a:prstClr val="black"/>
                </a:solidFill>
              </a:rPr>
              <a:t> </a:t>
            </a:r>
            <a:r>
              <a:rPr lang="en-US" sz="2000" b="1" dirty="0" err="1">
                <a:solidFill>
                  <a:prstClr val="black"/>
                </a:solidFill>
              </a:rPr>
              <a:t>ni</a:t>
            </a:r>
            <a:r>
              <a:rPr lang="en-US" sz="2000" b="1" dirty="0">
                <a:solidFill>
                  <a:prstClr val="black"/>
                </a:solidFill>
              </a:rPr>
              <a:t> Jesus ang </a:t>
            </a:r>
            <a:r>
              <a:rPr lang="en-US" sz="2000" b="1" dirty="0" err="1">
                <a:solidFill>
                  <a:prstClr val="black"/>
                </a:solidFill>
              </a:rPr>
              <a:t>bagong</a:t>
            </a:r>
            <a:r>
              <a:rPr lang="en-US" sz="2000" b="1" dirty="0">
                <a:solidFill>
                  <a:prstClr val="black"/>
                </a:solidFill>
              </a:rPr>
              <a:t> </a:t>
            </a:r>
            <a:r>
              <a:rPr lang="en-US" sz="2000" b="1" dirty="0" err="1">
                <a:solidFill>
                  <a:prstClr val="black"/>
                </a:solidFill>
              </a:rPr>
              <a:t>tipan</a:t>
            </a:r>
            <a:r>
              <a:rPr lang="en-US" sz="2000" b="1" dirty="0">
                <a:solidFill>
                  <a:prstClr val="black"/>
                </a:solidFill>
              </a:rPr>
              <a:t>, </a:t>
            </a:r>
            <a:r>
              <a:rPr lang="en-US" sz="2000" b="1" dirty="0" err="1">
                <a:solidFill>
                  <a:prstClr val="black"/>
                </a:solidFill>
              </a:rPr>
              <a:t>ginawa</a:t>
            </a:r>
            <a:r>
              <a:rPr lang="en-US" sz="2000" b="1" dirty="0">
                <a:solidFill>
                  <a:prstClr val="black"/>
                </a:solidFill>
              </a:rPr>
              <a:t> </a:t>
            </a:r>
            <a:r>
              <a:rPr lang="en-US" sz="2000" b="1" dirty="0" err="1">
                <a:solidFill>
                  <a:prstClr val="black"/>
                </a:solidFill>
              </a:rPr>
              <a:t>niya</a:t>
            </a:r>
            <a:r>
              <a:rPr lang="en-US" sz="2000" b="1" dirty="0">
                <a:solidFill>
                  <a:prstClr val="black"/>
                </a:solidFill>
              </a:rPr>
              <a:t> </a:t>
            </a:r>
            <a:r>
              <a:rPr lang="en-US" sz="2000" b="1" dirty="0" err="1">
                <a:solidFill>
                  <a:prstClr val="black"/>
                </a:solidFill>
              </a:rPr>
              <a:t>rin</a:t>
            </a:r>
            <a:r>
              <a:rPr lang="en-US" sz="2000" b="1" dirty="0">
                <a:solidFill>
                  <a:prstClr val="black"/>
                </a:solidFill>
              </a:rPr>
              <a:t> ang </a:t>
            </a:r>
            <a:r>
              <a:rPr lang="en-US" sz="2000" b="1" dirty="0" err="1">
                <a:solidFill>
                  <a:prstClr val="black"/>
                </a:solidFill>
              </a:rPr>
              <a:t>pakikipagsalo</a:t>
            </a:r>
            <a:r>
              <a:rPr lang="en-US" sz="2000" b="1" dirty="0">
                <a:solidFill>
                  <a:prstClr val="black"/>
                </a:solidFill>
              </a:rPr>
              <a:t> </a:t>
            </a:r>
            <a:r>
              <a:rPr lang="en-US" sz="2000" b="1" dirty="0" err="1">
                <a:solidFill>
                  <a:prstClr val="black"/>
                </a:solidFill>
              </a:rPr>
              <a:t>sa</a:t>
            </a:r>
            <a:r>
              <a:rPr lang="en-US" sz="2000" b="1" dirty="0">
                <a:solidFill>
                  <a:prstClr val="black"/>
                </a:solidFill>
              </a:rPr>
              <a:t> 12 </a:t>
            </a:r>
            <a:r>
              <a:rPr lang="en-US" sz="2000" b="1" dirty="0" err="1">
                <a:solidFill>
                  <a:prstClr val="black"/>
                </a:solidFill>
              </a:rPr>
              <a:t>apostol</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797091"/>
            <a:ext cx="3858108" cy="2308324"/>
          </a:xfrm>
          <a:prstGeom prst="rect">
            <a:avLst/>
          </a:prstGeom>
          <a:noFill/>
        </p:spPr>
        <p:txBody>
          <a:bodyPr wrap="square">
            <a:spAutoFit/>
          </a:bodyPr>
          <a:lstStyle/>
          <a:p>
            <a:pPr lvl="0">
              <a:spcBef>
                <a:spcPts val="600"/>
              </a:spcBef>
              <a:defRPr/>
            </a:pPr>
            <a:r>
              <a:rPr lang="en-US" b="1" dirty="0">
                <a:solidFill>
                  <a:prstClr val="black"/>
                </a:solidFill>
              </a:rPr>
              <a:t>Sa </a:t>
            </a:r>
            <a:r>
              <a:rPr lang="en-US" b="1" dirty="0" err="1">
                <a:solidFill>
                  <a:prstClr val="black"/>
                </a:solidFill>
              </a:rPr>
              <a:t>tuwing</a:t>
            </a:r>
            <a:r>
              <a:rPr lang="en-US" b="1" dirty="0">
                <a:solidFill>
                  <a:prstClr val="black"/>
                </a:solidFill>
              </a:rPr>
              <a:t> tayo ay </a:t>
            </a:r>
            <a:r>
              <a:rPr lang="en-US" b="1" dirty="0" err="1">
                <a:solidFill>
                  <a:prstClr val="black"/>
                </a:solidFill>
              </a:rPr>
              <a:t>nakikibahagi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Hapunan</a:t>
            </a:r>
            <a:r>
              <a:rPr lang="en-US" b="1" dirty="0">
                <a:solidFill>
                  <a:prstClr val="black"/>
                </a:solidFill>
              </a:rPr>
              <a:t> ng </a:t>
            </a:r>
            <a:r>
              <a:rPr lang="en-US" b="1" dirty="0" err="1">
                <a:solidFill>
                  <a:prstClr val="black"/>
                </a:solidFill>
              </a:rPr>
              <a:t>Panginoon</a:t>
            </a:r>
            <a:r>
              <a:rPr lang="en-US" b="1" dirty="0">
                <a:solidFill>
                  <a:prstClr val="black"/>
                </a:solidFill>
              </a:rPr>
              <a:t>, </a:t>
            </a:r>
            <a:r>
              <a:rPr lang="en-US" b="1" dirty="0" err="1">
                <a:solidFill>
                  <a:prstClr val="black"/>
                </a:solidFill>
              </a:rPr>
              <a:t>nirerenew</a:t>
            </a:r>
            <a:r>
              <a:rPr lang="en-US" b="1" dirty="0">
                <a:solidFill>
                  <a:prstClr val="black"/>
                </a:solidFill>
              </a:rPr>
              <a:t> natin ang </a:t>
            </a:r>
            <a:r>
              <a:rPr lang="en-US" b="1" dirty="0" err="1">
                <a:solidFill>
                  <a:prstClr val="black"/>
                </a:solidFill>
              </a:rPr>
              <a:t>ating</a:t>
            </a:r>
            <a:r>
              <a:rPr lang="en-US" b="1" dirty="0">
                <a:solidFill>
                  <a:prstClr val="black"/>
                </a:solidFill>
              </a:rPr>
              <a:t> </a:t>
            </a:r>
            <a:r>
              <a:rPr lang="en-US" b="1" dirty="0" err="1">
                <a:solidFill>
                  <a:prstClr val="black"/>
                </a:solidFill>
              </a:rPr>
              <a:t>tipan</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Diyos</a:t>
            </a:r>
            <a:r>
              <a:rPr lang="en-US" b="1" dirty="0">
                <a:solidFill>
                  <a:prstClr val="black"/>
                </a:solidFill>
              </a:rPr>
              <a:t>. Sa </a:t>
            </a:r>
            <a:r>
              <a:rPr lang="en-US" b="1" dirty="0" err="1">
                <a:solidFill>
                  <a:prstClr val="black"/>
                </a:solidFill>
              </a:rPr>
              <a:t>pamamagitan</a:t>
            </a:r>
            <a:r>
              <a:rPr lang="en-US" b="1" dirty="0">
                <a:solidFill>
                  <a:prstClr val="black"/>
                </a:solidFill>
              </a:rPr>
              <a:t> ng </a:t>
            </a:r>
            <a:r>
              <a:rPr lang="en-US" b="1" dirty="0" err="1">
                <a:solidFill>
                  <a:prstClr val="black"/>
                </a:solidFill>
              </a:rPr>
              <a:t>pakikibahagi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tinapay</a:t>
            </a:r>
            <a:r>
              <a:rPr lang="en-US" b="1" dirty="0">
                <a:solidFill>
                  <a:prstClr val="black"/>
                </a:solidFill>
              </a:rPr>
              <a:t> at </a:t>
            </a:r>
            <a:r>
              <a:rPr lang="en-US" b="1" dirty="0" err="1">
                <a:solidFill>
                  <a:prstClr val="black"/>
                </a:solidFill>
              </a:rPr>
              <a:t>alak</a:t>
            </a:r>
            <a:r>
              <a:rPr lang="en-US" b="1" dirty="0">
                <a:solidFill>
                  <a:prstClr val="black"/>
                </a:solidFill>
              </a:rPr>
              <a:t>, </a:t>
            </a:r>
            <a:r>
              <a:rPr lang="en-US" b="1" dirty="0" err="1">
                <a:solidFill>
                  <a:prstClr val="black"/>
                </a:solidFill>
              </a:rPr>
              <a:t>ipinagdiriwang</a:t>
            </a:r>
            <a:r>
              <a:rPr lang="en-US" b="1" dirty="0">
                <a:solidFill>
                  <a:prstClr val="black"/>
                </a:solidFill>
              </a:rPr>
              <a:t> natin ang </a:t>
            </a:r>
            <a:r>
              <a:rPr lang="en-US" b="1" dirty="0" err="1">
                <a:solidFill>
                  <a:prstClr val="black"/>
                </a:solidFill>
              </a:rPr>
              <a:t>kapatawaran</a:t>
            </a:r>
            <a:r>
              <a:rPr lang="en-US" b="1" dirty="0">
                <a:solidFill>
                  <a:prstClr val="black"/>
                </a:solidFill>
              </a:rPr>
              <a:t> at </a:t>
            </a:r>
            <a:r>
              <a:rPr lang="en-US" b="1" dirty="0" err="1">
                <a:solidFill>
                  <a:prstClr val="black"/>
                </a:solidFill>
              </a:rPr>
              <a:t>kaligtasan</a:t>
            </a:r>
            <a:r>
              <a:rPr lang="en-US" b="1" dirty="0">
                <a:solidFill>
                  <a:prstClr val="black"/>
                </a:solidFill>
              </a:rPr>
              <a:t> </a:t>
            </a:r>
            <a:r>
              <a:rPr lang="en-US" b="1" dirty="0" err="1">
                <a:solidFill>
                  <a:prstClr val="black"/>
                </a:solidFill>
              </a:rPr>
              <a:t>na</a:t>
            </a:r>
            <a:r>
              <a:rPr lang="en-US" b="1" dirty="0">
                <a:solidFill>
                  <a:prstClr val="black"/>
                </a:solidFill>
              </a:rPr>
              <a:t> </a:t>
            </a:r>
            <a:r>
              <a:rPr lang="en-US" b="1" dirty="0" err="1">
                <a:solidFill>
                  <a:prstClr val="black"/>
                </a:solidFill>
              </a:rPr>
              <a:t>mayroon</a:t>
            </a:r>
            <a:r>
              <a:rPr lang="en-US" b="1" dirty="0">
                <a:solidFill>
                  <a:prstClr val="black"/>
                </a:solidFill>
              </a:rPr>
              <a:t> tayo kay </a:t>
            </a:r>
            <a:r>
              <a:rPr lang="en-US" b="1" dirty="0" err="1">
                <a:solidFill>
                  <a:prstClr val="black"/>
                </a:solidFill>
              </a:rPr>
              <a:t>Hesus</a:t>
            </a:r>
            <a:r>
              <a:rPr lang="en-US" b="1" dirty="0">
                <a:solidFill>
                  <a:prstClr val="black"/>
                </a:solidFill>
              </a:rPr>
              <a:t> </a:t>
            </a:r>
            <a:r>
              <a:rPr kumimoji="0" lang="en" b="1" i="0" u="none" strike="noStrike" kern="1200" cap="none" spc="0" normalizeH="0" baseline="0" noProof="0" dirty="0">
                <a:ln>
                  <a:noFill/>
                </a:ln>
                <a:solidFill>
                  <a:prstClr val="black"/>
                </a:solidFill>
                <a:effectLst/>
                <a:uLnTx/>
                <a:uFillTx/>
                <a:latin typeface="Aptos" panose="02110004020202020204"/>
              </a:rPr>
              <a:t>(1 Cor.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58343" y="2166283"/>
            <a:ext cx="7281052" cy="1015663"/>
          </a:xfrm>
          <a:prstGeom prst="rect">
            <a:avLst/>
          </a:prstGeom>
          <a:noFill/>
        </p:spPr>
        <p:txBody>
          <a:bodyPr wrap="square">
            <a:spAutoFit/>
          </a:bodyPr>
          <a:lstStyle/>
          <a:p>
            <a:pPr lvl="0">
              <a:spcBef>
                <a:spcPts val="600"/>
              </a:spcBef>
              <a:defRPr/>
            </a:pPr>
            <a:r>
              <a:rPr lang="en-US" sz="2000" b="1" dirty="0">
                <a:solidFill>
                  <a:prstClr val="black"/>
                </a:solidFill>
              </a:rPr>
              <a:t>Sa Sinai, nag-</a:t>
            </a:r>
            <a:r>
              <a:rPr lang="en-US" sz="2000" b="1" dirty="0" err="1">
                <a:solidFill>
                  <a:prstClr val="black"/>
                </a:solidFill>
              </a:rPr>
              <a:t>alay</a:t>
            </a:r>
            <a:r>
              <a:rPr lang="en-US" sz="2000" b="1" dirty="0">
                <a:solidFill>
                  <a:prstClr val="black"/>
                </a:solidFill>
              </a:rPr>
              <a:t> ang </a:t>
            </a:r>
            <a:r>
              <a:rPr lang="en-US" sz="2000" b="1" dirty="0" err="1">
                <a:solidFill>
                  <a:prstClr val="black"/>
                </a:solidFill>
              </a:rPr>
              <a:t>Diyos</a:t>
            </a:r>
            <a:r>
              <a:rPr lang="en-US" sz="2000" b="1" dirty="0">
                <a:solidFill>
                  <a:prstClr val="black"/>
                </a:solidFill>
              </a:rPr>
              <a:t> ng “</a:t>
            </a:r>
            <a:r>
              <a:rPr lang="en-US" sz="2000" b="1" dirty="0" err="1">
                <a:solidFill>
                  <a:prstClr val="black"/>
                </a:solidFill>
              </a:rPr>
              <a:t>pagkain</a:t>
            </a:r>
            <a:r>
              <a:rPr lang="en-US" sz="2000" b="1" dirty="0">
                <a:solidFill>
                  <a:prstClr val="black"/>
                </a:solidFill>
              </a:rPr>
              <a:t> ng </a:t>
            </a:r>
            <a:r>
              <a:rPr lang="en-US" sz="2000" b="1" dirty="0" err="1">
                <a:solidFill>
                  <a:prstClr val="black"/>
                </a:solidFill>
              </a:rPr>
              <a:t>tipan</a:t>
            </a:r>
            <a:r>
              <a:rPr lang="en-US" sz="2000" b="1" dirty="0">
                <a:solidFill>
                  <a:prstClr val="black"/>
                </a:solidFill>
              </a:rPr>
              <a:t>” </a:t>
            </a:r>
            <a:r>
              <a:rPr lang="en-US" sz="2000" b="1" dirty="0" err="1">
                <a:solidFill>
                  <a:prstClr val="black"/>
                </a:solidFill>
              </a:rPr>
              <a:t>sa</a:t>
            </a:r>
            <a:r>
              <a:rPr lang="en-US" sz="2000" b="1" dirty="0">
                <a:solidFill>
                  <a:prstClr val="black"/>
                </a:solidFill>
              </a:rPr>
              <a:t> 74 </a:t>
            </a:r>
            <a:r>
              <a:rPr lang="en-US" sz="2000" b="1" dirty="0" err="1">
                <a:solidFill>
                  <a:prstClr val="black"/>
                </a:solidFill>
              </a:rPr>
              <a:t>na</a:t>
            </a:r>
            <a:r>
              <a:rPr lang="en-US" sz="2000" b="1" dirty="0">
                <a:solidFill>
                  <a:prstClr val="black"/>
                </a:solidFill>
              </a:rPr>
              <a:t> </a:t>
            </a:r>
            <a:r>
              <a:rPr lang="en-US" sz="2000" b="1" dirty="0" err="1">
                <a:solidFill>
                  <a:prstClr val="black"/>
                </a:solidFill>
              </a:rPr>
              <a:t>tao</a:t>
            </a:r>
            <a:r>
              <a:rPr lang="en-US" sz="2000" b="1" dirty="0">
                <a:solidFill>
                  <a:prstClr val="black"/>
                </a:solidFill>
              </a:rPr>
              <a:t>: </a:t>
            </a:r>
            <a:r>
              <a:rPr lang="en-US" sz="2000" b="1" dirty="0" err="1">
                <a:solidFill>
                  <a:prstClr val="black"/>
                </a:solidFill>
              </a:rPr>
              <a:t>sina</a:t>
            </a:r>
            <a:r>
              <a:rPr lang="en-US" sz="2000" b="1" dirty="0">
                <a:solidFill>
                  <a:prstClr val="black"/>
                </a:solidFill>
              </a:rPr>
              <a:t> Moises, Aaron, Nadab, Abihu, at 70 </a:t>
            </a:r>
            <a:r>
              <a:rPr lang="en-US" sz="2000" b="1" dirty="0" err="1">
                <a:solidFill>
                  <a:prstClr val="black"/>
                </a:solidFill>
              </a:rPr>
              <a:t>matatanda</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kumakatawan</a:t>
            </a:r>
            <a:r>
              <a:rPr lang="en-US" sz="2000" b="1" dirty="0">
                <a:solidFill>
                  <a:prstClr val="black"/>
                </a:solidFill>
              </a:rPr>
              <a:t> </a:t>
            </a:r>
            <a:r>
              <a:rPr lang="en-US" sz="2000" b="1" dirty="0" err="1">
                <a:solidFill>
                  <a:prstClr val="black"/>
                </a:solidFill>
              </a:rPr>
              <a:t>sa</a:t>
            </a:r>
            <a:r>
              <a:rPr lang="en-US" sz="2000" b="1" dirty="0">
                <a:solidFill>
                  <a:prstClr val="black"/>
                </a:solidFill>
              </a:rPr>
              <a:t> lahat ng </a:t>
            </a:r>
            <a:r>
              <a:rPr lang="en-US" sz="2000" b="1" dirty="0" err="1">
                <a:solidFill>
                  <a:prstClr val="black"/>
                </a:solidFill>
              </a:rPr>
              <a:t>tao</a:t>
            </a:r>
            <a:r>
              <a:rPr lang="en-US"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(Ex.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lvl="0">
              <a:spcBef>
                <a:spcPts val="600"/>
              </a:spcBef>
              <a:defRPr/>
            </a:pPr>
            <a:r>
              <a:rPr lang="en-US" sz="2000" b="1" dirty="0">
                <a:solidFill>
                  <a:prstClr val="black"/>
                </a:solidFill>
              </a:rPr>
              <a:t>Sa </a:t>
            </a:r>
            <a:r>
              <a:rPr lang="en-US" sz="2000" b="1" dirty="0" err="1">
                <a:solidFill>
                  <a:prstClr val="black"/>
                </a:solidFill>
              </a:rPr>
              <a:t>kabila</a:t>
            </a:r>
            <a:r>
              <a:rPr lang="en-US" sz="2000" b="1" dirty="0">
                <a:solidFill>
                  <a:prstClr val="black"/>
                </a:solidFill>
              </a:rPr>
              <a:t> ng </a:t>
            </a:r>
            <a:r>
              <a:rPr lang="en-US" sz="2000" b="1" dirty="0" err="1">
                <a:solidFill>
                  <a:prstClr val="black"/>
                </a:solidFill>
              </a:rPr>
              <a:t>kanilang</a:t>
            </a:r>
            <a:r>
              <a:rPr lang="en-US" sz="2000" b="1" dirty="0">
                <a:solidFill>
                  <a:prstClr val="black"/>
                </a:solidFill>
              </a:rPr>
              <a:t> </a:t>
            </a:r>
            <a:r>
              <a:rPr lang="en-US" sz="2000" b="1" dirty="0" err="1">
                <a:solidFill>
                  <a:prstClr val="black"/>
                </a:solidFill>
              </a:rPr>
              <a:t>sukdulang</a:t>
            </a:r>
            <a:r>
              <a:rPr lang="en-US" sz="2000" b="1" dirty="0">
                <a:solidFill>
                  <a:prstClr val="black"/>
                </a:solidFill>
              </a:rPr>
              <a:t> </a:t>
            </a:r>
            <a:r>
              <a:rPr lang="en-US" sz="2000" b="1" dirty="0" err="1">
                <a:solidFill>
                  <a:prstClr val="black"/>
                </a:solidFill>
              </a:rPr>
              <a:t>pagtanggi</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kaligtasan</a:t>
            </a:r>
            <a:r>
              <a:rPr lang="en-US" sz="2000" b="1" dirty="0">
                <a:solidFill>
                  <a:prstClr val="black"/>
                </a:solidFill>
              </a:rPr>
              <a:t>, </a:t>
            </a:r>
            <a:r>
              <a:rPr lang="en-US" sz="2000" b="1" dirty="0" err="1">
                <a:solidFill>
                  <a:prstClr val="black"/>
                </a:solidFill>
              </a:rPr>
              <a:t>maging</a:t>
            </a:r>
            <a:r>
              <a:rPr lang="en-US" sz="2000" b="1" dirty="0">
                <a:solidFill>
                  <a:prstClr val="black"/>
                </a:solidFill>
              </a:rPr>
              <a:t> </a:t>
            </a:r>
            <a:r>
              <a:rPr lang="en-US" sz="2000" b="1" dirty="0" err="1">
                <a:solidFill>
                  <a:prstClr val="black"/>
                </a:solidFill>
              </a:rPr>
              <a:t>sina</a:t>
            </a:r>
            <a:r>
              <a:rPr lang="en-US" sz="2000" b="1" dirty="0">
                <a:solidFill>
                  <a:prstClr val="black"/>
                </a:solidFill>
              </a:rPr>
              <a:t> Nadab, Abihu, o Judas ay </a:t>
            </a:r>
            <a:r>
              <a:rPr lang="en-US" sz="2000" b="1" dirty="0" err="1">
                <a:solidFill>
                  <a:prstClr val="black"/>
                </a:solidFill>
              </a:rPr>
              <a:t>kasama</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kasunduang</a:t>
            </a:r>
            <a:r>
              <a:rPr lang="en-US" sz="2000" b="1" dirty="0">
                <a:solidFill>
                  <a:prstClr val="black"/>
                </a:solidFill>
              </a:rPr>
              <a:t> </a:t>
            </a:r>
            <a:r>
              <a:rPr lang="en-US" sz="2000" b="1" dirty="0" err="1">
                <a:solidFill>
                  <a:prstClr val="black"/>
                </a:solidFill>
              </a:rPr>
              <a:t>pagsasalo</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ito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ANG HUWARAN</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en-US"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ANG LAYUNIN NG HUWARAN</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070340" y="553823"/>
            <a:ext cx="10121660"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kanilang</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igawa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ako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isang</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santuario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upang</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ako'y</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makatahan</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sa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gitna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nila</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(Ex.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646331"/>
          </a:xfrm>
          <a:prstGeom prst="rect">
            <a:avLst/>
          </a:prstGeom>
          <a:noFill/>
        </p:spPr>
        <p:txBody>
          <a:bodyPr wrap="square" rtlCol="0">
            <a:spAutoFit/>
          </a:bodyPr>
          <a:lstStyle/>
          <a:p>
            <a:pPr lvl="0">
              <a:spcBef>
                <a:spcPts val="600"/>
              </a:spcBef>
              <a:defRPr/>
            </a:pPr>
            <a:r>
              <a:rPr lang="en-US" b="1" dirty="0" err="1">
                <a:solidFill>
                  <a:prstClr val="white"/>
                </a:solidFill>
                <a:effectLst>
                  <a:glow rad="88900">
                    <a:srgbClr val="041D57"/>
                  </a:glow>
                  <a:outerShdw blurRad="38100" dist="38100" dir="2700000" algn="tl">
                    <a:srgbClr val="000000">
                      <a:alpha val="43137"/>
                    </a:srgbClr>
                  </a:outerShdw>
                </a:effectLst>
              </a:rPr>
              <a:t>Bilang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garantiya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tutuparin</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niya</a:t>
            </a:r>
            <a:r>
              <a:rPr lang="en-US" b="1" dirty="0">
                <a:solidFill>
                  <a:prstClr val="white"/>
                </a:solidFill>
                <a:effectLst>
                  <a:glow rad="88900">
                    <a:srgbClr val="041D57"/>
                  </a:glow>
                  <a:outerShdw blurRad="38100" dist="38100" dir="2700000" algn="tl">
                    <a:srgbClr val="000000">
                      <a:alpha val="43137"/>
                    </a:srgbClr>
                  </a:outerShdw>
                </a:effectLst>
              </a:rPr>
              <a:t> ang </a:t>
            </a:r>
            <a:r>
              <a:rPr lang="en-US" b="1" dirty="0" err="1">
                <a:solidFill>
                  <a:prstClr val="white"/>
                </a:solidFill>
                <a:effectLst>
                  <a:glow rad="88900">
                    <a:srgbClr val="041D57"/>
                  </a:glow>
                  <a:outerShdw blurRad="38100" dist="38100" dir="2700000" algn="tl">
                    <a:srgbClr val="000000">
                      <a:alpha val="43137"/>
                    </a:srgbClr>
                  </a:outerShdw>
                </a:effectLst>
              </a:rPr>
              <a:t>kanyang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bahagi</a:t>
            </a:r>
            <a:r>
              <a:rPr lang="en-US" b="1" dirty="0">
                <a:solidFill>
                  <a:prstClr val="white"/>
                </a:solidFill>
                <a:effectLst>
                  <a:glow rad="88900">
                    <a:srgbClr val="041D57"/>
                  </a:glow>
                  <a:outerShdw blurRad="38100" dist="38100" dir="2700000" algn="tl">
                    <a:srgbClr val="000000">
                      <a:alpha val="43137"/>
                    </a:srgbClr>
                  </a:outerShdw>
                </a:effectLst>
              </a:rPr>
              <a:t> ng </a:t>
            </a:r>
            <a:r>
              <a:rPr lang="en-US" b="1" dirty="0" err="1">
                <a:solidFill>
                  <a:prstClr val="white"/>
                </a:solidFill>
                <a:effectLst>
                  <a:glow rad="88900">
                    <a:srgbClr val="041D57"/>
                  </a:glow>
                  <a:outerShdw blurRad="38100" dist="38100" dir="2700000" algn="tl">
                    <a:srgbClr val="000000">
                      <a:alpha val="43137"/>
                    </a:srgbClr>
                  </a:outerShdw>
                </a:effectLst>
              </a:rPr>
              <a:t>tipan</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nagpasya</a:t>
            </a:r>
            <a:r>
              <a:rPr lang="en-US" b="1" dirty="0">
                <a:solidFill>
                  <a:prstClr val="white"/>
                </a:solidFill>
                <a:effectLst>
                  <a:glow rad="88900">
                    <a:srgbClr val="041D57"/>
                  </a:glow>
                  <a:outerShdw blurRad="38100" dist="38100" dir="2700000" algn="tl">
                    <a:srgbClr val="000000">
                      <a:alpha val="43137"/>
                    </a:srgbClr>
                  </a:outerShdw>
                </a:effectLst>
              </a:rPr>
              <a:t> ang </a:t>
            </a:r>
            <a:r>
              <a:rPr lang="en-US" b="1" dirty="0" err="1">
                <a:solidFill>
                  <a:prstClr val="white"/>
                </a:solidFill>
                <a:effectLst>
                  <a:glow rad="88900">
                    <a:srgbClr val="041D57"/>
                  </a:glow>
                  <a:outerShdw blurRad="38100" dist="38100" dir="2700000" algn="tl">
                    <a:srgbClr val="000000">
                      <a:alpha val="43137"/>
                    </a:srgbClr>
                  </a:outerShdw>
                </a:effectLst>
              </a:rPr>
              <a:t>Diyos</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humayo</a:t>
            </a:r>
            <a:r>
              <a:rPr lang="en-US" b="1" dirty="0">
                <a:solidFill>
                  <a:prstClr val="white"/>
                </a:solidFill>
                <a:effectLst>
                  <a:glow rad="88900">
                    <a:srgbClr val="041D57"/>
                  </a:glow>
                  <a:outerShdw blurRad="38100" dist="38100" dir="2700000" algn="tl">
                    <a:srgbClr val="000000">
                      <a:alpha val="43137"/>
                    </a:srgbClr>
                  </a:outerShdw>
                </a:effectLst>
              </a:rPr>
              <a:t> at </a:t>
            </a:r>
            <a:r>
              <a:rPr lang="en-US" b="1" dirty="0" err="1">
                <a:solidFill>
                  <a:prstClr val="white"/>
                </a:solidFill>
                <a:effectLst>
                  <a:glow rad="88900">
                    <a:srgbClr val="041D57"/>
                  </a:glow>
                  <a:outerShdw blurRad="38100" dist="38100" dir="2700000" algn="tl">
                    <a:srgbClr val="000000">
                      <a:alpha val="43137"/>
                    </a:srgbClr>
                  </a:outerShdw>
                </a:effectLst>
              </a:rPr>
              <a:t>manirahan</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kasama</a:t>
            </a:r>
            <a:r>
              <a:rPr lang="en-US" b="1" dirty="0">
                <a:solidFill>
                  <a:prstClr val="white"/>
                </a:solidFill>
                <a:effectLst>
                  <a:glow rad="88900">
                    <a:srgbClr val="041D57"/>
                  </a:glow>
                  <a:outerShdw blurRad="38100" dist="38100" dir="2700000" algn="tl">
                    <a:srgbClr val="000000">
                      <a:alpha val="43137"/>
                    </a:srgbClr>
                  </a:outerShdw>
                </a:effectLst>
              </a:rPr>
              <a:t> ng </a:t>
            </a:r>
            <a:r>
              <a:rPr lang="en-US" b="1" dirty="0" err="1">
                <a:solidFill>
                  <a:prstClr val="white"/>
                </a:solidFill>
                <a:effectLst>
                  <a:glow rad="88900">
                    <a:srgbClr val="041D57"/>
                  </a:glow>
                  <a:outerShdw blurRad="38100" dist="38100" dir="2700000" algn="tl">
                    <a:srgbClr val="000000">
                      <a:alpha val="43137"/>
                    </a:srgbClr>
                  </a:outerShdw>
                </a:effectLst>
              </a:rPr>
              <a:t>mga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tao</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a:t>
            </a: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623"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1323439"/>
          </a:xfrm>
          <a:prstGeom prst="rect">
            <a:avLst/>
          </a:prstGeom>
          <a:noFill/>
        </p:spPr>
        <p:txBody>
          <a:bodyPr wrap="square">
            <a:spAutoFit/>
          </a:bodyPr>
          <a:lstStyle/>
          <a:p>
            <a:pPr lvl="0">
              <a:spcBef>
                <a:spcPts val="600"/>
              </a:spcBef>
              <a:defRPr/>
            </a:pPr>
            <a:r>
              <a:rPr lang="en-US" sz="2000" b="1" dirty="0" err="1">
                <a:solidFill>
                  <a:prstClr val="white"/>
                </a:solidFill>
                <a:effectLst>
                  <a:glow rad="88900">
                    <a:srgbClr val="041D57"/>
                  </a:glow>
                  <a:outerShdw blurRad="38100" dist="38100" dir="2700000" algn="tl">
                    <a:srgbClr val="000000">
                      <a:alpha val="43137"/>
                    </a:srgbClr>
                  </a:outerShdw>
                </a:effectLst>
              </a:rPr>
              <a:t>Ipinakita</a:t>
            </a:r>
            <a:r>
              <a:rPr lang="en-US" sz="2000" b="1" dirty="0">
                <a:solidFill>
                  <a:prstClr val="white"/>
                </a:solidFill>
                <a:effectLst>
                  <a:glow rad="88900">
                    <a:srgbClr val="041D57"/>
                  </a:glow>
                  <a:outerShdw blurRad="38100" dist="38100" dir="2700000" algn="tl">
                    <a:srgbClr val="000000">
                      <a:alpha val="43137"/>
                    </a:srgbClr>
                  </a:outerShdw>
                </a:effectLst>
              </a:rPr>
              <a:t> kay Moises ang </a:t>
            </a:r>
            <a:r>
              <a:rPr lang="en-US" sz="2000" b="1" dirty="0" err="1">
                <a:solidFill>
                  <a:prstClr val="white"/>
                </a:solidFill>
                <a:effectLst>
                  <a:glow rad="88900">
                    <a:srgbClr val="041D57"/>
                  </a:glow>
                  <a:outerShdw blurRad="38100" dist="38100" dir="2700000" algn="tl">
                    <a:srgbClr val="000000">
                      <a:alpha val="43137"/>
                    </a:srgbClr>
                  </a:outerShdw>
                </a:effectLst>
              </a:rPr>
              <a:t>modelo</a:t>
            </a:r>
            <a:r>
              <a:rPr lang="en-US" sz="2000" b="1" dirty="0">
                <a:solidFill>
                  <a:prstClr val="white"/>
                </a:solidFill>
                <a:effectLst>
                  <a:glow rad="88900">
                    <a:srgbClr val="041D57"/>
                  </a:glow>
                  <a:outerShdw blurRad="38100" dist="38100" dir="2700000" algn="tl">
                    <a:srgbClr val="000000">
                      <a:alpha val="43137"/>
                    </a:srgbClr>
                  </a:outerShdw>
                </a:effectLst>
              </a:rPr>
              <a:t> at </a:t>
            </a:r>
            <a:r>
              <a:rPr lang="en-US" sz="2000" b="1" dirty="0" err="1">
                <a:solidFill>
                  <a:prstClr val="white"/>
                </a:solidFill>
                <a:effectLst>
                  <a:glow rad="88900">
                    <a:srgbClr val="041D57"/>
                  </a:glow>
                  <a:outerShdw blurRad="38100" dist="38100" dir="2700000" algn="tl">
                    <a:srgbClr val="000000">
                      <a:alpha val="43137"/>
                    </a:srgbClr>
                  </a:outerShdw>
                </a:effectLst>
              </a:rPr>
              <a:t>binigyan</a:t>
            </a:r>
            <a:r>
              <a:rPr lang="en-US" sz="2000" b="1" dirty="0">
                <a:solidFill>
                  <a:prstClr val="white"/>
                </a:solidFill>
                <a:effectLst>
                  <a:glow rad="88900">
                    <a:srgbClr val="041D57"/>
                  </a:glow>
                  <a:outerShdw blurRad="38100" dist="38100" dir="2700000" algn="tl">
                    <a:srgbClr val="000000">
                      <a:alpha val="43137"/>
                    </a:srgbClr>
                  </a:outerShdw>
                </a:effectLst>
              </a:rPr>
              <a:t> ng </a:t>
            </a:r>
            <a:r>
              <a:rPr lang="en-US" sz="2000" b="1" dirty="0" err="1">
                <a:solidFill>
                  <a:prstClr val="white"/>
                </a:solidFill>
                <a:effectLst>
                  <a:glow rad="88900">
                    <a:srgbClr val="041D57"/>
                  </a:glow>
                  <a:outerShdw blurRad="38100" dist="38100" dir="2700000" algn="tl">
                    <a:srgbClr val="000000">
                      <a:alpha val="43137"/>
                    </a:srgbClr>
                  </a:outerShdw>
                </a:effectLst>
              </a:rPr>
              <a:t>tiyak</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mga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tagubilin</a:t>
            </a:r>
            <a:r>
              <a:rPr lang="en-US" sz="2000" b="1" dirty="0">
                <a:solidFill>
                  <a:prstClr val="white"/>
                </a:solidFill>
                <a:effectLst>
                  <a:glow rad="88900">
                    <a:srgbClr val="041D57"/>
                  </a:glow>
                  <a:outerShdw blurRad="38100" dist="38100" dir="2700000" algn="tl">
                    <a:srgbClr val="000000">
                      <a:alpha val="43137"/>
                    </a:srgbClr>
                  </a:outerShdw>
                </a:effectLst>
              </a:rPr>
              <a:t> para </a:t>
            </a:r>
            <a:r>
              <a:rPr lang="en-US" sz="2000" b="1" dirty="0" err="1">
                <a:solidFill>
                  <a:prstClr val="white"/>
                </a:solidFill>
                <a:effectLst>
                  <a:glow rad="88900">
                    <a:srgbClr val="041D57"/>
                  </a:glow>
                  <a:outerShdw blurRad="38100" dist="38100" dir="2700000" algn="tl">
                    <a:srgbClr val="000000">
                      <a:alpha val="43137"/>
                    </a:srgbClr>
                  </a:outerShdw>
                </a:effectLst>
              </a:rPr>
              <a:t>sa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pagtatayo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nito</a:t>
            </a:r>
            <a:r>
              <a:rPr lang="en-US" sz="2000" b="1" dirty="0">
                <a:solidFill>
                  <a:prstClr val="white"/>
                </a:solidFill>
                <a:effectLst>
                  <a:glow rad="88900">
                    <a:srgbClr val="041D57"/>
                  </a:glow>
                  <a:outerShdw blurRad="38100" dist="38100" dir="2700000" algn="tl">
                    <a:srgbClr val="000000">
                      <a:alpha val="43137"/>
                    </a:srgbClr>
                  </a:outerShdw>
                </a:effectLst>
              </a:rPr>
              <a:t>. Ang </a:t>
            </a:r>
            <a:r>
              <a:rPr lang="en-US" sz="2000" b="1" dirty="0" err="1">
                <a:solidFill>
                  <a:prstClr val="white"/>
                </a:solidFill>
                <a:effectLst>
                  <a:glow rad="88900">
                    <a:srgbClr val="041D57"/>
                  </a:glow>
                  <a:outerShdw blurRad="38100" dist="38100" dir="2700000" algn="tl">
                    <a:srgbClr val="000000">
                      <a:alpha val="43137"/>
                    </a:srgbClr>
                  </a:outerShdw>
                </a:effectLst>
              </a:rPr>
              <a:t>mga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tao</a:t>
            </a:r>
            <a:r>
              <a:rPr lang="en-US" sz="2000" b="1" dirty="0">
                <a:solidFill>
                  <a:prstClr val="white"/>
                </a:solidFill>
                <a:effectLst>
                  <a:glow rad="88900">
                    <a:srgbClr val="041D57"/>
                  </a:glow>
                  <a:outerShdw blurRad="38100" dist="38100" dir="2700000" algn="tl">
                    <a:srgbClr val="000000">
                      <a:alpha val="43137"/>
                    </a:srgbClr>
                  </a:outerShdw>
                </a:effectLst>
              </a:rPr>
              <a:t> ay </a:t>
            </a:r>
            <a:r>
              <a:rPr lang="en-US" sz="2000" b="1" dirty="0" err="1">
                <a:solidFill>
                  <a:prstClr val="white"/>
                </a:solidFill>
                <a:effectLst>
                  <a:glow rad="88900">
                    <a:srgbClr val="041D57"/>
                  </a:glow>
                  <a:outerShdw blurRad="38100" dist="38100" dir="2700000" algn="tl">
                    <a:srgbClr val="000000">
                      <a:alpha val="43137"/>
                    </a:srgbClr>
                  </a:outerShdw>
                </a:effectLst>
              </a:rPr>
              <a:t>hinilingan</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na</a:t>
            </a:r>
            <a:r>
              <a:rPr lang="en-US" sz="2000" b="1" dirty="0">
                <a:solidFill>
                  <a:prstClr val="white"/>
                </a:solidFill>
                <a:effectLst>
                  <a:glow rad="88900">
                    <a:srgbClr val="041D57"/>
                  </a:glow>
                  <a:outerShdw blurRad="38100" dist="38100" dir="2700000" algn="tl">
                    <a:srgbClr val="000000">
                      <a:alpha val="43137"/>
                    </a:srgbClr>
                  </a:outerShdw>
                </a:effectLst>
              </a:rPr>
              <a:t> mag-</a:t>
            </a:r>
            <a:r>
              <a:rPr lang="en-US" sz="2000" b="1" dirty="0" err="1">
                <a:solidFill>
                  <a:prstClr val="white"/>
                </a:solidFill>
                <a:effectLst>
                  <a:glow rad="88900">
                    <a:srgbClr val="041D57"/>
                  </a:glow>
                  <a:outerShdw blurRad="38100" dist="38100" dir="2700000" algn="tl">
                    <a:srgbClr val="000000">
                      <a:alpha val="43137"/>
                    </a:srgbClr>
                  </a:outerShdw>
                </a:effectLst>
              </a:rPr>
              <a:t>ambag</a:t>
            </a:r>
            <a:r>
              <a:rPr lang="en-US" sz="2000" b="1" dirty="0">
                <a:solidFill>
                  <a:prstClr val="white"/>
                </a:solidFill>
                <a:effectLst>
                  <a:glow rad="88900">
                    <a:srgbClr val="041D57"/>
                  </a:glow>
                  <a:outerShdw blurRad="38100" dist="38100" dir="2700000" algn="tl">
                    <a:srgbClr val="000000">
                      <a:alpha val="43137"/>
                    </a:srgbClr>
                  </a:outerShdw>
                </a:effectLst>
              </a:rPr>
              <a:t> ng </a:t>
            </a:r>
            <a:r>
              <a:rPr lang="en-US" sz="2000" b="1" dirty="0" err="1">
                <a:solidFill>
                  <a:prstClr val="white"/>
                </a:solidFill>
                <a:effectLst>
                  <a:glow rad="88900">
                    <a:srgbClr val="041D57"/>
                  </a:glow>
                  <a:outerShdw blurRad="38100" dist="38100" dir="2700000" algn="tl">
                    <a:srgbClr val="000000">
                      <a:alpha val="43137"/>
                    </a:srgbClr>
                  </a:outerShdw>
                </a:effectLst>
              </a:rPr>
              <a:t>mga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kinakailangang</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materyales</a:t>
            </a:r>
            <a:r>
              <a:rPr lang="en-US" sz="2000" b="1" dirty="0">
                <a:solidFill>
                  <a:prstClr val="white"/>
                </a:solidFill>
                <a:effectLst>
                  <a:glow rad="88900">
                    <a:srgbClr val="041D57"/>
                  </a:glow>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(Ex.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1200329"/>
          </a:xfrm>
          <a:prstGeom prst="rect">
            <a:avLst/>
          </a:prstGeom>
          <a:noFill/>
        </p:spPr>
        <p:txBody>
          <a:bodyPr wrap="square">
            <a:spAutoFit/>
          </a:bodyPr>
          <a:lstStyle/>
          <a:p>
            <a:pPr lvl="0">
              <a:spcBef>
                <a:spcPts val="600"/>
              </a:spcBef>
              <a:defRPr/>
            </a:pPr>
            <a:r>
              <a:rPr lang="en-US" b="1" dirty="0">
                <a:solidFill>
                  <a:prstClr val="white"/>
                </a:solidFill>
                <a:effectLst>
                  <a:glow rad="88900">
                    <a:srgbClr val="041D57"/>
                  </a:glow>
                  <a:outerShdw blurRad="38100" dist="38100" dir="2700000" algn="tl">
                    <a:srgbClr val="000000">
                      <a:alpha val="43137"/>
                    </a:srgbClr>
                  </a:outerShdw>
                </a:effectLst>
              </a:rPr>
              <a:t>Kung ang </a:t>
            </a:r>
            <a:r>
              <a:rPr lang="en-US" b="1" dirty="0" err="1">
                <a:solidFill>
                  <a:prstClr val="white"/>
                </a:solidFill>
                <a:effectLst>
                  <a:glow rad="88900">
                    <a:srgbClr val="041D57"/>
                  </a:glow>
                  <a:outerShdw blurRad="38100" dist="38100" dir="2700000" algn="tl">
                    <a:srgbClr val="000000">
                      <a:alpha val="43137"/>
                    </a:srgbClr>
                  </a:outerShdw>
                </a:effectLst>
              </a:rPr>
              <a:t>isang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Israelita</a:t>
            </a:r>
            <a:r>
              <a:rPr lang="en-US" b="1" dirty="0">
                <a:solidFill>
                  <a:prstClr val="white"/>
                </a:solidFill>
                <a:effectLst>
                  <a:glow rad="88900">
                    <a:srgbClr val="041D57"/>
                  </a:glow>
                  <a:outerShdw blurRad="38100" dist="38100" dir="2700000" algn="tl">
                    <a:srgbClr val="000000">
                      <a:alpha val="43137"/>
                    </a:srgbClr>
                  </a:outerShdw>
                </a:effectLst>
              </a:rPr>
              <a:t> ay </a:t>
            </a:r>
            <a:r>
              <a:rPr lang="en-US" b="1" dirty="0" err="1">
                <a:solidFill>
                  <a:prstClr val="white"/>
                </a:solidFill>
                <a:effectLst>
                  <a:glow rad="88900">
                    <a:srgbClr val="041D57"/>
                  </a:glow>
                  <a:outerShdw blurRad="38100" dist="38100" dir="2700000" algn="tl">
                    <a:srgbClr val="000000">
                      <a:alpha val="43137"/>
                    </a:srgbClr>
                  </a:outerShdw>
                </a:effectLst>
              </a:rPr>
              <a:t>papasok</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santuwaryo</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siya</a:t>
            </a:r>
            <a:r>
              <a:rPr lang="en-US" b="1" dirty="0">
                <a:solidFill>
                  <a:prstClr val="white"/>
                </a:solidFill>
                <a:effectLst>
                  <a:glow rad="88900">
                    <a:srgbClr val="041D57"/>
                  </a:glow>
                  <a:outerShdw blurRad="38100" dist="38100" dir="2700000" algn="tl">
                    <a:srgbClr val="000000">
                      <a:alpha val="43137"/>
                    </a:srgbClr>
                  </a:outerShdw>
                </a:effectLst>
              </a:rPr>
              <a:t> ay </a:t>
            </a:r>
            <a:r>
              <a:rPr lang="en-US" b="1" dirty="0" err="1">
                <a:solidFill>
                  <a:prstClr val="white"/>
                </a:solidFill>
                <a:effectLst>
                  <a:glow rad="88900">
                    <a:srgbClr val="041D57"/>
                  </a:glow>
                  <a:outerShdw blurRad="38100" dist="38100" dir="2700000" algn="tl">
                    <a:srgbClr val="000000">
                      <a:alpha val="43137"/>
                    </a:srgbClr>
                  </a:outerShdw>
                </a:effectLst>
              </a:rPr>
              <a:t>pumapasok</a:t>
            </a:r>
            <a:r>
              <a:rPr lang="en-US" b="1" dirty="0">
                <a:solidFill>
                  <a:prstClr val="white"/>
                </a:solidFill>
                <a:effectLst>
                  <a:glow rad="88900">
                    <a:srgbClr val="041D57"/>
                  </a:glow>
                  <a:outerShdw blurRad="38100" dist="38100" dir="2700000" algn="tl">
                    <a:srgbClr val="000000">
                      <a:alpha val="43137"/>
                    </a:srgbClr>
                  </a:outerShdw>
                </a:effectLst>
              </a:rPr>
              <a:t>—</a:t>
            </a:r>
            <a:r>
              <a:rPr lang="en-US" b="1" dirty="0" err="1">
                <a:solidFill>
                  <a:prstClr val="white"/>
                </a:solidFill>
                <a:effectLst>
                  <a:glow rad="88900">
                    <a:srgbClr val="041D57"/>
                  </a:glow>
                  <a:outerShdw blurRad="38100" dist="38100" dir="2700000" algn="tl">
                    <a:srgbClr val="000000">
                      <a:alpha val="43137"/>
                    </a:srgbClr>
                  </a:outerShdw>
                </a:effectLst>
              </a:rPr>
              <a:t>sa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simbolikong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paraan</a:t>
            </a:r>
            <a:r>
              <a:rPr lang="en-US" b="1" dirty="0">
                <a:solidFill>
                  <a:prstClr val="white"/>
                </a:solidFill>
                <a:effectLst>
                  <a:glow rad="88900">
                    <a:srgbClr val="041D57"/>
                  </a:glow>
                  <a:outerShdw blurRad="38100" dist="38100" dir="2700000" algn="tl">
                    <a:srgbClr val="000000">
                      <a:alpha val="43137"/>
                    </a:srgbClr>
                  </a:outerShdw>
                </a:effectLst>
              </a:rPr>
              <a:t>—</a:t>
            </a:r>
            <a:r>
              <a:rPr lang="en-US" b="1" dirty="0" err="1">
                <a:solidFill>
                  <a:prstClr val="white"/>
                </a:solidFill>
                <a:effectLst>
                  <a:glow rad="88900">
                    <a:srgbClr val="041D57"/>
                  </a:glow>
                  <a:outerShdw blurRad="38100" dist="38100" dir="2700000" algn="tl">
                    <a:srgbClr val="000000">
                      <a:alpha val="43137"/>
                    </a:srgbClr>
                  </a:outerShdw>
                </a:effectLst>
              </a:rPr>
              <a:t>sa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mismong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presensya</a:t>
            </a:r>
            <a:r>
              <a:rPr lang="en-US" b="1" dirty="0">
                <a:solidFill>
                  <a:prstClr val="white"/>
                </a:solidFill>
                <a:effectLst>
                  <a:glow rad="88900">
                    <a:srgbClr val="041D57"/>
                  </a:glow>
                  <a:outerShdw blurRad="38100" dist="38100" dir="2700000" algn="tl">
                    <a:srgbClr val="000000">
                      <a:alpha val="43137"/>
                    </a:srgbClr>
                  </a:outerShdw>
                </a:effectLst>
              </a:rPr>
              <a:t> ng </a:t>
            </a:r>
            <a:r>
              <a:rPr lang="en-US" b="1" dirty="0" err="1">
                <a:solidFill>
                  <a:prstClr val="white"/>
                </a:solidFill>
                <a:effectLst>
                  <a:glow rad="88900">
                    <a:srgbClr val="041D57"/>
                  </a:glow>
                  <a:outerShdw blurRad="38100" dist="38100" dir="2700000" algn="tl">
                    <a:srgbClr val="000000">
                      <a:alpha val="43137"/>
                    </a:srgbClr>
                  </a:outerShdw>
                </a:effectLst>
              </a:rPr>
              <a:t>Diyos</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hanggang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napunit</a:t>
            </a:r>
            <a:r>
              <a:rPr lang="en-US" b="1" dirty="0">
                <a:solidFill>
                  <a:prstClr val="white"/>
                </a:solidFill>
                <a:effectLst>
                  <a:glow rad="88900">
                    <a:srgbClr val="041D57"/>
                  </a:glow>
                  <a:outerShdw blurRad="38100" dist="38100" dir="2700000" algn="tl">
                    <a:srgbClr val="000000">
                      <a:alpha val="43137"/>
                    </a:srgbClr>
                  </a:outerShdw>
                </a:effectLst>
              </a:rPr>
              <a:t> ang </a:t>
            </a:r>
            <a:r>
              <a:rPr lang="en-US" b="1" dirty="0" err="1">
                <a:solidFill>
                  <a:prstClr val="white"/>
                </a:solidFill>
                <a:effectLst>
                  <a:glow rad="88900">
                    <a:srgbClr val="041D57"/>
                  </a:glow>
                  <a:outerShdw blurRad="38100" dist="38100" dir="2700000" algn="tl">
                    <a:srgbClr val="000000">
                      <a:alpha val="43137"/>
                    </a:srgbClr>
                  </a:outerShdw>
                </a:effectLst>
              </a:rPr>
              <a:t>tabing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mamatay</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si</a:t>
            </a:r>
            <a:r>
              <a:rPr lang="en-US" b="1" dirty="0">
                <a:solidFill>
                  <a:prstClr val="white"/>
                </a:solidFill>
                <a:effectLst>
                  <a:glow rad="88900">
                    <a:srgbClr val="041D57"/>
                  </a:glow>
                  <a:outerShdw blurRad="38100" dist="38100" dir="2700000" algn="tl">
                    <a:srgbClr val="000000">
                      <a:alpha val="43137"/>
                    </a:srgbClr>
                  </a:outerShdw>
                </a:effectLst>
              </a:rPr>
              <a:t> Jesus</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707886"/>
          </a:xfrm>
          <a:prstGeom prst="rect">
            <a:avLst/>
          </a:prstGeom>
          <a:noFill/>
        </p:spPr>
        <p:txBody>
          <a:bodyPr wrap="square">
            <a:spAutoFit/>
          </a:bodyPr>
          <a:lstStyle/>
          <a:p>
            <a:pPr lvl="0">
              <a:spcBef>
                <a:spcPts val="600"/>
              </a:spcBef>
              <a:defRPr/>
            </a:pPr>
            <a:r>
              <a:rPr lang="en-US" sz="2000" b="1" dirty="0">
                <a:solidFill>
                  <a:prstClr val="white"/>
                </a:solidFill>
                <a:effectLst>
                  <a:glow rad="88900">
                    <a:srgbClr val="041D57"/>
                  </a:glow>
                  <a:outerShdw blurRad="38100" dist="38100" dir="2700000" algn="tl">
                    <a:srgbClr val="000000">
                      <a:alpha val="43137"/>
                    </a:srgbClr>
                  </a:outerShdw>
                </a:effectLst>
              </a:rPr>
              <a:t>Ang </a:t>
            </a:r>
            <a:r>
              <a:rPr lang="en-US" sz="2000" b="1" dirty="0" err="1">
                <a:solidFill>
                  <a:prstClr val="white"/>
                </a:solidFill>
                <a:effectLst>
                  <a:glow rad="88900">
                    <a:srgbClr val="041D57"/>
                  </a:glow>
                  <a:outerShdw blurRad="38100" dist="38100" dir="2700000" algn="tl">
                    <a:srgbClr val="000000">
                      <a:alpha val="43137"/>
                    </a:srgbClr>
                  </a:outerShdw>
                </a:effectLst>
              </a:rPr>
              <a:t>santuwaryo</a:t>
            </a:r>
            <a:r>
              <a:rPr lang="en-US" sz="2000" b="1" dirty="0">
                <a:solidFill>
                  <a:prstClr val="white"/>
                </a:solidFill>
                <a:effectLst>
                  <a:glow rad="88900">
                    <a:srgbClr val="041D57"/>
                  </a:glow>
                  <a:outerShdw blurRad="38100" dist="38100" dir="2700000" algn="tl">
                    <a:srgbClr val="000000">
                      <a:alpha val="43137"/>
                    </a:srgbClr>
                  </a:outerShdw>
                </a:effectLst>
              </a:rPr>
              <a:t> at ang </a:t>
            </a:r>
            <a:r>
              <a:rPr lang="en-US" sz="2000" b="1" dirty="0" err="1">
                <a:solidFill>
                  <a:prstClr val="white"/>
                </a:solidFill>
                <a:effectLst>
                  <a:glow rad="88900">
                    <a:srgbClr val="041D57"/>
                  </a:glow>
                  <a:outerShdw blurRad="38100" dist="38100" dir="2700000" algn="tl">
                    <a:srgbClr val="000000">
                      <a:alpha val="43137"/>
                    </a:srgbClr>
                  </a:outerShdw>
                </a:effectLst>
              </a:rPr>
              <a:t>templong</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itinayo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ni</a:t>
            </a:r>
            <a:r>
              <a:rPr lang="en-US" sz="2000" b="1" dirty="0">
                <a:solidFill>
                  <a:prstClr val="white"/>
                </a:solidFill>
                <a:effectLst>
                  <a:glow rad="88900">
                    <a:srgbClr val="041D57"/>
                  </a:glow>
                  <a:outerShdw blurRad="38100" dist="38100" dir="2700000" algn="tl">
                    <a:srgbClr val="000000">
                      <a:alpha val="43137"/>
                    </a:srgbClr>
                  </a:outerShdw>
                </a:effectLst>
              </a:rPr>
              <a:t> Solomon ay </a:t>
            </a:r>
            <a:r>
              <a:rPr lang="en-US" sz="2000" b="1" dirty="0" err="1">
                <a:solidFill>
                  <a:prstClr val="white"/>
                </a:solidFill>
                <a:effectLst>
                  <a:glow rad="88900">
                    <a:srgbClr val="041D57"/>
                  </a:glow>
                  <a:outerShdw blurRad="38100" dist="38100" dir="2700000" algn="tl">
                    <a:srgbClr val="000000">
                      <a:alpha val="43137"/>
                    </a:srgbClr>
                  </a:outerShdw>
                </a:effectLst>
              </a:rPr>
              <a:t>parehong</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modelo</a:t>
            </a:r>
            <a:r>
              <a:rPr lang="en-US" sz="2000" b="1" dirty="0">
                <a:solidFill>
                  <a:prstClr val="white"/>
                </a:solidFill>
                <a:effectLst>
                  <a:glow rad="88900">
                    <a:srgbClr val="041D57"/>
                  </a:glow>
                  <a:outerShdw blurRad="38100" dist="38100" dir="2700000" algn="tl">
                    <a:srgbClr val="000000">
                      <a:alpha val="43137"/>
                    </a:srgbClr>
                  </a:outerShdw>
                </a:effectLst>
              </a:rPr>
              <a:t> ng </a:t>
            </a:r>
            <a:r>
              <a:rPr lang="en-US" sz="2000" b="1" dirty="0" err="1">
                <a:solidFill>
                  <a:prstClr val="white"/>
                </a:solidFill>
                <a:effectLst>
                  <a:glow rad="88900">
                    <a:srgbClr val="041D57"/>
                  </a:glow>
                  <a:outerShdw blurRad="38100" dist="38100" dir="2700000" algn="tl">
                    <a:srgbClr val="000000">
                      <a:alpha val="43137"/>
                    </a:srgbClr>
                  </a:outerShdw>
                </a:effectLst>
              </a:rPr>
              <a:t>santuwaryo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itinayo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sa</a:t>
            </a:r>
            <a:r>
              <a:rPr lang="en-US" sz="2000" b="1" dirty="0">
                <a:solidFill>
                  <a:prstClr val="white"/>
                </a:solidFill>
                <a:effectLst>
                  <a:glow rad="88900">
                    <a:srgbClr val="041D57"/>
                  </a:glow>
                  <a:outerShdw blurRad="38100" dist="38100" dir="2700000" algn="tl">
                    <a:srgbClr val="000000">
                      <a:alpha val="43137"/>
                    </a:srgbClr>
                  </a:outerShdw>
                </a:effectLst>
              </a:rPr>
              <a:t> Langit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(Heb. 8:1-2; 1Ki.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754326"/>
          </a:xfrm>
          <a:prstGeom prst="rect">
            <a:avLst/>
          </a:prstGeom>
          <a:noFill/>
        </p:spPr>
        <p:txBody>
          <a:bodyPr wrap="square">
            <a:spAutoFit/>
          </a:bodyPr>
          <a:lstStyle/>
          <a:p>
            <a:pPr lvl="0">
              <a:spcBef>
                <a:spcPts val="600"/>
              </a:spcBef>
              <a:defRPr/>
            </a:pPr>
            <a:r>
              <a:rPr lang="en-US" b="1" dirty="0" err="1">
                <a:solidFill>
                  <a:prstClr val="white"/>
                </a:solidFill>
                <a:effectLst>
                  <a:glow rad="88900">
                    <a:srgbClr val="041D57"/>
                  </a:glow>
                  <a:outerShdw blurRad="38100" dist="38100" dir="2700000" algn="tl">
                    <a:srgbClr val="000000">
                      <a:alpha val="43137"/>
                    </a:srgbClr>
                  </a:outerShdw>
                </a:effectLst>
              </a:rPr>
              <a:t>Ngunit</a:t>
            </a:r>
            <a:r>
              <a:rPr lang="en-US" b="1" dirty="0">
                <a:solidFill>
                  <a:prstClr val="white"/>
                </a:solidFill>
                <a:effectLst>
                  <a:glow rad="88900">
                    <a:srgbClr val="041D57"/>
                  </a:glow>
                  <a:outerShdw blurRad="38100" dist="38100" dir="2700000" algn="tl">
                    <a:srgbClr val="000000">
                      <a:alpha val="43137"/>
                    </a:srgbClr>
                  </a:outerShdw>
                </a:effectLst>
              </a:rPr>
              <a:t> ang </a:t>
            </a:r>
            <a:r>
              <a:rPr lang="en-US" b="1" dirty="0" err="1">
                <a:solidFill>
                  <a:prstClr val="white"/>
                </a:solidFill>
                <a:effectLst>
                  <a:glow rad="88900">
                    <a:srgbClr val="041D57"/>
                  </a:glow>
                  <a:outerShdw blurRad="38100" dist="38100" dir="2700000" algn="tl">
                    <a:srgbClr val="000000">
                      <a:alpha val="43137"/>
                    </a:srgbClr>
                  </a:outerShdw>
                </a:effectLst>
              </a:rPr>
              <a:t>pisikal</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presensya</a:t>
            </a:r>
            <a:r>
              <a:rPr lang="en-US" b="1" dirty="0">
                <a:solidFill>
                  <a:prstClr val="white"/>
                </a:solidFill>
                <a:effectLst>
                  <a:glow rad="88900">
                    <a:srgbClr val="041D57"/>
                  </a:glow>
                  <a:outerShdw blurRad="38100" dist="38100" dir="2700000" algn="tl">
                    <a:srgbClr val="000000">
                      <a:alpha val="43137"/>
                    </a:srgbClr>
                  </a:outerShdw>
                </a:effectLst>
              </a:rPr>
              <a:t> ng </a:t>
            </a:r>
            <a:r>
              <a:rPr lang="en-US" b="1" dirty="0" err="1">
                <a:solidFill>
                  <a:prstClr val="white"/>
                </a:solidFill>
                <a:effectLst>
                  <a:glow rad="88900">
                    <a:srgbClr val="041D57"/>
                  </a:glow>
                  <a:outerShdw blurRad="38100" dist="38100" dir="2700000" algn="tl">
                    <a:srgbClr val="000000">
                      <a:alpha val="43137"/>
                    </a:srgbClr>
                  </a:outerShdw>
                </a:effectLst>
              </a:rPr>
              <a:t>Diyos</a:t>
            </a:r>
            <a:r>
              <a:rPr lang="en-US" b="1" dirty="0">
                <a:solidFill>
                  <a:prstClr val="white"/>
                </a:solidFill>
                <a:effectLst>
                  <a:glow rad="88900">
                    <a:srgbClr val="041D57"/>
                  </a:glow>
                  <a:outerShdw blurRad="38100" dist="38100" dir="2700000" algn="tl">
                    <a:srgbClr val="000000">
                      <a:alpha val="43137"/>
                    </a:srgbClr>
                  </a:outerShdw>
                </a:effectLst>
              </a:rPr>
              <a:t> ay </a:t>
            </a:r>
            <a:r>
              <a:rPr lang="en-US" b="1" dirty="0" err="1">
                <a:solidFill>
                  <a:prstClr val="white"/>
                </a:solidFill>
                <a:effectLst>
                  <a:glow rad="88900">
                    <a:srgbClr val="041D57"/>
                  </a:glow>
                  <a:outerShdw blurRad="38100" dist="38100" dir="2700000" algn="tl">
                    <a:srgbClr val="000000">
                      <a:alpha val="43137"/>
                    </a:srgbClr>
                  </a:outerShdw>
                </a:effectLst>
              </a:rPr>
              <a:t>mangangahulugan</a:t>
            </a:r>
            <a:r>
              <a:rPr lang="en-US" b="1" dirty="0">
                <a:solidFill>
                  <a:prstClr val="white"/>
                </a:solidFill>
                <a:effectLst>
                  <a:glow rad="88900">
                    <a:srgbClr val="041D57"/>
                  </a:glow>
                  <a:outerShdw blurRad="38100" dist="38100" dir="2700000" algn="tl">
                    <a:srgbClr val="000000">
                      <a:alpha val="43137"/>
                    </a:srgbClr>
                  </a:outerShdw>
                </a:effectLst>
              </a:rPr>
              <a:t> ng </a:t>
            </a:r>
            <a:r>
              <a:rPr lang="en-US" b="1" dirty="0" err="1">
                <a:solidFill>
                  <a:prstClr val="white"/>
                </a:solidFill>
                <a:effectLst>
                  <a:glow rad="88900">
                    <a:srgbClr val="041D57"/>
                  </a:glow>
                  <a:outerShdw blurRad="38100" dist="38100" dir="2700000" algn="tl">
                    <a:srgbClr val="000000">
                      <a:alpha val="43137"/>
                    </a:srgbClr>
                  </a:outerShdw>
                </a:effectLst>
              </a:rPr>
              <a:t>agarang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kamatayan</a:t>
            </a:r>
            <a:r>
              <a:rPr lang="en-US" b="1" dirty="0">
                <a:solidFill>
                  <a:prstClr val="white"/>
                </a:solidFill>
                <a:effectLst>
                  <a:glow rad="88900">
                    <a:srgbClr val="041D57"/>
                  </a:glow>
                  <a:outerShdw blurRad="38100" dist="38100" dir="2700000" algn="tl">
                    <a:srgbClr val="000000">
                      <a:alpha val="43137"/>
                    </a:srgbClr>
                  </a:outerShdw>
                </a:effectLst>
              </a:rPr>
              <a:t> para </a:t>
            </a:r>
            <a:r>
              <a:rPr lang="en-US" b="1" dirty="0" err="1">
                <a:solidFill>
                  <a:prstClr val="white"/>
                </a:solidFill>
                <a:effectLst>
                  <a:glow rad="88900">
                    <a:srgbClr val="041D57"/>
                  </a:glow>
                  <a:outerShdw blurRad="38100" dist="38100" dir="2700000" algn="tl">
                    <a:srgbClr val="000000">
                      <a:alpha val="43137"/>
                    </a:srgbClr>
                  </a:outerShdw>
                </a:effectLst>
              </a:rPr>
              <a:t>sa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kanilang</a:t>
            </a:r>
            <a:r>
              <a:rPr lang="en-US" b="1" dirty="0">
                <a:solidFill>
                  <a:prstClr val="white"/>
                </a:solidFill>
                <a:effectLst>
                  <a:glow rad="88900">
                    <a:srgbClr val="041D57"/>
                  </a:glow>
                  <a:outerShdw blurRad="38100" dist="38100" dir="2700000" algn="tl">
                    <a:srgbClr val="000000">
                      <a:alpha val="43137"/>
                    </a:srgbClr>
                  </a:outerShdw>
                </a:effectLst>
              </a:rPr>
              <a:t> lahat (Ex. 33:20). Kaya, </a:t>
            </a:r>
            <a:r>
              <a:rPr lang="en-US" b="1" dirty="0" err="1">
                <a:solidFill>
                  <a:prstClr val="white"/>
                </a:solidFill>
                <a:effectLst>
                  <a:glow rad="88900">
                    <a:srgbClr val="041D57"/>
                  </a:glow>
                  <a:outerShdw blurRad="38100" dist="38100" dir="2700000" algn="tl">
                    <a:srgbClr val="000000">
                      <a:alpha val="43137"/>
                    </a:srgbClr>
                  </a:outerShdw>
                </a:effectLst>
              </a:rPr>
              <a:t>inutusan</a:t>
            </a:r>
            <a:r>
              <a:rPr lang="en-US" b="1" dirty="0">
                <a:solidFill>
                  <a:prstClr val="white"/>
                </a:solidFill>
                <a:effectLst>
                  <a:glow rad="88900">
                    <a:srgbClr val="041D57"/>
                  </a:glow>
                  <a:outerShdw blurRad="38100" dist="38100" dir="2700000" algn="tl">
                    <a:srgbClr val="000000">
                      <a:alpha val="43137"/>
                    </a:srgbClr>
                  </a:outerShdw>
                </a:effectLst>
              </a:rPr>
              <a:t> Niya </a:t>
            </a:r>
            <a:r>
              <a:rPr lang="en-US" b="1" dirty="0" err="1">
                <a:solidFill>
                  <a:prstClr val="white"/>
                </a:solidFill>
                <a:effectLst>
                  <a:glow rad="88900">
                    <a:srgbClr val="041D57"/>
                  </a:glow>
                  <a:outerShdw blurRad="38100" dist="38100" dir="2700000" algn="tl">
                    <a:srgbClr val="000000">
                      <a:alpha val="43137"/>
                    </a:srgbClr>
                  </a:outerShdw>
                </a:effectLst>
              </a:rPr>
              <a:t>silang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magtayo</a:t>
            </a:r>
            <a:r>
              <a:rPr lang="en-US" b="1" dirty="0">
                <a:solidFill>
                  <a:prstClr val="white"/>
                </a:solidFill>
                <a:effectLst>
                  <a:glow rad="88900">
                    <a:srgbClr val="041D57"/>
                  </a:glow>
                  <a:outerShdw blurRad="38100" dist="38100" dir="2700000" algn="tl">
                    <a:srgbClr val="000000">
                      <a:alpha val="43137"/>
                    </a:srgbClr>
                  </a:outerShdw>
                </a:effectLst>
              </a:rPr>
              <a:t> ng </a:t>
            </a:r>
            <a:r>
              <a:rPr lang="en-US" b="1" dirty="0" err="1">
                <a:solidFill>
                  <a:prstClr val="white"/>
                </a:solidFill>
                <a:effectLst>
                  <a:glow rad="88900">
                    <a:srgbClr val="041D57"/>
                  </a:glow>
                  <a:outerShdw blurRad="38100" dist="38100" dir="2700000" algn="tl">
                    <a:srgbClr val="000000">
                      <a:alpha val="43137"/>
                    </a:srgbClr>
                  </a:outerShdw>
                </a:effectLst>
              </a:rPr>
              <a:t>isang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santuwaryo</a:t>
            </a:r>
            <a:r>
              <a:rPr lang="en-US" b="1" dirty="0">
                <a:solidFill>
                  <a:prstClr val="white"/>
                </a:solidFill>
                <a:effectLst>
                  <a:glow rad="88900">
                    <a:srgbClr val="041D57"/>
                  </a:glow>
                  <a:outerShdw blurRad="38100" dist="38100" dir="2700000" algn="tl">
                    <a:srgbClr val="000000">
                      <a:alpha val="43137"/>
                    </a:srgbClr>
                  </a:outerShdw>
                </a:effectLst>
              </a:rPr>
              <a:t> kung </a:t>
            </a:r>
            <a:r>
              <a:rPr lang="en-US" b="1" dirty="0" err="1">
                <a:solidFill>
                  <a:prstClr val="white"/>
                </a:solidFill>
                <a:effectLst>
                  <a:glow rad="88900">
                    <a:srgbClr val="041D57"/>
                  </a:glow>
                  <a:outerShdw blurRad="38100" dist="38100" dir="2700000" algn="tl">
                    <a:srgbClr val="000000">
                      <a:alpha val="43137"/>
                    </a:srgbClr>
                  </a:outerShdw>
                </a:effectLst>
              </a:rPr>
              <a:t>saan</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maipapakita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niya</a:t>
            </a:r>
            <a:r>
              <a:rPr lang="en-US" b="1" dirty="0">
                <a:solidFill>
                  <a:prstClr val="white"/>
                </a:solidFill>
                <a:effectLst>
                  <a:glow rad="88900">
                    <a:srgbClr val="041D57"/>
                  </a:glow>
                  <a:outerShdw blurRad="38100" dist="38100" dir="2700000" algn="tl">
                    <a:srgbClr val="000000">
                      <a:alpha val="43137"/>
                    </a:srgbClr>
                  </a:outerShdw>
                </a:effectLst>
              </a:rPr>
              <a:t> ang </a:t>
            </a:r>
            <a:r>
              <a:rPr lang="en-US" b="1" dirty="0" err="1">
                <a:solidFill>
                  <a:prstClr val="white"/>
                </a:solidFill>
                <a:effectLst>
                  <a:glow rad="88900">
                    <a:srgbClr val="041D57"/>
                  </a:glow>
                  <a:outerShdw blurRad="38100" dist="38100" dir="2700000" algn="tl">
                    <a:srgbClr val="000000">
                      <a:alpha val="43137"/>
                    </a:srgbClr>
                  </a:outerShdw>
                </a:effectLst>
              </a:rPr>
              <a:t>kanyang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presensya</a:t>
            </a:r>
            <a:r>
              <a:rPr lang="en-US" b="1" dirty="0">
                <a:solidFill>
                  <a:prstClr val="white"/>
                </a:solidFill>
                <a:effectLst>
                  <a:glow rad="88900">
                    <a:srgbClr val="041D57"/>
                  </a:glow>
                  <a:outerShdw blurRad="38100" dist="38100" dir="2700000" algn="tl">
                    <a:srgbClr val="000000">
                      <a:alpha val="43137"/>
                    </a:srgbClr>
                  </a:outerShdw>
                </a:effectLst>
              </a:rPr>
              <a:t>. Ang </a:t>
            </a:r>
            <a:r>
              <a:rPr lang="en-US" b="1" dirty="0" err="1">
                <a:solidFill>
                  <a:prstClr val="white"/>
                </a:solidFill>
                <a:effectLst>
                  <a:glow rad="88900">
                    <a:srgbClr val="041D57"/>
                  </a:glow>
                  <a:outerShdw blurRad="38100" dist="38100" dir="2700000" algn="tl">
                    <a:srgbClr val="000000">
                      <a:alpha val="43137"/>
                    </a:srgbClr>
                  </a:outerShdw>
                </a:effectLst>
              </a:rPr>
              <a:t>presensyang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ito</a:t>
            </a:r>
            <a:r>
              <a:rPr lang="en-US" b="1" dirty="0">
                <a:solidFill>
                  <a:prstClr val="white"/>
                </a:solidFill>
                <a:effectLst>
                  <a:glow rad="88900">
                    <a:srgbClr val="041D57"/>
                  </a:glow>
                  <a:outerShdw blurRad="38100" dist="38100" dir="2700000" algn="tl">
                    <a:srgbClr val="000000">
                      <a:alpha val="43137"/>
                    </a:srgbClr>
                  </a:outerShdw>
                </a:effectLst>
              </a:rPr>
              <a:t> ay </a:t>
            </a:r>
            <a:r>
              <a:rPr lang="en-US" b="1" dirty="0" err="1">
                <a:solidFill>
                  <a:prstClr val="white"/>
                </a:solidFill>
                <a:effectLst>
                  <a:glow rad="88900">
                    <a:srgbClr val="041D57"/>
                  </a:glow>
                  <a:outerShdw blurRad="38100" dist="38100" dir="2700000" algn="tl">
                    <a:srgbClr val="000000">
                      <a:alpha val="43137"/>
                    </a:srgbClr>
                  </a:outerShdw>
                </a:effectLst>
              </a:rPr>
              <a:t>ipinakita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mga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simbolo</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dahil</a:t>
            </a:r>
            <a:r>
              <a:rPr lang="en-US" b="1" dirty="0">
                <a:solidFill>
                  <a:prstClr val="white"/>
                </a:solidFill>
                <a:effectLst>
                  <a:glow rad="88900">
                    <a:srgbClr val="041D57"/>
                  </a:glow>
                  <a:outerShdw blurRad="38100" dist="38100" dir="2700000" algn="tl">
                    <a:srgbClr val="000000">
                      <a:alpha val="43137"/>
                    </a:srgbClr>
                  </a:outerShdw>
                </a:effectLst>
              </a:rPr>
              <a:t> ang </a:t>
            </a:r>
            <a:r>
              <a:rPr lang="en-US" b="1" dirty="0" err="1">
                <a:solidFill>
                  <a:prstClr val="white"/>
                </a:solidFill>
                <a:effectLst>
                  <a:glow rad="88900">
                    <a:srgbClr val="041D57"/>
                  </a:glow>
                  <a:outerShdw blurRad="38100" dist="38100" dir="2700000" algn="tl">
                    <a:srgbClr val="000000">
                      <a:alpha val="43137"/>
                    </a:srgbClr>
                  </a:outerShdw>
                </a:effectLst>
              </a:rPr>
              <a:t>Diyos</a:t>
            </a:r>
            <a:r>
              <a:rPr lang="en-US" b="1" dirty="0">
                <a:solidFill>
                  <a:prstClr val="white"/>
                </a:solidFill>
                <a:effectLst>
                  <a:glow rad="88900">
                    <a:srgbClr val="041D57"/>
                  </a:glow>
                  <a:outerShdw blurRad="38100" dist="38100" dir="2700000" algn="tl">
                    <a:srgbClr val="000000">
                      <a:alpha val="43137"/>
                    </a:srgbClr>
                  </a:outerShdw>
                </a:effectLst>
              </a:rPr>
              <a:t> ay </a:t>
            </a:r>
            <a:r>
              <a:rPr lang="en-US" b="1" dirty="0" err="1">
                <a:solidFill>
                  <a:prstClr val="white"/>
                </a:solidFill>
                <a:effectLst>
                  <a:glow rad="88900">
                    <a:srgbClr val="041D57"/>
                  </a:glow>
                  <a:outerShdw blurRad="38100" dist="38100" dir="2700000" algn="tl">
                    <a:srgbClr val="000000">
                      <a:alpha val="43137"/>
                    </a:srgbClr>
                  </a:outerShdw>
                </a:effectLst>
              </a:rPr>
              <a:t>hindi</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pisikal</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naninirahan</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alinmang</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templo</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sa</a:t>
            </a:r>
            <a:r>
              <a:rPr lang="en-US" b="1" dirty="0">
                <a:solidFill>
                  <a:prstClr val="white"/>
                </a:solidFill>
                <a:effectLst>
                  <a:glow rad="88900">
                    <a:srgbClr val="041D57"/>
                  </a:glow>
                  <a:outerShdw blurRad="38100" dist="38100" dir="2700000" algn="tl">
                    <a:srgbClr val="000000">
                      <a:alpha val="43137"/>
                    </a:srgbClr>
                  </a:outerShdw>
                </a:effectLst>
              </a:rPr>
              <a:t> </a:t>
            </a:r>
            <a:r>
              <a:rPr lang="en-US" b="1" dirty="0" err="1">
                <a:solidFill>
                  <a:prstClr val="white"/>
                </a:solidFill>
                <a:effectLst>
                  <a:glow rad="88900">
                    <a:srgbClr val="041D57"/>
                  </a:glow>
                  <a:outerShdw blurRad="38100" dist="38100" dir="2700000" algn="tl">
                    <a:srgbClr val="000000">
                      <a:alpha val="43137"/>
                    </a:srgbClr>
                  </a:outerShdw>
                </a:effectLst>
              </a:rPr>
              <a:t>lupa</a:t>
            </a:r>
            <a:r>
              <a:rPr lang="en-US" b="1" dirty="0">
                <a:solidFill>
                  <a:prstClr val="white"/>
                </a:solidFill>
                <a:effectLst>
                  <a:glow rad="88900">
                    <a:srgbClr val="041D57"/>
                  </a:glow>
                  <a:outerShdw blurRad="38100" dist="38100" dir="2700000" algn="tl">
                    <a:srgbClr val="000000">
                      <a:alpha val="43137"/>
                    </a:srgbClr>
                  </a:outerShdw>
                </a:effectLst>
              </a:rPr>
              <a:t> (Mga Gawa </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rPr>
              <a:t>17:24 ).</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4" y="3552359"/>
            <a:ext cx="3145788" cy="316820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1711</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42</cp:revision>
  <dcterms:created xsi:type="dcterms:W3CDTF">2025-07-31T02:29:16Z</dcterms:created>
  <dcterms:modified xsi:type="dcterms:W3CDTF">2025-09-03T14:24:05Z</dcterms:modified>
</cp:coreProperties>
</file>