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9" d="100"/>
          <a:sy n="29" d="100"/>
        </p:scale>
        <p:origin x="78" y="13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PAGTALIKOD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AT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PAMAMAGITAN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88703C"/>
                </a:solidFill>
              </a:rPr>
              <a:t>Aralin 11 para sa Setyembre 13, 2025</a:t>
            </a:r>
            <a:endParaRPr lang="en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fi-FI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BURAHIN MO ANG PANGALAN KO SA AKLAT NA ISINULAT MO</a:t>
            </a:r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Gayon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ma'y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ngayon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kung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ipatatawad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kanilang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kasalanan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at kung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hindi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ay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alisin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isinasamo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aklat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sinulat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Sa una nyang pamamagitan, napigilan ni Moises ang pagkawasak ng bayan. N</a:t>
            </a:r>
            <a:r>
              <a:rPr lang="en-US" sz="2000" b="1" dirty="0"/>
              <a:t>g</a:t>
            </a:r>
            <a:r>
              <a:rPr lang="en" sz="2000" b="1" dirty="0"/>
              <a:t>unit malinaw na hindi na sila pagpapalain ng Dios pagkatapos nitong kasalanan. Kaya, nagpasya syang mamagitan sa pangalawa (Ex.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1543" y="5396149"/>
            <a:ext cx="5683045" cy="1420364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795898"/>
            <a:ext cx="62075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Nangangahulugan itong papasanin ng Dios ang kasalanan, at babayaran ang halaga nito: kalananan (Isa. 53:6; Rom. 6:23). Ito mismo ang ginawa ni Jesus sa krus. </a:t>
            </a:r>
            <a:r>
              <a:rPr lang="en-US" sz="2000" b="1" dirty="0"/>
              <a:t>P</a:t>
            </a:r>
            <a:r>
              <a:rPr lang="en" sz="2000" b="1" dirty="0"/>
              <a:t>inasan Niya sa sarili ang ating kasalanan upang mamatay Siya ng kamatayang karapatdapat sa atin (1 Pet.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Handa si Moises na mawala ang sariling kaligtasan kung hindi mapapatawad ang bayan (Ex. 32:31-32). Gayunpaman, hindi karaniwang kapatawaran ang hinihingi ni Moises, dahil hindi sya gumamit ng karaniwang salitang Hebreo para sa “patawad." Hiniling nya sa Dios na “dalhin" ang kasalanan ng mga tao.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1991282" y="1071801"/>
            <a:ext cx="9731326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“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panahong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ito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paghihintay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ay may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panahon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upang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sila’y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magmuni-muni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tungkol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kautusan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Dios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kanilang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narinig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upang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ihanda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kanilang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mga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puso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upang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tumanggap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karagdagan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pang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pahayag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maaaring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ibigay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Niya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kanila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. Wala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maraming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panahon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para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gawaing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ito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; at kung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sana ay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gano’ng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naghanap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mas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malinaw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pagkaunawa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mga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utos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Dios, at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nagpakumbaba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kanilang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mga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puso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harap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Niya,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sana ay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nakakubli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mula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tukso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Subalit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hindi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ito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ginawa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sila’y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madaling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nagwalang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bahala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di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nakikinig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at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walang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kinikilalang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batas. […]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pagkadama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kawalan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kakayanan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pagkawala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kanilang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lider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ay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nagbalik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matanda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nilang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mga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sabi-sabi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. […] Nais 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mga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tao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isang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larawang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kakatawan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Dios, at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upang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mapasa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harap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nila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sa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lugar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ni</a:t>
            </a:r>
            <a:r>
              <a:rPr lang="en-US" sz="2400" b="1" dirty="0">
                <a:effectLst>
                  <a:glow rad="152400">
                    <a:schemeClr val="bg1"/>
                  </a:glow>
                </a:effectLst>
                <a:latin typeface="Constantia" panose="02030602050306030303" pitchFamily="18" charset="0"/>
              </a:rPr>
              <a:t> Moises.”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006457" y="411748"/>
            <a:ext cx="4633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(Mga Patriarka at mga Propeta, p. 342, 343)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6263640" y="39925"/>
            <a:ext cx="5928360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“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bumalik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Moises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Panginoon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nagsabi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Oh, ang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bayang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ito'y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nagkasala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malaking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kasalanan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at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gumawa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ng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mga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dios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ginto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 Gayon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ma'y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ngayon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kung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iyong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ipatatawad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ang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kanilang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kasalanan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at kung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hindi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ay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alisin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isinasamo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iyong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aklat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sinulat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Exodo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</a:rPr>
              <a:t>Pagtalikod: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Kahinaan ni Aaron(Exodo 32:1-5)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Ang Piyesta ng Baka (Exodo 32:6)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Ang katiwalian ng pagsamba sa diosdiosan (Exodo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</a:rPr>
              <a:t>Pamamagitan: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“Tumalikod sa matinding mong galit!” (Exodo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fi-FI" sz="2000" b="1" dirty="0"/>
              <a:t>alisin mo ako, ...sa iyong aklat na sinulat mo</a:t>
            </a:r>
            <a:r>
              <a:rPr lang="en" sz="2000" b="1" dirty="0"/>
              <a:t>!” (Exo.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111168" y="105873"/>
            <a:ext cx="8693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Sila'y</a:t>
            </a:r>
            <a:r>
              <a:rPr lang="en-US" sz="2000" b="1" dirty="0"/>
              <a:t> </a:t>
            </a:r>
            <a:r>
              <a:rPr lang="en-US" sz="2000" b="1" dirty="0" err="1"/>
              <a:t>humiwalay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madali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daan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aking</a:t>
            </a:r>
            <a:r>
              <a:rPr lang="en-US" sz="2000" b="1" dirty="0"/>
              <a:t> </a:t>
            </a:r>
            <a:r>
              <a:rPr lang="en-US" sz="2000" b="1" dirty="0" err="1"/>
              <a:t>iniutos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kanila</a:t>
            </a:r>
            <a:r>
              <a:rPr lang="en" sz="2000" b="1" dirty="0"/>
              <a:t>” (Ex. 32:8).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3324" y="243572"/>
            <a:ext cx="3987164" cy="3129022"/>
          </a:xfrm>
          <a:prstGeom prst="roundRect">
            <a:avLst>
              <a:gd name="adj" fmla="val 370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132264" y="1762901"/>
            <a:ext cx="80074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</a:t>
            </a:r>
            <a:r>
              <a:rPr lang="en" sz="2000" b="1" dirty="0"/>
              <a:t>a harap ng pagtalikod na ito, nagpaalam ang Dios kay Moises na wawasakin Nya ang Israel at gagawin itong bagong bansa (Ex. 32:10). Sa kabila ng pagtalikod ng mga tao, namagitan si Moises ng dalawang beses sa Diyos at hiniling ang kapatawarang hindi karapatdapat sa kanila.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132264" y="643789"/>
            <a:ext cx="7925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Saglit lang matapos maibigay sa kanila ang Sampung Utos, at pinaalalahanan muli na huwag silang gumawa ng mga diosdiosan (Ex. 20:23), ang Israel ay gumawa ng gintong baka upang sambahin.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PAGTALIKOD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3"/>
                </a:solidFill>
              </a:rPr>
              <a:t>KAHINAAN NI AARON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0" y="605431"/>
            <a:ext cx="922471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makita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Aaron, ay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nagtayo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isang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dambana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harapan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niyaon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at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itinanyag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Aaron at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sinabi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Bukas ay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pista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(Exodo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304288" y="1294328"/>
            <a:ext cx="721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Bagaman ang salitang Hebreo na </a:t>
            </a:r>
            <a:r>
              <a:rPr lang="en" sz="2000" b="1" i="1" dirty="0"/>
              <a:t>elohim </a:t>
            </a:r>
            <a:r>
              <a:rPr lang="en" sz="2000" b="1" dirty="0"/>
              <a:t>ay pangmaramihan ng “diyos,” karaniwan itong ginagamit sa pagtukoy sa isang Diyos: “Ako si Jehova na iyong Diyos [</a:t>
            </a:r>
            <a:r>
              <a:rPr lang="en" sz="2000" b="1" i="1" dirty="0"/>
              <a:t>elohim</a:t>
            </a:r>
            <a:r>
              <a:rPr lang="en" sz="2000" b="1" dirty="0"/>
              <a:t>], na naglabas sa iyo sa lupain ng Ehipto” (Ex.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107" y="3860528"/>
            <a:ext cx="252312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9488" y="229833"/>
            <a:ext cx="2470362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3945775"/>
            <a:ext cx="613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Ang pagdadalawang-isip ni Aaron na makipag-paliwanagan sa bayan (Ex. 32:2) ay nadulot sa kanya na pangunahan sila sa pagtalikod sa halip na iwasan ito.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0" y="5230458"/>
            <a:ext cx="61645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Sa halip na ipaalala sa kanila ang pagbabawal sa paggawa ng mga diosdiosan, ginawan sila ni Aaron ng gintong baka, at ipinahayag na, </a:t>
            </a:r>
            <a:r>
              <a:rPr lang="en-US" sz="2000" b="1" dirty="0"/>
              <a:t>“Ito ang </a:t>
            </a:r>
            <a:r>
              <a:rPr lang="en-US" sz="2000" b="1" dirty="0" err="1"/>
              <a:t>inyong</a:t>
            </a:r>
            <a:r>
              <a:rPr lang="en-US" sz="2000" b="1" dirty="0"/>
              <a:t>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" sz="2000" b="1" dirty="0"/>
              <a:t>[</a:t>
            </a:r>
            <a:r>
              <a:rPr lang="en" sz="2000" b="1" i="1" dirty="0"/>
              <a:t>elohim</a:t>
            </a:r>
            <a:r>
              <a:rPr lang="en" sz="2000" b="1" dirty="0"/>
              <a:t>] </a:t>
            </a:r>
            <a:r>
              <a:rPr lang="en-US" sz="2000" b="1" dirty="0"/>
              <a:t>O Israel,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nagdala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inyo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lupain</a:t>
            </a:r>
            <a:r>
              <a:rPr lang="en-US" sz="2000" b="1" dirty="0"/>
              <a:t> ng </a:t>
            </a:r>
            <a:r>
              <a:rPr lang="en-US" sz="2000" b="1" dirty="0" err="1"/>
              <a:t>Ehipto</a:t>
            </a:r>
            <a:r>
              <a:rPr lang="en" sz="2000" b="1" dirty="0"/>
              <a:t>!” (Ex.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329793" y="2590750"/>
            <a:ext cx="71620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Sa pagliban ni Moises, humiling ang mga tao kay Aaron na gawan sila ng nakikitang </a:t>
            </a:r>
            <a:r>
              <a:rPr lang="en" sz="2000" b="1" i="1" dirty="0"/>
              <a:t>elohim </a:t>
            </a:r>
            <a:r>
              <a:rPr lang="en" sz="2000" b="1" dirty="0"/>
              <a:t>na maaari nilang sambahin. </a:t>
            </a:r>
            <a:br>
              <a:rPr lang="es-ES" sz="2000" b="1" dirty="0"/>
            </a:br>
            <a:r>
              <a:rPr lang="en" sz="2000" b="1" dirty="0"/>
              <a:t>(Ex. 32:1). </a:t>
            </a:r>
            <a:r>
              <a:rPr lang="en-US" sz="2000" b="1" dirty="0"/>
              <a:t>M</a:t>
            </a:r>
            <a:r>
              <a:rPr lang="en" sz="2000" b="1" dirty="0"/>
              <a:t>abilis nilang nakalimutan ang natanggap nilang kautusan at ang pangako nilang tutuparin ito (Ex.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PIYESTA NG BAKA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61874"/>
            <a:ext cx="800457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At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sila'y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bumangong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maaga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nang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kinabukasan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naghandog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handog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susunugin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nagdala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ng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handog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tungkol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kapayapaan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; at ang bayan ay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umupong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kumain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at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uminom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at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tumindig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upang</a:t>
            </a:r>
            <a:r>
              <a:rPr lang="en-U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magkatuwa</a:t>
            </a:r>
            <a:r>
              <a:rPr lang="en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2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(Exodo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Sa paggawa ng diosdiosang hugis baka, pinaliit ng mga Israelita ang Makapangyarihang Diyos sa larawan ng hayop, at sinamba ang nilalang sa halip na ang Lumalang (Rom.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6585" y="683715"/>
            <a:ext cx="397673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991" y="4481514"/>
            <a:ext cx="3045333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Sa totoo, lumipat sila sa pagsamba sa Diyos tungo sa pagsamba sa mga demonyo (Deut. 32:17). Habang sinasamba nila ang Diyos, lumago sila sa kagandahang-asal dahil nagagaya nila ang Diyos.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Kung hindi natin ibibigay ang ating mga puso sa Manlalalang, sa halip ay maglingkod sa ibang diosdiosan (at marami nito), bukas makalawa ito ay magdadala sa ating sa pagkasira.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9801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/>
              <a:t>Sa pagsamba sa mga demonyo, pinababa nila ang kanilang sarili, dahil nagaya nila ang mga demonyong sinasamba nila.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Inisip nila nang hindi makatuwiran na kaya silang pangunahan ng hinugis na larawan. Maari nilang isiping si </a:t>
            </a:r>
            <a:r>
              <a:rPr lang="en" sz="2000" b="1" i="1" dirty="0"/>
              <a:t>elohim </a:t>
            </a:r>
            <a:r>
              <a:rPr lang="en" sz="2000" b="1" dirty="0"/>
              <a:t>mismo ay naging baka! (Exod.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ANG KATIWALIAN NG PAGSAMBA SA DIOSDIOSAN</a:t>
            </a:r>
            <a:endParaRPr lang="en" sz="4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sinalita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kay Moises,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Yumaon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bumaba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sapagka't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bayan,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isinampa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lupain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Egipto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nangagsisama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786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Ang pagyukod sa isang larawan (kahit ito ay kumakatawan sa Diyos mismo, kay Kristo, o Kanyang mga banal) ay paglabag sa Kautusan ng Dios (Ex. 20:3-6) at, kaya, pumapasok sa kasalanan at katiwalian.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8542" y="1450694"/>
            <a:ext cx="2663062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36" y="1450694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7493" y="3948915"/>
            <a:ext cx="2868905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09536" y="3822133"/>
            <a:ext cx="6410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Anong mga diosdiosan ang sinasamba natin? Pwede kang gumawa ng listahan. S</a:t>
            </a:r>
            <a:r>
              <a:rPr lang="en-US" sz="2000" b="1" dirty="0"/>
              <a:t>a</a:t>
            </a:r>
            <a:r>
              <a:rPr lang="en" sz="2000" b="1" dirty="0"/>
              <a:t>bi ng iba: pride, pera, kapangyarihan, sex, pagkain, trabaho, social media…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577205"/>
            <a:ext cx="79013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Ano ang pagsamba sa diosdiosan ngayong 21st-century? Ito ay ang pagsamba sa isang kapalit ng Diyos. Ang diosdiosan ay anumang bumibihag ng ating imahinasyon, pagmamahal, panahon, at isip nang higit sa Diyos, at umaalipin sa ating pag-iisip.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09537" y="4825716"/>
            <a:ext cx="627522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950" b="1" dirty="0"/>
              <a:t>Ano ang kadugtong ng pagsamba sa mga diosdiosang ito? Nababago ang ating personalidad, paraan ng pag-iisip, mga emosyon, at kahit ang pakikitungo natin sa iba ay nababago. </a:t>
            </a:r>
            <a:r>
              <a:rPr lang="en-US" sz="1950" b="1" dirty="0"/>
              <a:t>I</a:t>
            </a:r>
            <a:r>
              <a:rPr lang="en" sz="1950" b="1" dirty="0"/>
              <a:t>pinapalit natin ang tunay na ugnayan sa Diyos para sa butas at walang kabuluhang pakikipag-ugnayang hindi makakapagligtas.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9126" y="3948915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US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PAMAMAGITAN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TUMALIKOD SA MATINDI MONG GALIT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905256" y="663219"/>
            <a:ext cx="106651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Bakit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sasalitain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Egipcio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sasabihin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Dahil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kasamaan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inilabas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patayin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bundok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upang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lipulin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sila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balat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lupa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Iurong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mabangis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pagiinit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pagsisihan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kasamaang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bayan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(Exodo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nabi ng Dios kay Moises “Dahil ang IYONG bayan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inilabas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Ehipto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ay naging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(Ex.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222768"/>
            <a:ext cx="7432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tuwid ang poot ng Dios, ngunit alam ni Moises na “ang awa ay nagtatagumpay sa paghukom” (Santiago 2:13). 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tapos mamagitan para sa Israel, at napalagay ang loob na napayapa na ang galit ng Dios, siya ay (galit) bumaba mula sa bundok (Ex. 32:12-15). Sa pagkakita sa apostasiya, binasag niya ang simbolo ng tipan: ang mga tipak na bato (Ex.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Angkop ang sagot ni Moises: “Hindi sila aking bayan, ngunit sa’yo; hindi ako ang naglabas sa kanila, kundi ikaw” (Ex. 32:11).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iniling ng Dios sa kanya na lilipulin Niya ang Israel (Exod. 32:10), ngunit hindi ito pinintulutan ni Moises.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Matapos mapakinggan ang mahinang palusot ng kanyang kuya, kumilos agad si Moises upang mapigilan ang matinding galit (Ex.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1482</Words>
  <Application>Microsoft Office PowerPoint</Application>
  <PresentationFormat>Panorámica</PresentationFormat>
  <Paragraphs>52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124</cp:revision>
  <dcterms:created xsi:type="dcterms:W3CDTF">2025-08-02T14:02:20Z</dcterms:created>
  <dcterms:modified xsi:type="dcterms:W3CDTF">2025-09-07T05:45:40Z</dcterms:modified>
</cp:coreProperties>
</file>