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Tabernakulo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(Banal at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Kabanalbanalang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Dako)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ginintuang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lamesa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kandelero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altar 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insenso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altar ng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sinunog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handog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hugasang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tanso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panlabas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patyo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epod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bulsa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dibdib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pang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damit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 custScaleX="116185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/>
            <a:t>Ayaw ng Dios </a:t>
          </a:r>
          <a:r>
            <a:rPr lang="en-US" sz="2000" b="1" noProof="0" dirty="0" err="1"/>
            <a:t>sa</a:t>
          </a:r>
          <a:r>
            <a:rPr lang="en-US" sz="2000" b="1" noProof="0" dirty="0"/>
            <a:t> </a:t>
          </a:r>
          <a:r>
            <a:rPr lang="en-US" sz="2000" b="1" noProof="0" dirty="0" err="1"/>
            <a:t>kasalanan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 err="1"/>
            <a:t>Inililigtas</a:t>
          </a:r>
          <a:r>
            <a:rPr lang="en-US" sz="2000" b="1" noProof="0" dirty="0"/>
            <a:t> ng Dios ang </a:t>
          </a:r>
          <a:r>
            <a:rPr lang="en-US" sz="2000" b="1" noProof="0" dirty="0" err="1"/>
            <a:t>makasalanan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 err="1"/>
            <a:t>Wawasakin</a:t>
          </a:r>
          <a:r>
            <a:rPr lang="en-US" sz="2000" b="1" noProof="0" dirty="0"/>
            <a:t> ng Dios ang </a:t>
          </a:r>
          <a:r>
            <a:rPr lang="en-US" sz="2000" b="1" noProof="0" dirty="0" err="1"/>
            <a:t>masama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1800" b="1" noProof="0" dirty="0" err="1"/>
            <a:t>Sinisiguro</a:t>
          </a:r>
          <a:r>
            <a:rPr lang="en-US" sz="1800" b="1" noProof="0" dirty="0"/>
            <a:t> ng Dios </a:t>
          </a:r>
          <a:r>
            <a:rPr lang="en-US" sz="1800" b="1" noProof="0" dirty="0" err="1"/>
            <a:t>sa</a:t>
          </a:r>
          <a:r>
            <a:rPr lang="en-US" sz="1800" b="1" noProof="0" dirty="0"/>
            <a:t> </a:t>
          </a:r>
          <a:r>
            <a:rPr lang="en-US" sz="1800" b="1" noProof="0" dirty="0" err="1"/>
            <a:t>atin</a:t>
          </a:r>
          <a:r>
            <a:rPr lang="en-US" sz="1800" b="1" noProof="0" dirty="0"/>
            <a:t> ang </a:t>
          </a:r>
          <a:r>
            <a:rPr lang="en-US" sz="1800" b="1" noProof="0" dirty="0" err="1"/>
            <a:t>maluwalhating</a:t>
          </a:r>
          <a:r>
            <a:rPr lang="en-US" sz="1800" b="1" noProof="0" dirty="0"/>
            <a:t> </a:t>
          </a:r>
          <a:r>
            <a:rPr lang="en-US" sz="1800" b="1" noProof="0" dirty="0" err="1"/>
            <a:t>kinabukasan</a:t>
          </a:r>
          <a:endParaRPr lang="en-US" sz="18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13" y="0"/>
          <a:ext cx="1793495" cy="2162725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1726" y="1897747"/>
          <a:ext cx="1596210" cy="1068656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Tabernakulo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(Banal at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Kabanalbanalang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Dako)</a:t>
          </a:r>
        </a:p>
      </dsp:txBody>
      <dsp:txXfrm>
        <a:off x="141726" y="1897747"/>
        <a:ext cx="1596210" cy="1068656"/>
      </dsp:txXfrm>
    </dsp:sp>
    <dsp:sp modelId="{347916EE-925A-4670-ACCD-446503FD5831}">
      <dsp:nvSpPr>
        <dsp:cNvPr id="0" name=""/>
        <dsp:cNvSpPr/>
      </dsp:nvSpPr>
      <dsp:spPr>
        <a:xfrm>
          <a:off x="1974258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35673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ginintuang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35673" y="1911259"/>
        <a:ext cx="1596210" cy="502178"/>
      </dsp:txXfrm>
    </dsp:sp>
    <dsp:sp modelId="{45C51B78-7F84-4D77-97B8-D234F85857C1}">
      <dsp:nvSpPr>
        <dsp:cNvPr id="0" name=""/>
        <dsp:cNvSpPr/>
      </dsp:nvSpPr>
      <dsp:spPr>
        <a:xfrm>
          <a:off x="3947103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08517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lamesa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tinapay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08517" y="1911259"/>
        <a:ext cx="1596210" cy="502178"/>
      </dsp:txXfrm>
    </dsp:sp>
    <dsp:sp modelId="{13FCF3A8-63AE-4CA8-89D7-45EBD7316758}">
      <dsp:nvSpPr>
        <dsp:cNvPr id="0" name=""/>
        <dsp:cNvSpPr/>
      </dsp:nvSpPr>
      <dsp:spPr>
        <a:xfrm>
          <a:off x="5919948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081362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kandelero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81362" y="1911259"/>
        <a:ext cx="1596210" cy="502178"/>
      </dsp:txXfrm>
    </dsp:sp>
    <dsp:sp modelId="{A3894D9B-1D9B-4D9A-BE86-071850DC0C31}">
      <dsp:nvSpPr>
        <dsp:cNvPr id="0" name=""/>
        <dsp:cNvSpPr/>
      </dsp:nvSpPr>
      <dsp:spPr>
        <a:xfrm>
          <a:off x="7892792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054207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altar 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insenso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4207" y="1911259"/>
        <a:ext cx="1596210" cy="502178"/>
      </dsp:txXfrm>
    </dsp:sp>
    <dsp:sp modelId="{C5AB7DA8-1CA9-4DC3-85B9-19271D3EBDA8}">
      <dsp:nvSpPr>
        <dsp:cNvPr id="0" name=""/>
        <dsp:cNvSpPr/>
      </dsp:nvSpPr>
      <dsp:spPr>
        <a:xfrm>
          <a:off x="9865637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9897878" y="1911259"/>
          <a:ext cx="1854557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altar ng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sinunog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handog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97878" y="1911259"/>
        <a:ext cx="1854557" cy="502178"/>
      </dsp:txXfrm>
    </dsp:sp>
    <dsp:sp modelId="{F573CA93-0982-4CBC-8F89-AEFFDFCDCC07}">
      <dsp:nvSpPr>
        <dsp:cNvPr id="0" name=""/>
        <dsp:cNvSpPr/>
      </dsp:nvSpPr>
      <dsp:spPr>
        <a:xfrm>
          <a:off x="2018417" y="2505292"/>
          <a:ext cx="1793495" cy="2162725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71156" y="4504638"/>
          <a:ext cx="2013555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hugasang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tanso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1156" y="4504638"/>
        <a:ext cx="2013555" cy="502178"/>
      </dsp:txXfrm>
    </dsp:sp>
    <dsp:sp modelId="{96D61A8B-93EB-4554-B73A-2BF2524C33FB}">
      <dsp:nvSpPr>
        <dsp:cNvPr id="0" name=""/>
        <dsp:cNvSpPr/>
      </dsp:nvSpPr>
      <dsp:spPr>
        <a:xfrm>
          <a:off x="3994597" y="2505292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56007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panlabas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patyo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56007" y="4504638"/>
        <a:ext cx="1596210" cy="502178"/>
      </dsp:txXfrm>
    </dsp:sp>
    <dsp:sp modelId="{C06AF406-4B14-40C6-9E33-B8582148E012}">
      <dsp:nvSpPr>
        <dsp:cNvPr id="0" name=""/>
        <dsp:cNvSpPr/>
      </dsp:nvSpPr>
      <dsp:spPr>
        <a:xfrm>
          <a:off x="5977360" y="2505292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38955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epod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8955" y="4504638"/>
        <a:ext cx="1596210" cy="502178"/>
      </dsp:txXfrm>
    </dsp:sp>
    <dsp:sp modelId="{0FEB24B2-FC00-427A-8726-FB0F4770CDC7}">
      <dsp:nvSpPr>
        <dsp:cNvPr id="0" name=""/>
        <dsp:cNvSpPr/>
      </dsp:nvSpPr>
      <dsp:spPr>
        <a:xfrm>
          <a:off x="7920379" y="2505292"/>
          <a:ext cx="1793495" cy="2162725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81712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bulsa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dibdib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81712" y="4504638"/>
        <a:ext cx="1596210" cy="502178"/>
      </dsp:txXfrm>
    </dsp:sp>
    <dsp:sp modelId="{23D410F9-38BA-4E6C-A403-BC66A2A410F0}">
      <dsp:nvSpPr>
        <dsp:cNvPr id="0" name=""/>
        <dsp:cNvSpPr/>
      </dsp:nvSpPr>
      <dsp:spPr>
        <a:xfrm>
          <a:off x="9913705" y="2505292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10998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pang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damit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10998" y="4504638"/>
        <a:ext cx="1596210" cy="502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292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Ayaw ng Dios </a:t>
          </a:r>
          <a:r>
            <a:rPr lang="en-US" sz="2000" b="1" kern="1200" noProof="0" dirty="0" err="1"/>
            <a:t>sa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kasalanan</a:t>
          </a:r>
          <a:endParaRPr lang="en-US" sz="2000" kern="1200" noProof="0" dirty="0"/>
        </a:p>
      </dsp:txBody>
      <dsp:txXfrm>
        <a:off x="22330" y="22622"/>
        <a:ext cx="4663946" cy="412773"/>
      </dsp:txXfrm>
    </dsp:sp>
    <dsp:sp modelId="{49FB8278-23E9-44B1-B0E9-2B687210E11D}">
      <dsp:nvSpPr>
        <dsp:cNvPr id="0" name=""/>
        <dsp:cNvSpPr/>
      </dsp:nvSpPr>
      <dsp:spPr>
        <a:xfrm>
          <a:off x="0" y="46685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Inililigtas</a:t>
          </a:r>
          <a:r>
            <a:rPr lang="en-US" sz="2000" b="1" kern="1200" noProof="0" dirty="0"/>
            <a:t> ng Dios ang </a:t>
          </a:r>
          <a:r>
            <a:rPr lang="en-US" sz="2000" b="1" kern="1200" noProof="0" dirty="0" err="1"/>
            <a:t>makasalanan</a:t>
          </a:r>
          <a:endParaRPr lang="en-US" sz="2000" kern="1200" noProof="0" dirty="0"/>
        </a:p>
      </dsp:txBody>
      <dsp:txXfrm>
        <a:off x="22330" y="489181"/>
        <a:ext cx="4663946" cy="412773"/>
      </dsp:txXfrm>
    </dsp:sp>
    <dsp:sp modelId="{C188DD80-2EA5-48DD-A3DA-B408111F1352}">
      <dsp:nvSpPr>
        <dsp:cNvPr id="0" name=""/>
        <dsp:cNvSpPr/>
      </dsp:nvSpPr>
      <dsp:spPr>
        <a:xfrm>
          <a:off x="0" y="93341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Wawasakin</a:t>
          </a:r>
          <a:r>
            <a:rPr lang="en-US" sz="2000" b="1" kern="1200" noProof="0" dirty="0"/>
            <a:t> ng Dios ang </a:t>
          </a:r>
          <a:r>
            <a:rPr lang="en-US" sz="2000" b="1" kern="1200" noProof="0" dirty="0" err="1"/>
            <a:t>masama</a:t>
          </a:r>
          <a:endParaRPr lang="en-US" sz="2000" kern="1200" noProof="0" dirty="0"/>
        </a:p>
      </dsp:txBody>
      <dsp:txXfrm>
        <a:off x="22330" y="955741"/>
        <a:ext cx="4663946" cy="412773"/>
      </dsp:txXfrm>
    </dsp:sp>
    <dsp:sp modelId="{CF501F27-D192-4894-A090-DEB699832C3E}">
      <dsp:nvSpPr>
        <dsp:cNvPr id="0" name=""/>
        <dsp:cNvSpPr/>
      </dsp:nvSpPr>
      <dsp:spPr>
        <a:xfrm>
          <a:off x="0" y="139997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/>
            <a:t>Sinisiguro</a:t>
          </a:r>
          <a:r>
            <a:rPr lang="en-US" sz="1800" b="1" kern="1200" noProof="0" dirty="0"/>
            <a:t> ng Dios </a:t>
          </a:r>
          <a:r>
            <a:rPr lang="en-US" sz="1800" b="1" kern="1200" noProof="0" dirty="0" err="1"/>
            <a:t>sa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atin</a:t>
          </a:r>
          <a:r>
            <a:rPr lang="en-US" sz="1800" b="1" kern="1200" noProof="0" dirty="0"/>
            <a:t> ang </a:t>
          </a:r>
          <a:r>
            <a:rPr lang="en-US" sz="1800" b="1" kern="1200" noProof="0" dirty="0" err="1"/>
            <a:t>maluwalhating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kinabukasan</a:t>
          </a:r>
          <a:endParaRPr lang="en-US" sz="1800" kern="1200" noProof="0" dirty="0"/>
        </a:p>
      </dsp:txBody>
      <dsp:txXfrm>
        <a:off x="22330" y="1422301"/>
        <a:ext cx="4663946" cy="412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>
                <a:ln/>
                <a:solidFill>
                  <a:schemeClr val="accent4"/>
                </a:solidFill>
              </a:rPr>
              <a:t>ANG TABERNAKULO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Aralin 13 para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Setyembre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ANG PAGTATAYO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814908" y="677764"/>
            <a:ext cx="837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Nang </a:t>
            </a:r>
            <a:r>
              <a:rPr lang="en-US" b="1" noProof="0" dirty="0" err="1"/>
              <a:t>maitayo</a:t>
            </a:r>
            <a:r>
              <a:rPr lang="en-US" b="1" noProof="0" dirty="0"/>
              <a:t> </a:t>
            </a:r>
            <a:r>
              <a:rPr lang="en-US" b="1" noProof="0" dirty="0" err="1"/>
              <a:t>na</a:t>
            </a:r>
            <a:r>
              <a:rPr lang="en-US" b="1" noProof="0" dirty="0"/>
              <a:t>, ang </a:t>
            </a:r>
            <a:r>
              <a:rPr lang="en-US" b="1" noProof="0" dirty="0" err="1"/>
              <a:t>Santuaryo</a:t>
            </a:r>
            <a:r>
              <a:rPr lang="en-US" b="1" noProof="0" dirty="0"/>
              <a:t> (ang </a:t>
            </a:r>
            <a:r>
              <a:rPr lang="en-US" b="1" noProof="0" dirty="0" err="1"/>
              <a:t>Tabernakulo</a:t>
            </a:r>
            <a:r>
              <a:rPr lang="en-US" b="1" noProof="0" dirty="0"/>
              <a:t> at ang </a:t>
            </a:r>
            <a:r>
              <a:rPr lang="en-US" b="1" noProof="0" dirty="0" err="1"/>
              <a:t>panlabas</a:t>
            </a:r>
            <a:r>
              <a:rPr lang="en-US" b="1" noProof="0" dirty="0"/>
              <a:t> </a:t>
            </a:r>
            <a:r>
              <a:rPr lang="en-US" b="1" noProof="0" dirty="0" err="1"/>
              <a:t>na</a:t>
            </a:r>
            <a:r>
              <a:rPr lang="en-US" b="1" noProof="0" dirty="0"/>
              <a:t> </a:t>
            </a:r>
            <a:r>
              <a:rPr lang="en-US" b="1" noProof="0" dirty="0" err="1"/>
              <a:t>patyo</a:t>
            </a:r>
            <a:r>
              <a:rPr lang="en-US" b="1" noProof="0" dirty="0"/>
              <a:t>) ay </a:t>
            </a:r>
            <a:r>
              <a:rPr lang="en-US" b="1" noProof="0" dirty="0" err="1"/>
              <a:t>tahanan</a:t>
            </a:r>
            <a:r>
              <a:rPr lang="en-US" b="1" noProof="0" dirty="0"/>
              <a:t> ng </a:t>
            </a:r>
            <a:r>
              <a:rPr lang="en-US" b="1" noProof="0" dirty="0" err="1"/>
              <a:t>dalawang</a:t>
            </a:r>
            <a:r>
              <a:rPr lang="en-US" b="1" noProof="0" dirty="0"/>
              <a:t> </a:t>
            </a:r>
            <a:r>
              <a:rPr lang="en-US" b="1" noProof="0" dirty="0" err="1"/>
              <a:t>magkaibang</a:t>
            </a:r>
            <a:r>
              <a:rPr lang="en-US" b="1" noProof="0" dirty="0"/>
              <a:t> </a:t>
            </a:r>
            <a:r>
              <a:rPr lang="en-US" b="1" noProof="0" dirty="0" err="1"/>
              <a:t>paglilingkod</a:t>
            </a:r>
            <a:r>
              <a:rPr lang="en-US" b="1" noProof="0" dirty="0"/>
              <a:t>: ang </a:t>
            </a:r>
            <a:r>
              <a:rPr lang="en-US" b="1" noProof="0" dirty="0" err="1"/>
              <a:t>araw-araw</a:t>
            </a:r>
            <a:r>
              <a:rPr lang="en-US" b="1" noProof="0" dirty="0"/>
              <a:t> at ang </a:t>
            </a:r>
            <a:r>
              <a:rPr lang="en-US" b="1" dirty="0" err="1"/>
              <a:t>taunan</a:t>
            </a:r>
            <a:r>
              <a:rPr lang="en-US" b="1" noProof="0" dirty="0"/>
              <a:t>. Ang </a:t>
            </a:r>
            <a:r>
              <a:rPr lang="en-US" b="1" noProof="0" dirty="0" err="1"/>
              <a:t>iba’t-iba</a:t>
            </a:r>
            <a:r>
              <a:rPr lang="en-US" b="1" noProof="0" dirty="0"/>
              <a:t> </a:t>
            </a:r>
            <a:r>
              <a:rPr lang="en-US" b="1" noProof="0" dirty="0" err="1"/>
              <a:t>nilang</a:t>
            </a:r>
            <a:r>
              <a:rPr lang="en-US" b="1" noProof="0" dirty="0"/>
              <a:t> </a:t>
            </a:r>
            <a:r>
              <a:rPr lang="en-US" b="1" noProof="0" dirty="0" err="1"/>
              <a:t>mga</a:t>
            </a:r>
            <a:r>
              <a:rPr lang="en-US" b="1" noProof="0" dirty="0"/>
              <a:t> </a:t>
            </a:r>
            <a:r>
              <a:rPr lang="en-US" b="1" noProof="0" dirty="0" err="1"/>
              <a:t>seremonya</a:t>
            </a:r>
            <a:r>
              <a:rPr lang="en-US" b="1" noProof="0" dirty="0"/>
              <a:t>, </a:t>
            </a:r>
            <a:r>
              <a:rPr lang="en-US" b="1" noProof="0" dirty="0" err="1"/>
              <a:t>kapag</a:t>
            </a:r>
            <a:r>
              <a:rPr lang="en-US" b="1" noProof="0" dirty="0"/>
              <a:t> </a:t>
            </a:r>
            <a:r>
              <a:rPr lang="en-US" b="1" noProof="0" dirty="0" err="1"/>
              <a:t>pinagsama</a:t>
            </a:r>
            <a:r>
              <a:rPr lang="en-US" b="1" noProof="0" dirty="0"/>
              <a:t>, ay </a:t>
            </a:r>
            <a:r>
              <a:rPr lang="en-US" b="1" noProof="0" dirty="0" err="1"/>
              <a:t>nagtuturo</a:t>
            </a:r>
            <a:r>
              <a:rPr lang="en-US" b="1" noProof="0" dirty="0"/>
              <a:t> </a:t>
            </a:r>
            <a:r>
              <a:rPr lang="en-US" b="1" noProof="0" dirty="0" err="1"/>
              <a:t>sa</a:t>
            </a:r>
            <a:r>
              <a:rPr lang="en-US" b="1" noProof="0" dirty="0"/>
              <a:t> </a:t>
            </a:r>
            <a:r>
              <a:rPr lang="en-US" b="1" noProof="0" dirty="0" err="1"/>
              <a:t>atin</a:t>
            </a:r>
            <a:r>
              <a:rPr lang="en-US" b="1" noProof="0" dirty="0"/>
              <a:t> </a:t>
            </a:r>
            <a:r>
              <a:rPr lang="en-US" b="1" noProof="0" dirty="0" err="1"/>
              <a:t>na</a:t>
            </a:r>
            <a:r>
              <a:rPr lang="en-US" b="1" noProof="0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348216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Sa </a:t>
            </a:r>
            <a:r>
              <a:rPr lang="en-US" sz="2000" b="1" noProof="0" dirty="0" err="1"/>
              <a:t>pamamagitan</a:t>
            </a:r>
            <a:r>
              <a:rPr lang="en-US" sz="2000" b="1" noProof="0" dirty="0"/>
              <a:t> ng pang-</a:t>
            </a:r>
            <a:r>
              <a:rPr lang="en-US" sz="2000" b="1" noProof="0" dirty="0" err="1"/>
              <a:t>araw</a:t>
            </a:r>
            <a:r>
              <a:rPr lang="en-US" sz="2000" b="1" noProof="0" dirty="0"/>
              <a:t>-</a:t>
            </a:r>
            <a:r>
              <a:rPr lang="en-US" sz="2000" b="1" noProof="0" dirty="0" err="1"/>
              <a:t>araw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serbisyo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ipinakita</a:t>
            </a:r>
            <a:r>
              <a:rPr lang="en-US" sz="2000" b="1" noProof="0" dirty="0"/>
              <a:t> ng Dios ang </a:t>
            </a:r>
            <a:r>
              <a:rPr lang="en-US" sz="2000" b="1" noProof="0" dirty="0" err="1"/>
              <a:t>paraan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pagpapatawad</a:t>
            </a:r>
            <a:r>
              <a:rPr lang="en-US" sz="2000" b="1" noProof="0" dirty="0"/>
              <a:t>, ng </a:t>
            </a:r>
            <a:r>
              <a:rPr lang="en-US" sz="2000" b="1" noProof="0" dirty="0" err="1"/>
              <a:t>biyaya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nagkasala</a:t>
            </a:r>
            <a:r>
              <a:rPr lang="en-US" sz="2000" b="1" noProof="0" dirty="0"/>
              <a:t>: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kamatayan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inosenteng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hayop</a:t>
            </a:r>
            <a:r>
              <a:rPr lang="en-US" sz="2000" b="1" noProof="0" dirty="0"/>
              <a:t>, “ang </a:t>
            </a:r>
            <a:r>
              <a:rPr lang="en-US" sz="2000" b="1" noProof="0" dirty="0" err="1"/>
              <a:t>Korderong</a:t>
            </a:r>
            <a:r>
              <a:rPr lang="en-US" sz="2000" b="1" noProof="0" dirty="0"/>
              <a:t> nag-</a:t>
            </a:r>
            <a:r>
              <a:rPr lang="en-US" sz="2000" b="1" noProof="0" dirty="0" err="1"/>
              <a:t>aalis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kasalanan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sanlibutan</a:t>
            </a:r>
            <a:r>
              <a:rPr lang="en-US" sz="2000" b="1" noProof="0" dirty="0"/>
              <a:t>”. (Jn. 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7575" y="3888710"/>
            <a:ext cx="4047179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Santuaryo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lugar</a:t>
            </a:r>
            <a:r>
              <a:rPr lang="en-US" sz="2000" b="1" noProof="0" dirty="0"/>
              <a:t> din ng </a:t>
            </a:r>
            <a:r>
              <a:rPr lang="en-US" sz="2000" b="1" noProof="0" dirty="0" err="1"/>
              <a:t>pagsamba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Dios, </a:t>
            </a:r>
            <a:r>
              <a:rPr lang="en-US" sz="2000" b="1" noProof="0" dirty="0" err="1"/>
              <a:t>pagpuri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pagpapahayag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pasasalamat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Kanya.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141813"/>
            <a:ext cx="7761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Sa </a:t>
            </a:r>
            <a:r>
              <a:rPr lang="en-US" b="1" noProof="0" dirty="0" err="1"/>
              <a:t>pamamagitan</a:t>
            </a:r>
            <a:r>
              <a:rPr lang="en-US" b="1" noProof="0" dirty="0"/>
              <a:t> ng </a:t>
            </a:r>
            <a:r>
              <a:rPr lang="en-US" b="1" noProof="0" dirty="0" err="1"/>
              <a:t>taunang</a:t>
            </a:r>
            <a:r>
              <a:rPr lang="en-US" b="1" noProof="0" dirty="0"/>
              <a:t> </a:t>
            </a:r>
            <a:r>
              <a:rPr lang="en-US" b="1" noProof="0" dirty="0" err="1"/>
              <a:t>serbisyo</a:t>
            </a:r>
            <a:r>
              <a:rPr lang="en-US" b="1" noProof="0" dirty="0"/>
              <a:t> (ang Araw ng </a:t>
            </a:r>
            <a:r>
              <a:rPr lang="en-US" b="1" noProof="0" dirty="0" err="1"/>
              <a:t>Pagtubos</a:t>
            </a:r>
            <a:r>
              <a:rPr lang="en-US" b="1" noProof="0" dirty="0"/>
              <a:t>), </a:t>
            </a:r>
            <a:r>
              <a:rPr lang="en-US" b="1" noProof="0" dirty="0" err="1"/>
              <a:t>ipinakita</a:t>
            </a:r>
            <a:r>
              <a:rPr lang="en-US" b="1" noProof="0" dirty="0"/>
              <a:t> ng Dios kung </a:t>
            </a:r>
            <a:r>
              <a:rPr lang="en-US" b="1" noProof="0" dirty="0" err="1"/>
              <a:t>paano</a:t>
            </a:r>
            <a:r>
              <a:rPr lang="en-US" b="1" noProof="0" dirty="0"/>
              <a:t> </a:t>
            </a:r>
            <a:r>
              <a:rPr lang="en-US" b="1" dirty="0"/>
              <a:t>Nya </a:t>
            </a:r>
            <a:r>
              <a:rPr lang="en-US" b="1" dirty="0" err="1"/>
              <a:t>papawiin</a:t>
            </a:r>
            <a:r>
              <a:rPr lang="en-US" b="1" dirty="0"/>
              <a:t> ang </a:t>
            </a:r>
            <a:r>
              <a:rPr lang="en-US" b="1" dirty="0" err="1"/>
              <a:t>kasalanan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uniberso</a:t>
            </a:r>
            <a:r>
              <a:rPr lang="en-US" b="1" noProof="0" dirty="0"/>
              <a:t>, </a:t>
            </a:r>
            <a:r>
              <a:rPr lang="en-US" b="1" noProof="0" dirty="0" err="1"/>
              <a:t>ipinapakita</a:t>
            </a:r>
            <a:r>
              <a:rPr lang="en-US" b="1" noProof="0" dirty="0"/>
              <a:t> ang </a:t>
            </a:r>
            <a:r>
              <a:rPr lang="en-US" b="1" noProof="0" dirty="0" err="1"/>
              <a:t>huling</a:t>
            </a:r>
            <a:r>
              <a:rPr lang="en-US" b="1" noProof="0" dirty="0"/>
              <a:t> </a:t>
            </a:r>
            <a:r>
              <a:rPr lang="en-US" b="1" noProof="0" dirty="0" err="1"/>
              <a:t>solusyon</a:t>
            </a:r>
            <a:r>
              <a:rPr lang="en-US" b="1" noProof="0" dirty="0"/>
              <a:t> </a:t>
            </a:r>
            <a:r>
              <a:rPr lang="en-US" b="1" noProof="0" dirty="0" err="1"/>
              <a:t>sa</a:t>
            </a:r>
            <a:r>
              <a:rPr lang="en-US" b="1" noProof="0" dirty="0"/>
              <a:t> </a:t>
            </a:r>
            <a:r>
              <a:rPr lang="en-US" b="1" noProof="0" dirty="0" err="1"/>
              <a:t>problema</a:t>
            </a:r>
            <a:r>
              <a:rPr lang="en-US" b="1" noProof="0" dirty="0"/>
              <a:t> ng </a:t>
            </a:r>
            <a:r>
              <a:rPr lang="en-US" b="1" noProof="0" dirty="0" err="1"/>
              <a:t>kasamaan</a:t>
            </a:r>
            <a:r>
              <a:rPr lang="en-US" b="1" noProof="0" dirty="0"/>
              <a:t> (Awit 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ANG PAGTATALAGA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magkagayo'y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tinakpan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ulap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tabernakulo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kapisanan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pinuno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kaluwalhatian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tabernakulo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Exodo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0" y="1372854"/>
            <a:ext cx="6553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aklat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Exodo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nagtapos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pagtatalaga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Santuaryo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nito</a:t>
            </a:r>
            <a:r>
              <a:rPr lang="en-US" sz="2000" b="1" noProof="0" dirty="0"/>
              <a:t>. Ang </a:t>
            </a:r>
            <a:r>
              <a:rPr lang="en-US" sz="2000" b="1" noProof="0" dirty="0" err="1"/>
              <a:t>pasimuno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kabanatang</a:t>
            </a:r>
            <a:r>
              <a:rPr lang="en-US" sz="2000" b="1" noProof="0" dirty="0"/>
              <a:t> it </a:t>
            </a:r>
            <a:r>
              <a:rPr lang="en-US" sz="2000" b="1" dirty="0"/>
              <a:t>ay </a:t>
            </a:r>
            <a:r>
              <a:rPr lang="en-US" sz="2000" b="1" dirty="0" err="1"/>
              <a:t>Dioa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pinuno</a:t>
            </a:r>
            <a:r>
              <a:rPr lang="en-US" sz="2000" b="1" noProof="0" dirty="0"/>
              <a:t> ang lahat ng </a:t>
            </a:r>
            <a:r>
              <a:rPr lang="en-US" sz="2000" b="1" noProof="0" dirty="0" err="1"/>
              <a:t>maluwalhati</a:t>
            </a:r>
            <a:r>
              <a:rPr lang="en-US" sz="2000" b="1" noProof="0" dirty="0"/>
              <a:t> Nyang </a:t>
            </a:r>
            <a:r>
              <a:rPr lang="en-US" sz="2000" b="1" noProof="0" dirty="0" err="1"/>
              <a:t>presensya</a:t>
            </a:r>
            <a:r>
              <a:rPr lang="en-US" sz="2000" b="1" noProof="0" dirty="0"/>
              <a:t> (Ex. 40:34). Ang </a:t>
            </a:r>
            <a:r>
              <a:rPr lang="en-US" sz="2000" b="1" noProof="0" dirty="0" err="1"/>
              <a:t>presensyang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patuloy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sumama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Tabernakulo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ulap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i="1" noProof="0" dirty="0"/>
              <a:t>Shekinah </a:t>
            </a:r>
            <a:r>
              <a:rPr lang="en-US" sz="2000" b="1" noProof="0" dirty="0"/>
              <a:t>(ang </a:t>
            </a:r>
            <a:r>
              <a:rPr lang="en-US" sz="2000" b="1" noProof="0" dirty="0" err="1"/>
              <a:t>nakikitang</a:t>
            </a:r>
            <a:r>
              <a:rPr lang="en-US" sz="2000" b="1" noProof="0" dirty="0"/>
              <a:t> banal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kaluwalhatian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pagitan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kerubin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arka</a:t>
            </a:r>
            <a:r>
              <a:rPr lang="en-US" sz="2000" b="1" noProof="0" dirty="0"/>
              <a:t>).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642" y="90587"/>
            <a:ext cx="3206574" cy="2497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86845"/>
            <a:ext cx="72113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Matapos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buwan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trabaho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naitayo</a:t>
            </a:r>
            <a:r>
              <a:rPr lang="en-US" sz="2000" b="1" noProof="0" dirty="0"/>
              <a:t> </a:t>
            </a:r>
            <a:r>
              <a:rPr lang="en-US" sz="2000" b="1" dirty="0"/>
              <a:t>ang </a:t>
            </a:r>
            <a:r>
              <a:rPr lang="en-US" sz="2000" b="1" dirty="0" err="1"/>
              <a:t>santuaryo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araw</a:t>
            </a:r>
            <a:r>
              <a:rPr lang="en-US" sz="2000" b="1" dirty="0"/>
              <a:t> ng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buwan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ikalawang</a:t>
            </a:r>
            <a:r>
              <a:rPr lang="en-US" sz="2000" b="1" dirty="0"/>
              <a:t> </a:t>
            </a:r>
            <a:r>
              <a:rPr lang="en-US" sz="2000" b="1" dirty="0" err="1"/>
              <a:t>taon</a:t>
            </a:r>
            <a:r>
              <a:rPr lang="en-US" sz="2000" b="1" dirty="0"/>
              <a:t> </a:t>
            </a:r>
            <a:r>
              <a:rPr lang="en-US" sz="2000" b="1" dirty="0" err="1"/>
              <a:t>matapos</a:t>
            </a:r>
            <a:r>
              <a:rPr lang="en-US" sz="2000" b="1" dirty="0"/>
              <a:t> </a:t>
            </a:r>
            <a:r>
              <a:rPr lang="en-US" sz="2000" b="1" dirty="0" err="1"/>
              <a:t>silang</a:t>
            </a:r>
            <a:r>
              <a:rPr lang="en-US" sz="2000" b="1" dirty="0"/>
              <a:t> </a:t>
            </a:r>
            <a:r>
              <a:rPr lang="en-US" sz="2000" b="1" dirty="0" err="1"/>
              <a:t>umalis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Ehipto</a:t>
            </a:r>
            <a:r>
              <a:rPr lang="en-US" sz="2000" b="1" noProof="0" dirty="0"/>
              <a:t> (Ex. 40:2, 17). Lahat ay </a:t>
            </a:r>
            <a:r>
              <a:rPr lang="en-US" sz="2000" b="1" noProof="0" dirty="0" err="1"/>
              <a:t>nakaayos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sunod-sunod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arka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kurtina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lamesa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ilaw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ginintuang</a:t>
            </a:r>
            <a:r>
              <a:rPr lang="en-US" sz="2000" b="1" noProof="0" dirty="0"/>
              <a:t> altar, </a:t>
            </a:r>
            <a:r>
              <a:rPr lang="en-US" sz="2000" b="1" noProof="0" dirty="0" err="1"/>
              <a:t>tansong</a:t>
            </a:r>
            <a:r>
              <a:rPr lang="en-US" sz="2000" b="1" noProof="0" dirty="0"/>
              <a:t> altar, </a:t>
            </a:r>
            <a:r>
              <a:rPr lang="en-US" sz="2000" b="1" noProof="0" dirty="0" err="1"/>
              <a:t>hugasan</a:t>
            </a:r>
            <a:r>
              <a:rPr lang="en-US" sz="2000" b="1" noProof="0" dirty="0"/>
              <a:t>), at </a:t>
            </a:r>
            <a:r>
              <a:rPr lang="en-US" sz="2000" b="1" noProof="0" dirty="0" err="1"/>
              <a:t>naitalaga</a:t>
            </a:r>
            <a:r>
              <a:rPr lang="en-US" sz="2000" b="1" noProof="0" dirty="0"/>
              <a:t> (Ex.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0960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434840" y="5166014"/>
            <a:ext cx="35478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Sa </a:t>
            </a:r>
            <a:r>
              <a:rPr lang="en-US" sz="2000" b="1" noProof="0" dirty="0" err="1"/>
              <a:t>huli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si</a:t>
            </a:r>
            <a:r>
              <a:rPr lang="en-US" sz="2000" b="1" noProof="0" dirty="0"/>
              <a:t> Aaron at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anak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nakasuot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kanilang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damit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pangpari</a:t>
            </a:r>
            <a:r>
              <a:rPr lang="en-US" sz="2000" b="1" noProof="0" dirty="0"/>
              <a:t>, at </a:t>
            </a:r>
            <a:r>
              <a:rPr lang="en-US" sz="2000" b="1" noProof="0" dirty="0" err="1"/>
              <a:t>pinahiran</a:t>
            </a:r>
            <a:r>
              <a:rPr lang="en-US" sz="2000" b="1" noProof="0" dirty="0"/>
              <a:t> para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misyon</a:t>
            </a:r>
            <a:r>
              <a:rPr lang="en-US" sz="2000" b="1" noProof="0" dirty="0"/>
              <a:t> (Ex. 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350828"/>
            <a:ext cx="9511446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“Walang </a:t>
            </a:r>
            <a:r>
              <a:rPr lang="en-US" sz="2800" b="1" dirty="0" err="1">
                <a:latin typeface="Constantia" panose="02030602050306030303" pitchFamily="18" charset="0"/>
              </a:rPr>
              <a:t>salitang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makapaglalarawan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kaluwalhatiang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makikita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loob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santuwario</a:t>
            </a:r>
            <a:r>
              <a:rPr lang="en-US" sz="2800" b="1" dirty="0">
                <a:latin typeface="Constantia" panose="02030602050306030303" pitchFamily="18" charset="0"/>
              </a:rPr>
              <a:t>—ang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ginintuang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dingding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nasisinagan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liwanag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mula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kandelero</a:t>
            </a:r>
            <a:r>
              <a:rPr lang="en-US" sz="2800" b="1" dirty="0">
                <a:latin typeface="Constantia" panose="02030602050306030303" pitchFamily="18" charset="0"/>
              </a:rPr>
              <a:t>, ang </a:t>
            </a:r>
            <a:r>
              <a:rPr lang="en-US" sz="2800" b="1" dirty="0" err="1">
                <a:latin typeface="Constantia" panose="02030602050306030303" pitchFamily="18" charset="0"/>
              </a:rPr>
              <a:t>matingkad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kulay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burdadong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kurtina</a:t>
            </a:r>
            <a:r>
              <a:rPr lang="en-US" sz="2800" b="1" dirty="0">
                <a:latin typeface="Constantia" panose="02030602050306030303" pitchFamily="18" charset="0"/>
              </a:rPr>
              <a:t> at ng </a:t>
            </a:r>
            <a:r>
              <a:rPr lang="en-US" sz="2800" b="1" dirty="0" err="1">
                <a:latin typeface="Constantia" panose="02030602050306030303" pitchFamily="18" charset="0"/>
              </a:rPr>
              <a:t>nagniningning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anghel</a:t>
            </a:r>
            <a:r>
              <a:rPr lang="en-US" sz="2800" b="1" dirty="0">
                <a:latin typeface="Constantia" panose="02030602050306030303" pitchFamily="18" charset="0"/>
              </a:rPr>
              <a:t>, ang </a:t>
            </a:r>
            <a:r>
              <a:rPr lang="en-US" sz="2800" b="1" dirty="0" err="1">
                <a:latin typeface="Constantia" panose="02030602050306030303" pitchFamily="18" charset="0"/>
              </a:rPr>
              <a:t>dulang</a:t>
            </a:r>
            <a:r>
              <a:rPr lang="en-US" sz="2800" b="1" dirty="0">
                <a:latin typeface="Constantia" panose="02030602050306030303" pitchFamily="18" charset="0"/>
              </a:rPr>
              <a:t>, at ang </a:t>
            </a:r>
            <a:r>
              <a:rPr lang="en-US" sz="2800" b="1" dirty="0" err="1">
                <a:latin typeface="Constantia" panose="02030602050306030303" pitchFamily="18" charset="0"/>
              </a:rPr>
              <a:t>dambana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kamangyan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nagkikinangang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ginto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kabila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ikala</a:t>
            </a:r>
            <a:r>
              <a:rPr lang="en-US" sz="2800" b="1" dirty="0">
                <a:latin typeface="Constantia" panose="02030602050306030303" pitchFamily="18" charset="0"/>
              </a:rPr>
              <a:t>- wang </a:t>
            </a:r>
            <a:r>
              <a:rPr lang="en-US" sz="2800" b="1" dirty="0" err="1">
                <a:latin typeface="Constantia" panose="02030602050306030303" pitchFamily="18" charset="0"/>
              </a:rPr>
              <a:t>lambong</a:t>
            </a:r>
            <a:r>
              <a:rPr lang="en-US" sz="2800" b="1" dirty="0">
                <a:latin typeface="Constantia" panose="02030602050306030303" pitchFamily="18" charset="0"/>
              </a:rPr>
              <a:t> ang banal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kaban</a:t>
            </a:r>
            <a:r>
              <a:rPr lang="en-US" sz="2800" b="1" dirty="0">
                <a:latin typeface="Constantia" panose="02030602050306030303" pitchFamily="18" charset="0"/>
              </a:rPr>
              <a:t>, at ang </a:t>
            </a:r>
            <a:r>
              <a:rPr lang="en-US" sz="2800" b="1" dirty="0" err="1">
                <a:latin typeface="Constantia" panose="02030602050306030303" pitchFamily="18" charset="0"/>
              </a:rPr>
              <a:t>mahiwagang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querubin</a:t>
            </a:r>
            <a:r>
              <a:rPr lang="en-US" sz="2800" b="1" dirty="0">
                <a:latin typeface="Constantia" panose="02030602050306030303" pitchFamily="18" charset="0"/>
              </a:rPr>
              <a:t>, at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itaas</a:t>
            </a:r>
            <a:r>
              <a:rPr lang="en-US" sz="2800" b="1" dirty="0">
                <a:latin typeface="Constantia" panose="02030602050306030303" pitchFamily="18" charset="0"/>
              </a:rPr>
              <a:t> noon ang Shekinah, ang </a:t>
            </a:r>
            <a:r>
              <a:rPr lang="en-US" sz="2800" b="1" dirty="0" err="1">
                <a:latin typeface="Constantia" panose="02030602050306030303" pitchFamily="18" charset="0"/>
              </a:rPr>
              <a:t>nakikitang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pagpapahayag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presensya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Jehova</a:t>
            </a:r>
            <a:r>
              <a:rPr lang="en-US" sz="2800" b="1" dirty="0">
                <a:latin typeface="Constantia" panose="02030602050306030303" pitchFamily="18" charset="0"/>
              </a:rPr>
              <a:t>; ang lahat ay pawang </a:t>
            </a:r>
            <a:r>
              <a:rPr lang="en-US" sz="2800" b="1" dirty="0" err="1">
                <a:latin typeface="Constantia" panose="02030602050306030303" pitchFamily="18" charset="0"/>
              </a:rPr>
              <a:t>isang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malabong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anino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kaluwalhatian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templo</a:t>
            </a:r>
            <a:r>
              <a:rPr lang="en-US" sz="2800" b="1" dirty="0">
                <a:latin typeface="Constantia" panose="02030602050306030303" pitchFamily="18" charset="0"/>
              </a:rPr>
              <a:t> ng Dios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langit</a:t>
            </a:r>
            <a:r>
              <a:rPr lang="en-US" sz="2800" b="1" dirty="0">
                <a:latin typeface="Constantia" panose="02030602050306030303" pitchFamily="18" charset="0"/>
              </a:rPr>
              <a:t>, ang </a:t>
            </a:r>
            <a:r>
              <a:rPr lang="en-US" sz="2800" b="1" dirty="0" err="1">
                <a:latin typeface="Constantia" panose="02030602050306030303" pitchFamily="18" charset="0"/>
              </a:rPr>
              <a:t>dakilang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sentro</a:t>
            </a:r>
            <a:r>
              <a:rPr lang="en-US" sz="2800" b="1" dirty="0">
                <a:latin typeface="Constantia" panose="02030602050306030303" pitchFamily="18" charset="0"/>
              </a:rPr>
              <a:t> ng gawain para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ikaliligtas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tao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7865519" y="359752"/>
            <a:ext cx="4162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(Mga </a:t>
            </a:r>
            <a:r>
              <a:rPr lang="en-US" sz="1600" b="1" noProof="0" dirty="0" err="1"/>
              <a:t>Patriarka</a:t>
            </a:r>
            <a:r>
              <a:rPr lang="en-US" sz="1600" b="1" noProof="0" dirty="0"/>
              <a:t> at </a:t>
            </a:r>
            <a:r>
              <a:rPr lang="en-US" sz="1600" b="1" noProof="0" dirty="0" err="1"/>
              <a:t>mga</a:t>
            </a:r>
            <a:r>
              <a:rPr lang="en-US" sz="1600" b="1" noProof="0" dirty="0"/>
              <a:t> </a:t>
            </a:r>
            <a:r>
              <a:rPr lang="en-US" sz="1600" b="1" noProof="0" dirty="0" err="1"/>
              <a:t>Propeta</a:t>
            </a:r>
            <a:r>
              <a:rPr lang="en-US" sz="1600" b="1" noProof="0" dirty="0"/>
              <a:t>, p. 378)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IBA PANG MGA TABERNAKULO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 JESUS AT ANG BAGONG JERUSALEM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nagkatawang-tao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ang Verbo, at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tumahan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gitna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natin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(Juan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3630168" y="602658"/>
            <a:ext cx="85618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At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narinig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ko ang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isang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malakas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tinig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mula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luklukan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nagsasabi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Narito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ang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tabernakulo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ng Dios ay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nasa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siya'y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mananahan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kanila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sila'y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magiging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bayan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niya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at ang Dios din ay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sasa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kanila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magiging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Dios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nila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Apocalipsis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977008"/>
            <a:ext cx="5717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Ang Juan 1:14 ay literal </a:t>
            </a:r>
            <a:r>
              <a:rPr lang="en-US" b="1" noProof="0" dirty="0" err="1"/>
              <a:t>na</a:t>
            </a:r>
            <a:r>
              <a:rPr lang="en-US" b="1" noProof="0" dirty="0"/>
              <a:t> </a:t>
            </a:r>
            <a:r>
              <a:rPr lang="en-US" b="1" noProof="0" dirty="0" err="1"/>
              <a:t>nagsasabing</a:t>
            </a:r>
            <a:r>
              <a:rPr lang="en-US" b="1" noProof="0" dirty="0"/>
              <a:t> </a:t>
            </a:r>
            <a:r>
              <a:rPr lang="en-US" b="1" noProof="0" dirty="0" err="1"/>
              <a:t>si</a:t>
            </a:r>
            <a:r>
              <a:rPr lang="en-US" b="1" noProof="0" dirty="0"/>
              <a:t> Jesus ay naging </a:t>
            </a:r>
            <a:r>
              <a:rPr lang="en-US" b="1" noProof="0" dirty="0" err="1"/>
              <a:t>laman</a:t>
            </a:r>
            <a:r>
              <a:rPr lang="en-US" b="1" noProof="0" dirty="0"/>
              <a:t> at “</a:t>
            </a:r>
            <a:r>
              <a:rPr lang="en-US" b="1" noProof="0" dirty="0" err="1"/>
              <a:t>tumahan</a:t>
            </a:r>
            <a:r>
              <a:rPr lang="en-US" b="1" noProof="0" dirty="0"/>
              <a:t>” (naging </a:t>
            </a:r>
            <a:r>
              <a:rPr lang="en-US" b="1" noProof="0" dirty="0" err="1"/>
              <a:t>tabernakulo</a:t>
            </a:r>
            <a:r>
              <a:rPr lang="en-US" b="1" noProof="0" dirty="0"/>
              <a:t>) </a:t>
            </a:r>
            <a:r>
              <a:rPr lang="en-US" b="1" noProof="0" dirty="0" err="1"/>
              <a:t>kasama</a:t>
            </a:r>
            <a:r>
              <a:rPr lang="en-US" b="1" noProof="0" dirty="0"/>
              <a:t> natin. Sa </a:t>
            </a:r>
            <a:r>
              <a:rPr lang="en-US" b="1" noProof="0" dirty="0" err="1"/>
              <a:t>kanyang</a:t>
            </a:r>
            <a:r>
              <a:rPr lang="en-US" b="1" noProof="0" dirty="0"/>
              <a:t> </a:t>
            </a:r>
            <a:r>
              <a:rPr lang="en-US" b="1" noProof="0" dirty="0" err="1"/>
              <a:t>pagkatawang</a:t>
            </a:r>
            <a:r>
              <a:rPr lang="en-US" b="1" dirty="0"/>
              <a:t>-</a:t>
            </a:r>
            <a:r>
              <a:rPr lang="en-US" b="1" dirty="0" err="1"/>
              <a:t>tao</a:t>
            </a:r>
            <a:r>
              <a:rPr lang="en-US" b="1" noProof="0" dirty="0"/>
              <a:t>, </a:t>
            </a:r>
            <a:r>
              <a:rPr lang="en-US" b="1" noProof="0" dirty="0" err="1"/>
              <a:t>si</a:t>
            </a:r>
            <a:r>
              <a:rPr lang="en-US" b="1" noProof="0" dirty="0"/>
              <a:t> Jesus, ang </a:t>
            </a:r>
            <a:r>
              <a:rPr lang="en-US" b="1" noProof="0" dirty="0" err="1"/>
              <a:t>walang</a:t>
            </a:r>
            <a:r>
              <a:rPr lang="en-US" b="1" noProof="0" dirty="0"/>
              <a:t> </a:t>
            </a:r>
            <a:r>
              <a:rPr lang="en-US" b="1" noProof="0" dirty="0" err="1"/>
              <a:t>hanggang</a:t>
            </a:r>
            <a:r>
              <a:rPr lang="en-US" b="1" noProof="0" dirty="0"/>
              <a:t> Dios, </a:t>
            </a:r>
            <a:r>
              <a:rPr lang="en-US" b="1" dirty="0"/>
              <a:t>ay </a:t>
            </a:r>
            <a:r>
              <a:rPr lang="en-US" b="1" dirty="0" err="1"/>
              <a:t>natupad</a:t>
            </a:r>
            <a:r>
              <a:rPr lang="en-US" b="1" dirty="0"/>
              <a:t> ang </a:t>
            </a:r>
            <a:r>
              <a:rPr lang="en-US" b="1" dirty="0" err="1"/>
              <a:t>hangarin</a:t>
            </a:r>
            <a:r>
              <a:rPr lang="en-US" b="1" dirty="0"/>
              <a:t> Nyang </a:t>
            </a:r>
            <a:r>
              <a:rPr lang="en-US" b="1" dirty="0" err="1"/>
              <a:t>manirahan</a:t>
            </a:r>
            <a:r>
              <a:rPr lang="en-US" b="1" dirty="0"/>
              <a:t> ng </a:t>
            </a:r>
            <a:r>
              <a:rPr lang="en-US" b="1" dirty="0" err="1"/>
              <a:t>pisikal</a:t>
            </a:r>
            <a:r>
              <a:rPr lang="en-US" b="1" dirty="0"/>
              <a:t> </a:t>
            </a:r>
            <a:r>
              <a:rPr lang="en-US" b="1" dirty="0" err="1"/>
              <a:t>kasama</a:t>
            </a:r>
            <a:r>
              <a:rPr lang="en-US" b="1" dirty="0"/>
              <a:t> natin</a:t>
            </a:r>
            <a:r>
              <a:rPr lang="en-US" b="1" noProof="0" dirty="0"/>
              <a:t>. Siya ay naging Emmanuel, Dios </a:t>
            </a:r>
            <a:r>
              <a:rPr lang="en-US" b="1" noProof="0" dirty="0" err="1"/>
              <a:t>na</a:t>
            </a:r>
            <a:r>
              <a:rPr lang="en-US" b="1" noProof="0" dirty="0"/>
              <a:t> </a:t>
            </a:r>
            <a:r>
              <a:rPr lang="en-US" b="1" noProof="0" dirty="0" err="1"/>
              <a:t>kasama</a:t>
            </a:r>
            <a:r>
              <a:rPr lang="en-US" b="1" noProof="0" dirty="0"/>
              <a:t> natin (Mt. 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64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4901184" y="4116055"/>
            <a:ext cx="7290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Sa </a:t>
            </a:r>
            <a:r>
              <a:rPr lang="en-US" sz="2000" b="1" noProof="0" dirty="0" err="1"/>
              <a:t>pamamagitan</a:t>
            </a:r>
            <a:r>
              <a:rPr lang="en-US" sz="2000" b="1" noProof="0" dirty="0"/>
              <a:t> ng Banal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Espiritu, </a:t>
            </a:r>
            <a:r>
              <a:rPr lang="en-US" sz="2000" b="1" noProof="0" dirty="0" err="1"/>
              <a:t>nagpapatuloy</a:t>
            </a:r>
            <a:r>
              <a:rPr lang="en-US" sz="2000" b="1" noProof="0" dirty="0"/>
              <a:t> ang Dios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manirahan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kasama</a:t>
            </a:r>
            <a:r>
              <a:rPr lang="en-US" sz="2000" b="1" noProof="0" dirty="0"/>
              <a:t> natin </a:t>
            </a:r>
            <a:r>
              <a:rPr lang="en-US" sz="2000" b="1" noProof="0" dirty="0" err="1"/>
              <a:t>ngayon</a:t>
            </a:r>
            <a:r>
              <a:rPr lang="en-US" sz="2000" b="1" noProof="0" dirty="0"/>
              <a:t> (Mt. 18:20; 1Co.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Mangyayari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kung </a:t>
            </a:r>
            <a:r>
              <a:rPr lang="en-US" sz="2000" b="1" noProof="0" dirty="0" err="1"/>
              <a:t>makompleto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ang plano ng </a:t>
            </a:r>
            <a:r>
              <a:rPr lang="en-US" sz="2000" b="1" noProof="0" dirty="0" err="1"/>
              <a:t>Kaligtasan</a:t>
            </a:r>
            <a:r>
              <a:rPr lang="en-US" sz="2000" b="1" noProof="0" dirty="0"/>
              <a:t>, at </a:t>
            </a:r>
            <a:r>
              <a:rPr lang="en-US" sz="2000" b="1" noProof="0" dirty="0" err="1"/>
              <a:t>lubusan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mabura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kasamaan</a:t>
            </a:r>
            <a:r>
              <a:rPr lang="en-US" sz="2000" b="1" noProof="0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4901182" y="4823941"/>
            <a:ext cx="7290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Ngunit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malapit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dumating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araw</a:t>
            </a:r>
            <a:r>
              <a:rPr lang="en-US" sz="2000" b="1" noProof="0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makakaharap</a:t>
            </a:r>
            <a:r>
              <a:rPr lang="en-US" sz="2000" b="1" dirty="0"/>
              <a:t> natin ang </a:t>
            </a:r>
            <a:r>
              <a:rPr lang="en-US" sz="2000" b="1" dirty="0" err="1"/>
              <a:t>ating</a:t>
            </a:r>
            <a:r>
              <a:rPr lang="en-US" sz="2000" b="1" dirty="0"/>
              <a:t> Dios</a:t>
            </a:r>
            <a:r>
              <a:rPr lang="en-US" sz="2000" b="1" noProof="0" dirty="0"/>
              <a:t>, at </a:t>
            </a:r>
            <a:r>
              <a:rPr lang="en-US" sz="2000" b="1" noProof="0" dirty="0" err="1"/>
              <a:t>maninirahan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kasama</a:t>
            </a:r>
            <a:r>
              <a:rPr lang="en-US" sz="2000" b="1" noProof="0" dirty="0"/>
              <a:t> Nya,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maharlikang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Tabernakulo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Siya </a:t>
            </a:r>
            <a:r>
              <a:rPr lang="en-US" sz="2000" b="1" noProof="0" dirty="0" err="1"/>
              <a:t>mismo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naghanda</a:t>
            </a:r>
            <a:r>
              <a:rPr lang="en-US" sz="2000" b="1" noProof="0" dirty="0"/>
              <a:t> para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atin</a:t>
            </a:r>
            <a:r>
              <a:rPr lang="en-US" sz="2000" b="1" noProof="0" dirty="0"/>
              <a:t>: ang </a:t>
            </a:r>
            <a:r>
              <a:rPr lang="en-US" sz="2000" b="1" dirty="0"/>
              <a:t>Bagong </a:t>
            </a:r>
            <a:r>
              <a:rPr lang="en-US" sz="2000" b="1" noProof="0" dirty="0"/>
              <a:t>Jerusalem (Apoc.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160925" y="1465370"/>
            <a:ext cx="90874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Constantia" panose="02030602050306030303" pitchFamily="18" charset="0"/>
              </a:rPr>
              <a:t>Inutusan</a:t>
            </a:r>
            <a:r>
              <a:rPr lang="en-US" sz="2800" b="1" noProof="0" dirty="0">
                <a:latin typeface="Constantia" panose="02030602050306030303" pitchFamily="18" charset="0"/>
              </a:rPr>
              <a:t> ng Dios </a:t>
            </a:r>
            <a:r>
              <a:rPr lang="en-US" sz="2800" b="1" noProof="0" dirty="0" err="1">
                <a:latin typeface="Constantia" panose="02030602050306030303" pitchFamily="18" charset="0"/>
              </a:rPr>
              <a:t>si</a:t>
            </a:r>
            <a:r>
              <a:rPr lang="en-US" sz="2800" b="1" noProof="0" dirty="0">
                <a:latin typeface="Constantia" panose="02030602050306030303" pitchFamily="18" charset="0"/>
              </a:rPr>
              <a:t> Moises </a:t>
            </a:r>
            <a:r>
              <a:rPr lang="en-US" sz="2800" b="1" noProof="0" dirty="0" err="1">
                <a:latin typeface="Constantia" panose="02030602050306030303" pitchFamily="18" charset="0"/>
              </a:rPr>
              <a:t>sa</a:t>
            </a:r>
            <a:r>
              <a:rPr lang="en-US" sz="2800" b="1" noProof="0" dirty="0">
                <a:latin typeface="Constantia" panose="02030602050306030303" pitchFamily="18" charset="0"/>
              </a:rPr>
              <a:t> Israel, "</a:t>
            </a:r>
            <a:r>
              <a:rPr lang="en-US" sz="2800" b="1" dirty="0">
                <a:latin typeface="Constantia" panose="02030602050306030303" pitchFamily="18" charset="0"/>
              </a:rPr>
              <a:t> At </a:t>
            </a:r>
            <a:r>
              <a:rPr lang="en-US" sz="2800" b="1" dirty="0" err="1">
                <a:latin typeface="Constantia" panose="02030602050306030303" pitchFamily="18" charset="0"/>
              </a:rPr>
              <a:t>kanilang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igawa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ako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isang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santuario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upang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ako'y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makatahan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gitna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nila</a:t>
            </a:r>
            <a:r>
              <a:rPr lang="en-US" sz="2800" b="1" noProof="0" dirty="0">
                <a:latin typeface="Constantia" panose="02030602050306030303" pitchFamily="18" charset="0"/>
              </a:rPr>
              <a:t>" (</a:t>
            </a:r>
            <a:r>
              <a:rPr lang="en-US" sz="2800" b="1" noProof="0" dirty="0" err="1">
                <a:latin typeface="Constantia" panose="02030602050306030303" pitchFamily="18" charset="0"/>
              </a:rPr>
              <a:t>Exodo</a:t>
            </a:r>
            <a:r>
              <a:rPr lang="en-US" sz="2800" b="1" noProof="0" dirty="0">
                <a:latin typeface="Constantia" panose="02030602050306030303" pitchFamily="18" charset="0"/>
              </a:rPr>
              <a:t> 25:8), at </a:t>
            </a:r>
            <a:r>
              <a:rPr lang="en-US" sz="2800" b="1" noProof="0" dirty="0" err="1">
                <a:latin typeface="Constantia" panose="02030602050306030303" pitchFamily="18" charset="0"/>
              </a:rPr>
              <a:t>tumira</a:t>
            </a:r>
            <a:r>
              <a:rPr lang="en-US" sz="2800" b="1" noProof="0" dirty="0">
                <a:latin typeface="Constantia" panose="02030602050306030303" pitchFamily="18" charset="0"/>
              </a:rPr>
              <a:t> Siya </a:t>
            </a:r>
            <a:r>
              <a:rPr lang="en-US" sz="2800" b="1" noProof="0" dirty="0" err="1">
                <a:latin typeface="Constantia" panose="02030602050306030303" pitchFamily="18" charset="0"/>
              </a:rPr>
              <a:t>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santuaryo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gitna</a:t>
            </a:r>
            <a:r>
              <a:rPr lang="en-US" sz="2800" b="1" noProof="0" dirty="0">
                <a:latin typeface="Constantia" panose="02030602050306030303" pitchFamily="18" charset="0"/>
              </a:rPr>
              <a:t> ng </a:t>
            </a:r>
            <a:r>
              <a:rPr lang="en-US" sz="2800" b="1" noProof="0" dirty="0" err="1">
                <a:latin typeface="Constantia" panose="02030602050306030303" pitchFamily="18" charset="0"/>
              </a:rPr>
              <a:t>Kanyang</a:t>
            </a:r>
            <a:r>
              <a:rPr lang="en-US" sz="2800" b="1" noProof="0" dirty="0">
                <a:latin typeface="Constantia" panose="02030602050306030303" pitchFamily="18" charset="0"/>
              </a:rPr>
              <a:t> bayan. Sa lahat </a:t>
            </a:r>
            <a:r>
              <a:rPr lang="en-US" sz="2800" b="1" noProof="0" dirty="0" err="1">
                <a:latin typeface="Constantia" panose="02030602050306030303" pitchFamily="18" charset="0"/>
              </a:rPr>
              <a:t>nilang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nakakapagod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paglalakbay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disyerto</a:t>
            </a:r>
            <a:r>
              <a:rPr lang="en-US" sz="2800" b="1" noProof="0" dirty="0">
                <a:latin typeface="Constantia" panose="02030602050306030303" pitchFamily="18" charset="0"/>
              </a:rPr>
              <a:t>, ang </a:t>
            </a:r>
            <a:r>
              <a:rPr lang="en-US" sz="2800" b="1" noProof="0" dirty="0" err="1">
                <a:latin typeface="Constantia" panose="02030602050306030303" pitchFamily="18" charset="0"/>
              </a:rPr>
              <a:t>simbolo</a:t>
            </a:r>
            <a:r>
              <a:rPr lang="en-US" sz="2800" b="1" noProof="0" dirty="0">
                <a:latin typeface="Constantia" panose="02030602050306030303" pitchFamily="18" charset="0"/>
              </a:rPr>
              <a:t> ng </a:t>
            </a:r>
            <a:r>
              <a:rPr lang="en-US" sz="2800" b="1" noProof="0" dirty="0" err="1">
                <a:latin typeface="Constantia" panose="02030602050306030303" pitchFamily="18" charset="0"/>
              </a:rPr>
              <a:t>Kanyang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presensya</a:t>
            </a:r>
            <a:r>
              <a:rPr lang="en-US" sz="2800" b="1" noProof="0" dirty="0">
                <a:latin typeface="Constantia" panose="02030602050306030303" pitchFamily="18" charset="0"/>
              </a:rPr>
              <a:t> ay </a:t>
            </a:r>
            <a:r>
              <a:rPr lang="en-US" sz="2800" b="1" noProof="0" dirty="0" err="1">
                <a:latin typeface="Constantia" panose="02030602050306030303" pitchFamily="18" charset="0"/>
              </a:rPr>
              <a:t>kasama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nila</a:t>
            </a:r>
            <a:r>
              <a:rPr lang="en-US" sz="2800" b="1" noProof="0" dirty="0">
                <a:latin typeface="Constantia" panose="02030602050306030303" pitchFamily="18" charset="0"/>
              </a:rPr>
              <a:t>. Kaya </a:t>
            </a:r>
            <a:r>
              <a:rPr lang="en-US" sz="2800" b="1" noProof="0" dirty="0" err="1">
                <a:latin typeface="Constantia" panose="02030602050306030303" pitchFamily="18" charset="0"/>
              </a:rPr>
              <a:t>itinayo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ni</a:t>
            </a:r>
            <a:r>
              <a:rPr lang="en-US" sz="2800" b="1" noProof="0" dirty="0">
                <a:latin typeface="Constantia" panose="02030602050306030303" pitchFamily="18" charset="0"/>
              </a:rPr>
              <a:t> Kristo ang </a:t>
            </a:r>
            <a:r>
              <a:rPr lang="en-US" sz="2800" b="1" noProof="0" dirty="0" err="1">
                <a:latin typeface="Constantia" panose="02030602050306030303" pitchFamily="18" charset="0"/>
              </a:rPr>
              <a:t>Kanyang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tabernakulo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gitna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>
                <a:latin typeface="Constantia" panose="02030602050306030303" pitchFamily="18" charset="0"/>
              </a:rPr>
              <a:t>ng </a:t>
            </a:r>
            <a:r>
              <a:rPr lang="en-US" sz="2800" b="1" dirty="0" err="1">
                <a:latin typeface="Constantia" panose="02030602050306030303" pitchFamily="18" charset="0"/>
              </a:rPr>
              <a:t>ating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tirahan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dirty="0">
                <a:latin typeface="Constantia" panose="02030602050306030303" pitchFamily="18" charset="0"/>
              </a:rPr>
              <a:t>Ini</a:t>
            </a:r>
            <a:r>
              <a:rPr lang="en-US" sz="2800" b="1" noProof="0" dirty="0" err="1">
                <a:latin typeface="Constantia" panose="02030602050306030303" pitchFamily="18" charset="0"/>
              </a:rPr>
              <a:t>lagay</a:t>
            </a:r>
            <a:r>
              <a:rPr lang="en-US" sz="2800" b="1" dirty="0">
                <a:latin typeface="Constantia" panose="02030602050306030303" pitchFamily="18" charset="0"/>
              </a:rPr>
              <a:t> Niya ang </a:t>
            </a:r>
            <a:r>
              <a:rPr lang="en-US" sz="2800" b="1" dirty="0" err="1">
                <a:latin typeface="Constantia" panose="02030602050306030303" pitchFamily="18" charset="0"/>
              </a:rPr>
              <a:t>Kanyang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tolda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tabi ng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tolda</a:t>
            </a:r>
            <a:r>
              <a:rPr lang="en-US" sz="2800" b="1" dirty="0">
                <a:latin typeface="Constantia" panose="02030602050306030303" pitchFamily="18" charset="0"/>
              </a:rPr>
              <a:t> ng </a:t>
            </a:r>
            <a:r>
              <a:rPr lang="en-US" sz="2800" b="1" dirty="0" err="1">
                <a:latin typeface="Constantia" panose="02030602050306030303" pitchFamily="18" charset="0"/>
              </a:rPr>
              <a:t>mga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tao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upang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makapanirahan</a:t>
            </a:r>
            <a:r>
              <a:rPr lang="en-US" sz="2800" b="1" noProof="0" dirty="0">
                <a:latin typeface="Constantia" panose="02030602050306030303" pitchFamily="18" charset="0"/>
              </a:rPr>
              <a:t> Siya </a:t>
            </a:r>
            <a:r>
              <a:rPr lang="en-US" sz="2800" b="1" noProof="0" dirty="0" err="1">
                <a:latin typeface="Constantia" panose="02030602050306030303" pitchFamily="18" charset="0"/>
              </a:rPr>
              <a:t>kasama</a:t>
            </a:r>
            <a:r>
              <a:rPr lang="en-US" sz="2800" b="1" noProof="0" dirty="0">
                <a:latin typeface="Constantia" panose="02030602050306030303" pitchFamily="18" charset="0"/>
              </a:rPr>
              <a:t> natin, at </a:t>
            </a:r>
            <a:r>
              <a:rPr lang="en-US" sz="2800" b="1" noProof="0" dirty="0" err="1">
                <a:latin typeface="Constantia" panose="02030602050306030303" pitchFamily="18" charset="0"/>
              </a:rPr>
              <a:t>upang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makabisado</a:t>
            </a:r>
            <a:r>
              <a:rPr lang="en-US" sz="2800" b="1" noProof="0" dirty="0">
                <a:latin typeface="Constantia" panose="02030602050306030303" pitchFamily="18" charset="0"/>
              </a:rPr>
              <a:t> natin ang </a:t>
            </a:r>
            <a:r>
              <a:rPr lang="en-US" sz="2800" b="1" noProof="0" dirty="0" err="1">
                <a:latin typeface="Constantia" panose="02030602050306030303" pitchFamily="18" charset="0"/>
              </a:rPr>
              <a:t>Kanyang</a:t>
            </a:r>
            <a:r>
              <a:rPr lang="en-US" sz="2800" b="1" noProof="0" dirty="0">
                <a:latin typeface="Constantia" panose="02030602050306030303" pitchFamily="18" charset="0"/>
              </a:rPr>
              <a:t> banal </a:t>
            </a:r>
            <a:r>
              <a:rPr lang="en-US" sz="2800" b="1" noProof="0" dirty="0" err="1">
                <a:latin typeface="Constantia" panose="02030602050306030303" pitchFamily="18" charset="0"/>
              </a:rPr>
              <a:t>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katangian</a:t>
            </a:r>
            <a:r>
              <a:rPr lang="en-US" sz="2800" b="1" noProof="0" dirty="0">
                <a:latin typeface="Constantia" panose="02030602050306030303" pitchFamily="18" charset="0"/>
              </a:rPr>
              <a:t> at </a:t>
            </a:r>
            <a:r>
              <a:rPr lang="en-US" sz="2800" b="1" noProof="0" dirty="0" err="1">
                <a:latin typeface="Constantia" panose="02030602050306030303" pitchFamily="18" charset="0"/>
              </a:rPr>
              <a:t>buhay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915881" y="1892821"/>
            <a:ext cx="4360238" cy="30162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“Nang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magkagayo'y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tinakpan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ulap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tabernakulo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kapisanan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pinuno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kaluwalhatian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tabernakulo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…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Sapagka't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ulap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ay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ibabaw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tabernakulo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araw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may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apoy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loob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niyaon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gabi,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paningin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buong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lahi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Israel,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kanilang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buong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paglalakbay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Exodo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Ang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paghahanda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Ang Sabado (</a:t>
            </a:r>
            <a:r>
              <a:rPr lang="en-US" sz="2000" b="1" noProof="0" dirty="0" err="1"/>
              <a:t>Exodo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dirty="0"/>
              <a:t>Malayang Handog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Exodo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Ang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Tabernakulo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Pagtatayo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Exodo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Pagtatalaga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Exodo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Iba pang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mga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Tabernakulo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Si Jesus at ang Bagong Jerusalem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huling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kabanata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Exodo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itinalaga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detalyadong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paglalarawan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pagtatayo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pagtatalaga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Tabernakulo</a:t>
            </a:r>
            <a:r>
              <a:rPr lang="en-US" sz="2000" b="1" noProof="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148352" y="2091483"/>
            <a:ext cx="65667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Ang </a:t>
            </a:r>
            <a:r>
              <a:rPr lang="en-US" sz="2000" b="1" noProof="0" dirty="0" err="1"/>
              <a:t>pangunahing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dahilan</a:t>
            </a:r>
            <a:r>
              <a:rPr lang="en-US" sz="2000" b="1" noProof="0" dirty="0"/>
              <a:t> </a:t>
            </a:r>
            <a:r>
              <a:rPr lang="en-US" sz="2000" b="1" dirty="0"/>
              <a:t>ng Dios kaya </a:t>
            </a:r>
            <a:r>
              <a:rPr lang="en-US" sz="2000" b="1" dirty="0" err="1"/>
              <a:t>ipinatayo</a:t>
            </a:r>
            <a:r>
              <a:rPr lang="en-US" sz="2000" b="1" dirty="0"/>
              <a:t> </a:t>
            </a:r>
            <a:r>
              <a:rPr lang="en-US" sz="2000" b="1" dirty="0" err="1"/>
              <a:t>itong</a:t>
            </a:r>
            <a:r>
              <a:rPr lang="en-US" sz="2000" b="1" dirty="0"/>
              <a:t> portable </a:t>
            </a:r>
            <a:r>
              <a:rPr lang="en-US" sz="2000" b="1" dirty="0" err="1"/>
              <a:t>na</a:t>
            </a:r>
            <a:r>
              <a:rPr lang="en-US" sz="2000" b="1" dirty="0"/>
              <a:t> Templo ay ang </a:t>
            </a:r>
            <a:r>
              <a:rPr lang="en-US" sz="2000" b="1" dirty="0" err="1"/>
              <a:t>hangarin</a:t>
            </a:r>
            <a:r>
              <a:rPr lang="en-US" sz="2000" b="1" dirty="0"/>
              <a:t> Nyang </a:t>
            </a:r>
            <a:r>
              <a:rPr lang="en-US" sz="2000" b="1" dirty="0" err="1"/>
              <a:t>manirahan</a:t>
            </a:r>
            <a:r>
              <a:rPr lang="en-US" sz="2000" b="1" dirty="0"/>
              <a:t> </a:t>
            </a:r>
            <a:r>
              <a:rPr lang="en-US" sz="2000" b="1" dirty="0" err="1"/>
              <a:t>kasama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bayan </a:t>
            </a:r>
            <a:r>
              <a:rPr lang="en-US" sz="2000" b="1" noProof="0" dirty="0"/>
              <a:t>(Ex. 25:8). Ang </a:t>
            </a:r>
            <a:r>
              <a:rPr lang="en-US" sz="2000" b="1" noProof="0" dirty="0" err="1"/>
              <a:t>hangaring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natupad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katauhan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Jesus, at </a:t>
            </a:r>
            <a:r>
              <a:rPr lang="en-US" sz="2000" b="1" noProof="0" dirty="0" err="1"/>
              <a:t>malulubos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kung </a:t>
            </a:r>
            <a:r>
              <a:rPr lang="en-US" sz="2000" b="1" noProof="0" dirty="0" err="1"/>
              <a:t>tayong</a:t>
            </a:r>
            <a:r>
              <a:rPr lang="en-US" sz="2000" b="1" noProof="0" dirty="0"/>
              <a:t> lahat ay </a:t>
            </a:r>
            <a:r>
              <a:rPr lang="en-US" sz="2000" b="1" noProof="0" dirty="0" err="1"/>
              <a:t>makasama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Nya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bagong</a:t>
            </a:r>
            <a:r>
              <a:rPr lang="en-US" sz="2000" b="1" noProof="0" dirty="0"/>
              <a:t> Lupa.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1075819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Ito ay </a:t>
            </a:r>
            <a:r>
              <a:rPr lang="en-US" sz="2000" b="1" dirty="0" err="1"/>
              <a:t>espesyal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sandali</a:t>
            </a:r>
            <a:r>
              <a:rPr lang="en-US" sz="2000" b="1" noProof="0" dirty="0"/>
              <a:t>, kung </a:t>
            </a:r>
            <a:r>
              <a:rPr lang="en-US" sz="2000" b="1" noProof="0" dirty="0" err="1"/>
              <a:t>saan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masayang</a:t>
            </a:r>
            <a:r>
              <a:rPr lang="en-US" sz="2000" b="1" noProof="0" dirty="0"/>
              <a:t> </a:t>
            </a:r>
            <a:r>
              <a:rPr lang="en-US" sz="2000" b="1" dirty="0" err="1"/>
              <a:t>nakilahok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umambag</a:t>
            </a:r>
            <a:r>
              <a:rPr lang="en-US" sz="2000" b="1" noProof="0" dirty="0"/>
              <a:t>—ang </a:t>
            </a:r>
            <a:r>
              <a:rPr lang="en-US" sz="2000" b="1" noProof="0" dirty="0" err="1"/>
              <a:t>bawat</a:t>
            </a:r>
            <a:r>
              <a:rPr lang="en-US" sz="2000" b="1" noProof="0" dirty="0"/>
              <a:t> isa </a:t>
            </a:r>
            <a:r>
              <a:rPr lang="en-US" sz="2000" b="1" noProof="0" dirty="0" err="1"/>
              <a:t>ayon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kanilang</a:t>
            </a:r>
            <a:r>
              <a:rPr lang="en-US" sz="2000" b="1" noProof="0" dirty="0"/>
              <a:t> kaya—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dakilang</a:t>
            </a:r>
            <a:r>
              <a:rPr lang="en-US" sz="2000" b="1" dirty="0"/>
              <a:t> </a:t>
            </a:r>
            <a:r>
              <a:rPr lang="en-US" sz="2000" b="1" dirty="0" err="1"/>
              <a:t>gawaing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para </a:t>
            </a:r>
            <a:r>
              <a:rPr lang="en-US" sz="2000" b="1" dirty="0" err="1"/>
              <a:t>sa</a:t>
            </a:r>
            <a:r>
              <a:rPr lang="en-US" sz="2000" b="1" dirty="0"/>
              <a:t> Dios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4513436"/>
            <a:ext cx="811462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ANG PAGHAHANDA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SABADO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16151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araw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gagawa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datapuwa't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ikapitong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araw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ipangingilin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ninyo,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sabbath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takdang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kapahingahan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sinomang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gumawa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anomang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araw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papatayin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Matapos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masulyapan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kaluwalhatian</a:t>
            </a:r>
            <a:r>
              <a:rPr lang="en-US" sz="2000" b="1" noProof="0" dirty="0"/>
              <a:t> ng Dios, </a:t>
            </a:r>
            <a:r>
              <a:rPr lang="en-US" sz="2000" b="1" noProof="0" dirty="0" err="1"/>
              <a:t>ipinahayag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Moises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tao</a:t>
            </a:r>
            <a:r>
              <a:rPr lang="en-US" sz="2000" b="1" noProof="0" dirty="0"/>
              <a:t> “kung </a:t>
            </a:r>
            <a:r>
              <a:rPr lang="en-US" sz="2000" b="1" noProof="0" dirty="0" err="1"/>
              <a:t>ano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inutos</a:t>
            </a:r>
            <a:r>
              <a:rPr lang="en-US" sz="2000" b="1" noProof="0" dirty="0"/>
              <a:t> ng Dios” (Ex. 35:1, 4). </a:t>
            </a:r>
            <a:r>
              <a:rPr lang="en-US" sz="2000" b="1" noProof="0" dirty="0" err="1"/>
              <a:t>Kabilang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mgatagubiling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pakikipag-ugnayan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nila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Dios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panahon</a:t>
            </a:r>
            <a:r>
              <a:rPr lang="en-US" sz="2000" b="1" noProof="0" dirty="0"/>
              <a:t> (ang Sabado) at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lugar</a:t>
            </a:r>
            <a:r>
              <a:rPr lang="en-US" sz="2000" b="1" noProof="0" dirty="0"/>
              <a:t> (ang </a:t>
            </a:r>
            <a:r>
              <a:rPr lang="en-US" sz="2000" b="1" noProof="0" dirty="0" err="1"/>
              <a:t>Tabernakulo</a:t>
            </a:r>
            <a:r>
              <a:rPr lang="en-US" sz="2000" b="1" noProof="0" dirty="0"/>
              <a:t>).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3973546" y="4310006"/>
            <a:ext cx="34768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Ipinapaalala</a:t>
            </a:r>
            <a:r>
              <a:rPr lang="en-US" sz="2000" b="1" noProof="0" dirty="0"/>
              <a:t> ng Sabado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ang Dios ang </a:t>
            </a:r>
            <a:r>
              <a:rPr lang="en-US" sz="2000" b="1" noProof="0" dirty="0" err="1"/>
              <a:t>ating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Manlalalang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Manunubos</a:t>
            </a:r>
            <a:r>
              <a:rPr lang="en-US" sz="2000" b="1" noProof="0" dirty="0"/>
              <a:t> (Deut. 5:15), at </a:t>
            </a:r>
            <a:r>
              <a:rPr lang="en-US" sz="2000" b="1" noProof="0" dirty="0" err="1"/>
              <a:t>dinadala</a:t>
            </a:r>
            <a:r>
              <a:rPr lang="en-US" sz="2000" b="1" noProof="0" dirty="0"/>
              <a:t> tayo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hinaharap</a:t>
            </a:r>
            <a:r>
              <a:rPr lang="en-US" sz="2000" b="1" noProof="0" dirty="0"/>
              <a:t> kung </a:t>
            </a:r>
            <a:r>
              <a:rPr lang="en-US" sz="2000" b="1" noProof="0" dirty="0" err="1"/>
              <a:t>saan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magsasay</a:t>
            </a:r>
            <a:r>
              <a:rPr lang="en-US" sz="2000" b="1" dirty="0"/>
              <a:t>a tayo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kasama</a:t>
            </a:r>
            <a:r>
              <a:rPr lang="en-US" sz="2000" b="1" dirty="0"/>
              <a:t> Nya </a:t>
            </a:r>
            <a:r>
              <a:rPr lang="en-US" sz="2000" b="1" dirty="0" err="1"/>
              <a:t>magpasa</a:t>
            </a:r>
            <a:r>
              <a:rPr lang="en-US" sz="2000" b="1" dirty="0"/>
              <a:t>-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hanggan</a:t>
            </a:r>
            <a:r>
              <a:rPr lang="en-US" sz="2000" b="1" noProof="0" dirty="0"/>
              <a:t> (Isa.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7186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4316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Itinalaga</a:t>
            </a:r>
            <a:r>
              <a:rPr lang="en-US" sz="2000" b="1" noProof="0" dirty="0"/>
              <a:t> ng Dios ang Sabado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espesyal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panahon</a:t>
            </a:r>
            <a:r>
              <a:rPr lang="en-US" sz="2000" b="1" noProof="0" dirty="0"/>
              <a:t> para </a:t>
            </a:r>
            <a:r>
              <a:rPr lang="en-US" sz="2000" b="1" noProof="0" dirty="0" err="1"/>
              <a:t>masiyahan</a:t>
            </a:r>
            <a:r>
              <a:rPr lang="en-US" sz="2000" b="1" noProof="0" dirty="0"/>
              <a:t> tayo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Kanyang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presensya</a:t>
            </a:r>
            <a:r>
              <a:rPr lang="en-US" sz="2000" b="1" noProof="0" dirty="0"/>
              <a:t> at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Nilikha</a:t>
            </a:r>
            <a:r>
              <a:rPr lang="en-US" sz="2000" b="1" noProof="0" dirty="0"/>
              <a:t> (Gen. 2:1-3; Ex. 20:11), at </a:t>
            </a:r>
            <a:r>
              <a:rPr lang="en-US" sz="2000" b="1" noProof="0" dirty="0" err="1"/>
              <a:t>ipinaalala</a:t>
            </a:r>
            <a:r>
              <a:rPr lang="en-US" sz="2000" b="1" noProof="0" dirty="0"/>
              <a:t> Niya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Israel </a:t>
            </a:r>
            <a:r>
              <a:rPr lang="en-US" sz="2000" b="1" noProof="0" dirty="0" err="1"/>
              <a:t>bago</a:t>
            </a:r>
            <a:r>
              <a:rPr lang="en-US" sz="2000" b="1" noProof="0" dirty="0"/>
              <a:t> </a:t>
            </a:r>
            <a:r>
              <a:rPr lang="en-US" sz="2000" b="1" dirty="0"/>
              <a:t>Niya </a:t>
            </a:r>
            <a:r>
              <a:rPr lang="en-US" sz="2000" b="1" dirty="0" err="1"/>
              <a:t>ipinahayag</a:t>
            </a:r>
            <a:r>
              <a:rPr lang="en-US" sz="2000" b="1" dirty="0"/>
              <a:t> ang </a:t>
            </a:r>
            <a:r>
              <a:rPr lang="en-US" sz="2000" b="1" dirty="0" err="1"/>
              <a:t>Sampung</a:t>
            </a:r>
            <a:r>
              <a:rPr lang="en-US" sz="2000" b="1" dirty="0"/>
              <a:t> </a:t>
            </a:r>
            <a:r>
              <a:rPr lang="en-US" sz="2000" b="1" dirty="0" err="1"/>
              <a:t>Utos</a:t>
            </a:r>
            <a:r>
              <a:rPr lang="en-US" sz="2000" b="1" noProof="0" dirty="0"/>
              <a:t> (Ex.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ANG MALAYANG HANDOG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Magsikuha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kayo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inyo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handog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taan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sinomang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may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kusang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loob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ay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magdala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handog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ginto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pilak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tanso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 …]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Magsikuha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kayo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inyo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isang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handog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taan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sinomang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may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kusang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loob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ay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magdala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handog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ginto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pilak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tanso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2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US" sz="12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sz="1600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557083" y="1456521"/>
            <a:ext cx="722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May </a:t>
            </a:r>
            <a:r>
              <a:rPr lang="en-US" b="1" noProof="0" dirty="0" err="1"/>
              <a:t>dalawang</a:t>
            </a:r>
            <a:r>
              <a:rPr lang="en-US" b="1" noProof="0" dirty="0"/>
              <a:t> </a:t>
            </a:r>
            <a:r>
              <a:rPr lang="en-US" b="1" noProof="0" dirty="0" err="1"/>
              <a:t>paraan</a:t>
            </a:r>
            <a:r>
              <a:rPr lang="en-US" b="1" noProof="0" dirty="0"/>
              <a:t> </a:t>
            </a:r>
            <a:r>
              <a:rPr lang="en-US" b="1" noProof="0" dirty="0" err="1"/>
              <a:t>upang</a:t>
            </a:r>
            <a:r>
              <a:rPr lang="en-US" b="1" noProof="0" dirty="0"/>
              <a:t> </a:t>
            </a:r>
            <a:r>
              <a:rPr lang="en-US" b="1" noProof="0" dirty="0" err="1"/>
              <a:t>makabahagi</a:t>
            </a:r>
            <a:r>
              <a:rPr lang="en-US" b="1" noProof="0" dirty="0"/>
              <a:t> </a:t>
            </a:r>
            <a:r>
              <a:rPr lang="en-US" b="1" noProof="0" dirty="0" err="1"/>
              <a:t>sa</a:t>
            </a:r>
            <a:r>
              <a:rPr lang="en-US" b="1" noProof="0" dirty="0"/>
              <a:t> Gawain ng </a:t>
            </a:r>
            <a:r>
              <a:rPr lang="en-US" b="1" noProof="0" dirty="0" err="1"/>
              <a:t>Tabernakulo</a:t>
            </a:r>
            <a:r>
              <a:rPr lang="en-US" b="1" noProof="0" dirty="0"/>
              <a:t>: </a:t>
            </a:r>
            <a:r>
              <a:rPr lang="en-US" b="1" noProof="0" dirty="0" err="1"/>
              <a:t>pagbibigay</a:t>
            </a:r>
            <a:r>
              <a:rPr lang="en-US" b="1" noProof="0" dirty="0"/>
              <a:t> ng </a:t>
            </a:r>
            <a:r>
              <a:rPr lang="en-US" b="1" noProof="0" dirty="0" err="1"/>
              <a:t>materyales</a:t>
            </a:r>
            <a:r>
              <a:rPr lang="en-US" b="1" noProof="0" dirty="0"/>
              <a:t> at </a:t>
            </a:r>
            <a:r>
              <a:rPr lang="en-US" b="1" noProof="0" dirty="0" err="1"/>
              <a:t>pagtulong</a:t>
            </a:r>
            <a:r>
              <a:rPr lang="en-US" b="1" noProof="0" dirty="0"/>
              <a:t> </a:t>
            </a:r>
            <a:r>
              <a:rPr lang="en-US" b="1" noProof="0" dirty="0" err="1"/>
              <a:t>sa</a:t>
            </a:r>
            <a:r>
              <a:rPr lang="en-US" b="1" noProof="0" dirty="0"/>
              <a:t> </a:t>
            </a:r>
            <a:r>
              <a:rPr lang="en-US" b="1" noProof="0" dirty="0" err="1"/>
              <a:t>mga</a:t>
            </a:r>
            <a:r>
              <a:rPr lang="en-US" b="1" noProof="0" dirty="0"/>
              <a:t> gawain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080" y="185420"/>
            <a:ext cx="2376731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74352" y="3322041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510862"/>
            <a:ext cx="67931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Upang </a:t>
            </a:r>
            <a:r>
              <a:rPr lang="en-US" sz="2000" b="1" noProof="0" dirty="0" err="1"/>
              <a:t>matapos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gawaing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pinagkalooban</a:t>
            </a:r>
            <a:r>
              <a:rPr lang="en-US" sz="2000" b="1" noProof="0" dirty="0"/>
              <a:t> ng Banal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Espiritu ang lahat ng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manggagawa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kakayahan</a:t>
            </a:r>
            <a:r>
              <a:rPr lang="en-US" sz="2000" b="1" noProof="0" dirty="0"/>
              <a:t> (Ex. 35:30–36:2). Ganun din, </a:t>
            </a:r>
            <a:r>
              <a:rPr lang="en-US" sz="2000" b="1" noProof="0" dirty="0" err="1"/>
              <a:t>patuloy</a:t>
            </a:r>
            <a:r>
              <a:rPr lang="en-US" sz="2000" b="1" noProof="0" dirty="0"/>
              <a:t> Nyang </a:t>
            </a:r>
            <a:r>
              <a:rPr lang="en-US" sz="2000" b="1" noProof="0" dirty="0" err="1"/>
              <a:t>binibigyan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kaloob</a:t>
            </a:r>
            <a:r>
              <a:rPr lang="en-US" sz="2000" b="1" noProof="0" dirty="0"/>
              <a:t> lahat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nakikipagtulungan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gawain ng Dios.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89" y="4515326"/>
            <a:ext cx="6961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Lahat ay gusting </a:t>
            </a:r>
            <a:r>
              <a:rPr lang="en-US" sz="2000" b="1" noProof="0" dirty="0" err="1"/>
              <a:t>tumulong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sina</a:t>
            </a:r>
            <a:r>
              <a:rPr lang="en-US" sz="2000" b="1" noProof="0" dirty="0"/>
              <a:t> Bezaleel, Aholiab, at </a:t>
            </a:r>
            <a:r>
              <a:rPr lang="en-US" sz="2000" b="1" noProof="0" dirty="0" err="1"/>
              <a:t>ilang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manggagawa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sinabihan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si</a:t>
            </a:r>
            <a:r>
              <a:rPr lang="en-US" sz="2000" b="1" noProof="0" dirty="0"/>
              <a:t> Moises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patigilin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pagdadala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handog</a:t>
            </a:r>
            <a:r>
              <a:rPr lang="en-US" sz="2000" b="1" noProof="0" dirty="0"/>
              <a:t> (Ex.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827569"/>
            <a:ext cx="6786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Dagdag pa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kinailangan</a:t>
            </a:r>
            <a:r>
              <a:rPr lang="en-US" sz="2000" b="1" noProof="0" dirty="0"/>
              <a:t> ang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tagagawa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sinulid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mananahi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karpentero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mang-uukit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mang-aalahas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atbp</a:t>
            </a:r>
            <a:r>
              <a:rPr lang="en-US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557083" y="3139812"/>
            <a:ext cx="7117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Saan </a:t>
            </a:r>
            <a:r>
              <a:rPr lang="en-US" sz="2000" b="1" noProof="0" dirty="0" err="1"/>
              <a:t>ito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galing</a:t>
            </a:r>
            <a:r>
              <a:rPr lang="en-US" sz="2000" b="1" noProof="0" dirty="0"/>
              <a:t> </a:t>
            </a:r>
            <a:r>
              <a:rPr lang="en-US" sz="2000" b="1" dirty="0"/>
              <a:t>lahat</a:t>
            </a:r>
            <a:r>
              <a:rPr lang="en-US" sz="2000" b="1" noProof="0" dirty="0"/>
              <a:t>? </a:t>
            </a:r>
            <a:r>
              <a:rPr lang="en-US" sz="2000" b="1" noProof="0" dirty="0" err="1"/>
              <a:t>Kalimitan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dito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galing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Ehipto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hiningi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mga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Israelita</a:t>
            </a:r>
            <a:r>
              <a:rPr lang="en-US" sz="2000" b="1" noProof="0" dirty="0"/>
              <a:t> ng </a:t>
            </a:r>
            <a:r>
              <a:rPr lang="en-US" sz="2000" b="1" noProof="0" dirty="0" err="1"/>
              <a:t>sila</a:t>
            </a:r>
            <a:r>
              <a:rPr lang="en-US" sz="2000" b="1" noProof="0" dirty="0"/>
              <a:t> ay </a:t>
            </a:r>
            <a:r>
              <a:rPr lang="en-US" sz="2000" b="1" noProof="0" dirty="0" err="1"/>
              <a:t>umalis</a:t>
            </a:r>
            <a:r>
              <a:rPr lang="en-US" sz="2000" b="1" noProof="0" dirty="0"/>
              <a:t> (Ex.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557083" y="2144278"/>
            <a:ext cx="722699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Mahigit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sa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isang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tonelada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na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ginto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umabot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sa</a:t>
            </a:r>
            <a:r>
              <a:rPr lang="en-US" sz="1900" b="1" noProof="0" dirty="0"/>
              <a:t> 3.75 </a:t>
            </a:r>
            <a:r>
              <a:rPr lang="en-US" sz="1900" b="1" noProof="0" dirty="0" err="1"/>
              <a:t>toneladang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pilak</a:t>
            </a:r>
            <a:r>
              <a:rPr lang="en-US" sz="1900" b="1" noProof="0" dirty="0"/>
              <a:t>, at </a:t>
            </a:r>
            <a:r>
              <a:rPr lang="en-US" sz="1900" b="1" noProof="0" dirty="0" err="1"/>
              <a:t>tinatayang</a:t>
            </a:r>
            <a:r>
              <a:rPr lang="en-US" sz="1900" b="1" noProof="0" dirty="0"/>
              <a:t> 2.5 </a:t>
            </a:r>
            <a:r>
              <a:rPr lang="en-US" sz="1900" b="1" noProof="0" dirty="0" err="1"/>
              <a:t>toneladang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tanso</a:t>
            </a:r>
            <a:r>
              <a:rPr lang="en-US" sz="1900" b="1" noProof="0" dirty="0"/>
              <a:t> ang </a:t>
            </a:r>
            <a:r>
              <a:rPr lang="en-US" sz="1900" b="1" noProof="0" dirty="0" err="1"/>
              <a:t>ginamit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ganun</a:t>
            </a:r>
            <a:r>
              <a:rPr lang="en-US" sz="1900" b="1" noProof="0" dirty="0"/>
              <a:t> din ang </a:t>
            </a:r>
            <a:r>
              <a:rPr lang="en-US" sz="1900" b="1" noProof="0" dirty="0" err="1"/>
              <a:t>kahoy</a:t>
            </a:r>
            <a:r>
              <a:rPr lang="en-US" sz="1900" b="1" noProof="0" dirty="0"/>
              <a:t> at </a:t>
            </a:r>
            <a:r>
              <a:rPr lang="en-US" sz="1900" b="1" noProof="0" dirty="0" err="1"/>
              <a:t>iba’t-ibang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mga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tela</a:t>
            </a:r>
            <a:r>
              <a:rPr lang="en-US" sz="1900" b="1" noProof="0" dirty="0"/>
              <a:t> (Ex. 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2596896" y="809120"/>
            <a:ext cx="81838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noProof="0" dirty="0">
                <a:latin typeface="Constantia" panose="02030602050306030303" pitchFamily="18" charset="0"/>
              </a:rPr>
              <a:t>“</a:t>
            </a:r>
            <a:r>
              <a:rPr lang="en-US" sz="3200" b="1" noProof="0" dirty="0" err="1">
                <a:latin typeface="Constantia" panose="02030602050306030303" pitchFamily="18" charset="0"/>
              </a:rPr>
              <a:t>Binigyan</a:t>
            </a:r>
            <a:r>
              <a:rPr lang="en-US" sz="3200" b="1" noProof="0" dirty="0">
                <a:latin typeface="Constantia" panose="02030602050306030303" pitchFamily="18" charset="0"/>
              </a:rPr>
              <a:t> ng Dios ang </a:t>
            </a:r>
            <a:r>
              <a:rPr lang="en-US" sz="3200" b="1" noProof="0" dirty="0" err="1">
                <a:latin typeface="Constantia" panose="02030602050306030303" pitchFamily="18" charset="0"/>
              </a:rPr>
              <a:t>mga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lalaki</a:t>
            </a:r>
            <a:r>
              <a:rPr lang="en-US" sz="3200" b="1" noProof="0" dirty="0">
                <a:latin typeface="Constantia" panose="02030602050306030303" pitchFamily="18" charset="0"/>
              </a:rPr>
              <a:t> at </a:t>
            </a:r>
            <a:r>
              <a:rPr lang="en-US" sz="3200" b="1" noProof="0" dirty="0" err="1">
                <a:latin typeface="Constantia" panose="02030602050306030303" pitchFamily="18" charset="0"/>
              </a:rPr>
              <a:t>babae</a:t>
            </a:r>
            <a:r>
              <a:rPr lang="en-US" sz="3200" b="1" noProof="0" dirty="0">
                <a:latin typeface="Constantia" panose="02030602050306030303" pitchFamily="18" charset="0"/>
              </a:rPr>
              <a:t> ng </a:t>
            </a:r>
            <a:r>
              <a:rPr lang="en-US" sz="3200" b="1" noProof="0" dirty="0" err="1">
                <a:latin typeface="Constantia" panose="02030602050306030303" pitchFamily="18" charset="0"/>
              </a:rPr>
              <a:t>mahahalagang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kaloob</a:t>
            </a:r>
            <a:r>
              <a:rPr lang="en-US" sz="3200" b="1" noProof="0" dirty="0">
                <a:latin typeface="Constantia" panose="02030602050306030303" pitchFamily="18" charset="0"/>
              </a:rPr>
              <a:t>. </a:t>
            </a:r>
            <a:r>
              <a:rPr lang="en-US" sz="3200" b="1" noProof="0" dirty="0" err="1">
                <a:latin typeface="Constantia" panose="02030602050306030303" pitchFamily="18" charset="0"/>
              </a:rPr>
              <a:t>Iba’t-iba</a:t>
            </a:r>
            <a:r>
              <a:rPr lang="en-US" sz="3200" b="1" noProof="0" dirty="0">
                <a:latin typeface="Constantia" panose="02030602050306030303" pitchFamily="18" charset="0"/>
              </a:rPr>
              <a:t> ang </a:t>
            </a:r>
            <a:r>
              <a:rPr lang="en-US" sz="3200" b="1" noProof="0" dirty="0" err="1">
                <a:latin typeface="Constantia" panose="02030602050306030303" pitchFamily="18" charset="0"/>
              </a:rPr>
              <a:t>ibinigay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dirty="0">
                <a:latin typeface="Constantia" panose="02030602050306030303" pitchFamily="18" charset="0"/>
              </a:rPr>
              <a:t>Nya</a:t>
            </a:r>
            <a:r>
              <a:rPr lang="en-US" sz="3200" b="1" noProof="0" dirty="0">
                <a:latin typeface="Constantia" panose="02030602050306030303" pitchFamily="18" charset="0"/>
              </a:rPr>
              <a:t>. Hindi lahat ay </a:t>
            </a:r>
            <a:r>
              <a:rPr lang="en-US" sz="3200" b="1" noProof="0" dirty="0" err="1">
                <a:latin typeface="Constantia" panose="02030602050306030303" pitchFamily="18" charset="0"/>
              </a:rPr>
              <a:t>pareho</a:t>
            </a:r>
            <a:r>
              <a:rPr lang="en-US" sz="3200" b="1" noProof="0" dirty="0">
                <a:latin typeface="Constantia" panose="02030602050306030303" pitchFamily="18" charset="0"/>
              </a:rPr>
              <a:t> ng </a:t>
            </a:r>
            <a:r>
              <a:rPr lang="en-US" sz="3200" b="1" noProof="0" dirty="0" err="1">
                <a:latin typeface="Constantia" panose="02030602050306030303" pitchFamily="18" charset="0"/>
              </a:rPr>
              <a:t>lakas</a:t>
            </a:r>
            <a:r>
              <a:rPr lang="en-US" sz="3200" b="1" noProof="0" dirty="0">
                <a:latin typeface="Constantia" panose="02030602050306030303" pitchFamily="18" charset="0"/>
              </a:rPr>
              <a:t> ng </a:t>
            </a:r>
            <a:r>
              <a:rPr lang="en-US" sz="3200" b="1" noProof="0" dirty="0" err="1">
                <a:latin typeface="Constantia" panose="02030602050306030303" pitchFamily="18" charset="0"/>
              </a:rPr>
              <a:t>katangian</a:t>
            </a:r>
            <a:r>
              <a:rPr lang="en-US" sz="3200" b="1" noProof="0" dirty="0">
                <a:latin typeface="Constantia" panose="02030602050306030303" pitchFamily="18" charset="0"/>
              </a:rPr>
              <a:t> o </a:t>
            </a:r>
            <a:r>
              <a:rPr lang="en-US" sz="3200" b="1" noProof="0" dirty="0" err="1">
                <a:latin typeface="Constantia" panose="02030602050306030303" pitchFamily="18" charset="0"/>
              </a:rPr>
              <a:t>lalim</a:t>
            </a:r>
            <a:r>
              <a:rPr lang="en-US" sz="3200" b="1" noProof="0" dirty="0">
                <a:latin typeface="Constantia" panose="02030602050306030303" pitchFamily="18" charset="0"/>
              </a:rPr>
              <a:t> ng </a:t>
            </a:r>
            <a:r>
              <a:rPr lang="en-US" sz="3200" b="1" noProof="0" dirty="0" err="1">
                <a:latin typeface="Constantia" panose="02030602050306030303" pitchFamily="18" charset="0"/>
              </a:rPr>
              <a:t>kaalaman</a:t>
            </a:r>
            <a:r>
              <a:rPr lang="en-US" sz="3200" b="1" noProof="0" dirty="0">
                <a:latin typeface="Constantia" panose="02030602050306030303" pitchFamily="18" charset="0"/>
              </a:rPr>
              <a:t>. </a:t>
            </a:r>
            <a:r>
              <a:rPr lang="en-US" sz="3200" b="1" noProof="0" dirty="0" err="1">
                <a:latin typeface="Constantia" panose="02030602050306030303" pitchFamily="18" charset="0"/>
              </a:rPr>
              <a:t>Ngunit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bawat</a:t>
            </a:r>
            <a:r>
              <a:rPr lang="en-US" sz="3200" b="1" noProof="0" dirty="0">
                <a:latin typeface="Constantia" panose="02030602050306030303" pitchFamily="18" charset="0"/>
              </a:rPr>
              <a:t> isa ay </a:t>
            </a:r>
            <a:r>
              <a:rPr lang="en-US" sz="3200" b="1" noProof="0" dirty="0" err="1">
                <a:latin typeface="Constantia" panose="02030602050306030303" pitchFamily="18" charset="0"/>
              </a:rPr>
              <a:t>nararapat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gumamit</a:t>
            </a:r>
            <a:r>
              <a:rPr lang="en-US" sz="3200" b="1" noProof="0" dirty="0">
                <a:latin typeface="Constantia" panose="02030602050306030303" pitchFamily="18" charset="0"/>
              </a:rPr>
              <a:t> ng </a:t>
            </a:r>
            <a:r>
              <a:rPr lang="en-US" sz="3200" b="1" noProof="0" dirty="0" err="1">
                <a:latin typeface="Constantia" panose="02030602050306030303" pitchFamily="18" charset="0"/>
              </a:rPr>
              <a:t>kanilang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talento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sa</a:t>
            </a:r>
            <a:r>
              <a:rPr lang="en-US" sz="3200" b="1" noProof="0" dirty="0">
                <a:latin typeface="Constantia" panose="02030602050306030303" pitchFamily="18" charset="0"/>
              </a:rPr>
              <a:t> gawain ng </a:t>
            </a:r>
            <a:r>
              <a:rPr lang="en-US" sz="3200" b="1" noProof="0" dirty="0" err="1">
                <a:latin typeface="Constantia" panose="02030602050306030303" pitchFamily="18" charset="0"/>
              </a:rPr>
              <a:t>Panginoon</a:t>
            </a:r>
            <a:r>
              <a:rPr lang="en-US" sz="3200" b="1" noProof="0" dirty="0">
                <a:latin typeface="Constantia" panose="02030602050306030303" pitchFamily="18" charset="0"/>
              </a:rPr>
              <a:t>, </a:t>
            </a:r>
            <a:r>
              <a:rPr lang="en-US" sz="3200" b="1" noProof="0" dirty="0" err="1">
                <a:latin typeface="Constantia" panose="02030602050306030303" pitchFamily="18" charset="0"/>
              </a:rPr>
              <a:t>gaano</a:t>
            </a:r>
            <a:r>
              <a:rPr lang="en-US" sz="3200" b="1" noProof="0" dirty="0">
                <a:latin typeface="Constantia" panose="02030602050306030303" pitchFamily="18" charset="0"/>
              </a:rPr>
              <a:t> man </a:t>
            </a:r>
            <a:r>
              <a:rPr lang="en-US" sz="3200" b="1" noProof="0" dirty="0" err="1">
                <a:latin typeface="Constantia" panose="02030602050306030303" pitchFamily="18" charset="0"/>
              </a:rPr>
              <a:t>kaliit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itong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kaloob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tingnan</a:t>
            </a:r>
            <a:r>
              <a:rPr lang="en-US" sz="3200" b="1" noProof="0" dirty="0">
                <a:latin typeface="Constantia" panose="02030602050306030303" pitchFamily="18" charset="0"/>
              </a:rPr>
              <a:t>. Ang </a:t>
            </a:r>
            <a:r>
              <a:rPr lang="en-US" sz="3200" b="1" noProof="0" dirty="0" err="1">
                <a:latin typeface="Constantia" panose="02030602050306030303" pitchFamily="18" charset="0"/>
              </a:rPr>
              <a:t>tapat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na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noProof="0" dirty="0" err="1">
                <a:latin typeface="Constantia" panose="02030602050306030303" pitchFamily="18" charset="0"/>
              </a:rPr>
              <a:t>katiwala</a:t>
            </a:r>
            <a:r>
              <a:rPr lang="en-US" sz="3200" b="1" noProof="0" dirty="0">
                <a:latin typeface="Constantia" panose="02030602050306030303" pitchFamily="18" charset="0"/>
              </a:rPr>
              <a:t> ay </a:t>
            </a:r>
            <a:r>
              <a:rPr lang="en-US" sz="3200" b="1" noProof="0" dirty="0" err="1">
                <a:latin typeface="Constantia" panose="02030602050306030303" pitchFamily="18" charset="0"/>
              </a:rPr>
              <a:t>matalinong</a:t>
            </a:r>
            <a:r>
              <a:rPr lang="en-US" sz="3200" b="1" noProof="0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ipinangangalakal</a:t>
            </a:r>
            <a:r>
              <a:rPr lang="en-US" sz="3200" b="1" dirty="0">
                <a:latin typeface="Constantia" panose="02030602050306030303" pitchFamily="18" charset="0"/>
              </a:rPr>
              <a:t> ang </a:t>
            </a:r>
            <a:r>
              <a:rPr lang="en-US" sz="3200" b="1" dirty="0" err="1">
                <a:latin typeface="Constantia" panose="02030602050306030303" pitchFamily="18" charset="0"/>
              </a:rPr>
              <a:t>mga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ipinagkatiwala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sa</a:t>
            </a:r>
            <a:r>
              <a:rPr lang="en-US" sz="3200" b="1" dirty="0">
                <a:latin typeface="Constantia" panose="02030602050306030303" pitchFamily="18" charset="0"/>
              </a:rPr>
              <a:t> kanya</a:t>
            </a:r>
            <a:r>
              <a:rPr lang="en-US" sz="32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ANG TABERNAKULO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PAGTATAYO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1965960" y="607427"/>
            <a:ext cx="874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nakita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 ang lahat ng gawain, at,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narito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kanilang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nagawa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kung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paanong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iniutos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PANGINOON ay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gayon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nila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ginawa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at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pinagbabasbasan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Moises</a:t>
            </a:r>
            <a:r>
              <a:rPr lang="en-US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US" sz="12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1" y="13123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noProof="0" dirty="0"/>
              <a:t>Anong </a:t>
            </a:r>
            <a:r>
              <a:rPr lang="en-US" b="1" noProof="0" dirty="0" err="1"/>
              <a:t>mga</a:t>
            </a:r>
            <a:r>
              <a:rPr lang="en-US" b="1" noProof="0" dirty="0"/>
              <a:t> </a:t>
            </a:r>
            <a:r>
              <a:rPr lang="en-US" b="1" noProof="0" dirty="0" err="1"/>
              <a:t>elemento</a:t>
            </a:r>
            <a:r>
              <a:rPr lang="en-US" b="1" noProof="0" dirty="0"/>
              <a:t> ang </a:t>
            </a:r>
            <a:r>
              <a:rPr lang="en-US" b="1" noProof="0" dirty="0" err="1"/>
              <a:t>kailangan</a:t>
            </a:r>
            <a:r>
              <a:rPr lang="en-US" b="1" noProof="0" dirty="0"/>
              <a:t> para </a:t>
            </a:r>
            <a:r>
              <a:rPr lang="en-US" b="1" dirty="0" err="1"/>
              <a:t>matugunan</a:t>
            </a:r>
            <a:r>
              <a:rPr lang="en-US" b="1" dirty="0"/>
              <a:t> 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tungkulin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Tabernakulo</a:t>
            </a:r>
            <a:r>
              <a:rPr lang="en-US" b="1" dirty="0"/>
              <a:t> ng </a:t>
            </a:r>
            <a:r>
              <a:rPr lang="en-US" b="1" dirty="0" err="1"/>
              <a:t>Pagpupulong</a:t>
            </a:r>
            <a:r>
              <a:rPr lang="en-US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665685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1605</Words>
  <Application>Microsoft Office PowerPoint</Application>
  <PresentationFormat>Panorámica</PresentationFormat>
  <Paragraphs>72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Aptos</vt:lpstr>
      <vt:lpstr>Constantia</vt:lpstr>
      <vt:lpstr>Calibri</vt:lpstr>
      <vt:lpstr>Comic Sans MS</vt:lpstr>
      <vt:lpstr>Avenir Next LT Pro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145</cp:revision>
  <dcterms:created xsi:type="dcterms:W3CDTF">2025-08-16T14:54:22Z</dcterms:created>
  <dcterms:modified xsi:type="dcterms:W3CDTF">2025-09-22T15:38:23Z</dcterms:modified>
</cp:coreProperties>
</file>