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38" d="100"/>
          <a:sy n="38" d="100"/>
        </p:scale>
        <p:origin x="6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" sz="1800" b="1" dirty="0"/>
            <a:t>Pumunta si Pablo sa Phrygia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" sz="1800" b="1" dirty="0"/>
            <a:t>H</a:t>
          </a:r>
          <a:r>
            <a:rPr lang="en-PH" sz="1800" b="1" dirty="0" err="1"/>
            <a:t>i</a:t>
          </a:r>
          <a:r>
            <a:rPr lang="en" sz="1800" b="1" dirty="0"/>
            <a:t>ndi sya nakapangaral doon o sa Galacia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" sz="1800" b="1" dirty="0"/>
            <a:t>D</a:t>
          </a:r>
          <a:r>
            <a:rPr lang="en-PH" sz="1800" b="1" dirty="0"/>
            <a:t>u</a:t>
          </a:r>
          <a:r>
            <a:rPr lang="en" sz="1800" b="1" dirty="0"/>
            <a:t>mating sya sa Mysia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" sz="1400" b="1" dirty="0"/>
            <a:t>Sinubukan nyang pumunta sa Bithynia, ngunit hindi kinaya(7b)</a:t>
          </a:r>
          <a:endParaRPr lang="es-ES" sz="14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" sz="1400" b="1" dirty="0"/>
            <a:t>Pumunta sya sa Troas, saan nagkaroon sya ng pangitain(8-10)</a:t>
          </a:r>
          <a:endParaRPr lang="es-ES" sz="14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" sz="1800" b="1" dirty="0"/>
            <a:t>N</a:t>
          </a:r>
          <a:r>
            <a:rPr lang="en-PH" sz="1800" b="1" dirty="0"/>
            <a:t>a</a:t>
          </a:r>
          <a:r>
            <a:rPr lang="en" sz="1800" b="1" dirty="0"/>
            <a:t>glayag sya sa Samothrace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PH" sz="1800" b="1" dirty="0"/>
            <a:t>M</a:t>
          </a:r>
          <a:r>
            <a:rPr lang="en" sz="1800" b="1" dirty="0"/>
            <a:t>ula doon patungo sa Neapolis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" sz="1800" b="1" dirty="0"/>
            <a:t>Sa wakas, nakarating sya sa Filipos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panimula sa mga liham sa mga taga Filipos at Colosas, na magkakahawig, ay nagpapakita sa atin ng dalwang mahalagang aspeto (Fil. 1:1; Col.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mata ng Dios, ang mga myembro ng iglesia ay banal at tapat, sa kabila ng kanilang kamalian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iglesia ay may kaayusan, na ang ilang myembro ay may mas maraming otoridad at responsibilidad kaysa sa iba: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Pablo ay apostol, pinaka mataas na lider</a:t>
          </a: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Timoteo ay kanyang kasama (pastor)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mga obispo ay lokal na lider (elders)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diakono ang nangangasiwa sa iglesia</a:t>
          </a: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211025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Pumunta si Pablo sa Phrygia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H</a:t>
          </a:r>
          <a:r>
            <a:rPr lang="en-PH" sz="1800" b="1" kern="1200" dirty="0" err="1"/>
            <a:t>i</a:t>
          </a:r>
          <a:r>
            <a:rPr lang="en" sz="1800" b="1" kern="1200" dirty="0"/>
            <a:t>ndi sya nakapangaral doon o sa Galacia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D</a:t>
          </a:r>
          <a:r>
            <a:rPr lang="en-PH" sz="1800" b="1" kern="1200" dirty="0"/>
            <a:t>u</a:t>
          </a:r>
          <a:r>
            <a:rPr lang="en" sz="1800" b="1" kern="1200" dirty="0"/>
            <a:t>mating sya sa Mysia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/>
            <a:t>Sinubukan nyang pumunta sa Bithynia, ngunit hindi kinaya(7b)</a:t>
          </a:r>
          <a:endParaRPr lang="es-ES" sz="14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/>
            <a:t>Pumunta sya sa Troas, saan nagkaroon sya ng pangitain(8-10)</a:t>
          </a:r>
          <a:endParaRPr lang="es-ES" sz="14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N</a:t>
          </a:r>
          <a:r>
            <a:rPr lang="en-PH" sz="1800" b="1" kern="1200" dirty="0"/>
            <a:t>a</a:t>
          </a:r>
          <a:r>
            <a:rPr lang="en" sz="1800" b="1" kern="1200" dirty="0"/>
            <a:t>glayag sya sa Samothrace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/>
            <a:t>M</a:t>
          </a:r>
          <a:r>
            <a:rPr lang="en" sz="1800" b="1" kern="1200" dirty="0"/>
            <a:t>ula doon patungo sa Neapolis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Sa wakas, nakarating sya sa Filipos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390855" y="0"/>
          <a:ext cx="9097534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panimula sa mga liham sa mga taga Filipos at Colosas, na magkakahawig, ay nagpapakita sa atin ng dalwang mahalagang aspeto (Fil. 1:1; Col.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90855" y="0"/>
        <a:ext cx="9097534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mata ng Dios, ang mga myembro ng iglesia ay banal at tapat, sa kabila ng kanilang kamalian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iglesia ay may kaayusan, na ang ilang myembro ay may mas maraming otoridad at responsibilidad kaysa sa iba:</a:t>
          </a: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Pablo ay apostol, pinaka mataas na lider</a:t>
          </a: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Timoteo ay kanyang kasama (pastor)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mga obispo ay lokal na lider (elders)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diakono ang nangangasiwa sa iglesia</a:t>
          </a: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0" y="0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60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INUSIG, NGUNIT </a:t>
            </a:r>
          </a:p>
          <a:p>
            <a:pPr lvl="0" algn="ctr">
              <a:defRPr/>
            </a:pPr>
            <a:r>
              <a:rPr lang="en-US" sz="48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HINDI INIWAN</a:t>
            </a:r>
            <a:endParaRPr kumimoji="0" lang="en" sz="48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8555604" y="6432069"/>
            <a:ext cx="3517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Aralin 1 para sa ika-3 ng Enero,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KASAYSAYAN NG FILIPOS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-1" y="532327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napakita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ang isang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pangitain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sa gabi kay Pablo: May isang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lalaking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taga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Macedonia na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nakatayo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namamanhik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kaniya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sinasabi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Tumawid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ka sa Macedonia, at </a:t>
            </a:r>
            <a:r>
              <a:rPr lang="en-US" b="1" dirty="0" err="1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tulungan</a:t>
            </a:r>
            <a:r>
              <a:rPr lang="en-US" b="1" dirty="0"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mo kami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(Gawa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>
                <a:glow rad="127000">
                  <a:schemeClr val="bg1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-1" y="1412926"/>
            <a:ext cx="9153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 ugali ni P</a:t>
            </a: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 kung nakakarating sa bagong syudad ay ang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pagdalaw sa sinagoga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N</a:t>
            </a: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walang sinagoga sa Filipos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PagkaSabado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nakakita sila ng lugar ng pagsamba at nangaral sila sa mga nagtipon na mga babae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(Gawa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02" y="3124196"/>
            <a:ext cx="3624543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594928" y="3500284"/>
            <a:ext cx="2385893" cy="3210327"/>
          </a:xfrm>
          <a:prstGeom prst="roundRect">
            <a:avLst>
              <a:gd name="adj" fmla="val 759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3871766" y="3124196"/>
            <a:ext cx="55906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2000" b="1" dirty="0">
                <a:solidFill>
                  <a:prstClr val="black"/>
                </a:solidFill>
                <a:latin typeface="Aptos" panose="02110004020202020204"/>
              </a:rPr>
              <a:t>N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gunit hindi tumahimik ang kaaway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ag-udyok sya sa isang manghuhula upang guluhin ang mga isip ng tao sa pagkukunwaring sumusuporta kay Pablo (Gawa 16:16-17). Nang mapalaya ang babae, nagsimula ang problema nina Pablo at Silas (Gawa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Mula sa pagpupulong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 ito ang unang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European na nahikayat: si Lidia. Nabautismohan sya, kasama ng buo nyang pamilya (Gawa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3822782" y="5063188"/>
            <a:ext cx="5753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 resulta: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nahikayat ang bantay ng bilangguan at kanyang pamilya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(Gawa 16:25-33). Walang duda na pumasok sa Europa ang Ebanghelyo sa kapangyarihan at gabay ng Banal na Espiritu.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KASAYSAYAN</a:t>
            </a:r>
            <a:r>
              <a:rPr kumimoji="0" lang="en" sz="4400" b="1" i="0" u="none" strike="noStrike" kern="1200" cap="none" spc="30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NG COLOSAS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v-SE" b="1" dirty="0">
                <a:solidFill>
                  <a:srgbClr val="AB3B39"/>
                </a:solidFill>
                <a:latin typeface="Comic Sans MS" panose="030F0702030302020204" pitchFamily="66" charset="0"/>
              </a:rPr>
              <a:t>Ayon sa inyong natutuhan kay Epafras na aming minamahal na kasamang lingkod, na isang tapat na ministro ni Cristo, sa ganang atin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(Colosas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 Epafras ay kasama ni P</a:t>
            </a: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 sa bilangguan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 Roma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Filemon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23). Isang netibo ng Colosas (Col. 4:12), siya ang nagpakilala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ng ebanghelyo sa syudad na yun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(Col.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842875"/>
            <a:ext cx="5734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Isa sa mga alipin ni Filemon, si Onesimus, ay tumakas sa Roma, kung saan tinanggap nya si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Jesus sa pamamagitan ni Pablo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(Film. 10-11). Sa pagpapabalik kay Onesimus sa kanyang panginoon, ipinakita ni Pablo kung paano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dapat magkaroon ng ugnayan nag mga panginoon at alipin, nakakataas at mga sakop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(Filem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on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855657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 Colosas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ay syudad sa probinsya ng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rygia,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lapit sa Laodicea at Heriapolis, kung saan nangaral din si Epafras (Col. 4:13). M</a:t>
            </a: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rami ditong mga Judio. Isa sa tanyag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Judio roon ay si Filemon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kamanggagawa ni Pablo, may-ari ng bahay 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pinagpupulungan ng iglesia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(Film.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MGA IGLESIA NG FILIPOS AT COLOSAS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Si Pablo at si Timoteo, na mga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alipin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Cristo Jesus, sa lahat ng mga banal kay Cristo Jesus na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nangasa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Filipos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pati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ng mga obispo at ng mga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diakono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(Filipos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032586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Mula sa kulungan, pinasalamatan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ni P</a:t>
            </a:r>
            <a:r>
              <a:rPr kumimoji="0" lang="en-PH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 ang mga taga Filipos sa tulong na pinadala nila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(Fil.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Sa mga taga-Colosas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pinadala niya ang kanyang mga kasama upang aliwin sila (Col. 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792353" y="629353"/>
            <a:ext cx="1021783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“Sandali nating pansinin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ang karanasan ni P</a:t>
            </a:r>
            <a:r>
              <a:rPr kumimoji="0" lang="en-PH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Sa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panahong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tila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kailangang-kailangan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pagpapasigla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 sa mga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sinusubukan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inuusig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iglesia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inalis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kalayaan, at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kinadenahan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Ngunit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panahon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gumawa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Panginoon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at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mahalaga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mga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nakuhang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pagtatagumpay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Nang sa lahat 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pagpapakita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kaunti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lang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nagawa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Pablo, doon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nagkaroon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pagkakataon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katotohanan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pumasok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palasyo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Hindi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dahil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kasanayan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mangaral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 mga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dakilang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ngunit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ugnayan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nagpa-interes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kanila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Naging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tagapaglupig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para kay Kristo sa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pagkabihag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pagtityaga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kaamuan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kung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nagpasakop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matagal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hindi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makatarungang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pagkakulong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nag-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udyok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 mga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balansehin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karakter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535331" y="3248459"/>
            <a:ext cx="5100321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Mangagalak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kayong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lagi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muli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kong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sasabihin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Mangagalak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kayo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Filipos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6260860" y="3781306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 may akda ng mga liham: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Nabilanggo si Pablo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Kinatawan na nakakadena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 mga tatanggap: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Kasaysayan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ng Filipos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Kasaysayan ng Colosas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 iglesia ng Filipos at Colosas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422791" y="195203"/>
            <a:ext cx="6769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 buo nyang paglilingkod, itinakda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ni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Pablo na ipahayag, sa lahat na makikinig sa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kanya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ang tanging makakapag-isa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 Langit at Lupa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Jesu-Kristo, ang Tagapagligtas.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0780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0780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0780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0780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0780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7059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7059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430744" y="2518916"/>
            <a:ext cx="66896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 pag-gawa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nito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ipinakita nya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 atin kung paano ang iglesia ngayon makikiisa sa Langit upang matupad dito sa Lupa ang Tagubilin na ipinagkatiwala sa atin ni Jesus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422789" y="1203171"/>
            <a:ext cx="67692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pagsulat ng kanyang liham sa mga taga-Filipos at taga-Colosas, ginawa nya lahat ng makakaya upang mailapit ang iglesia sa Langit, at ang mga Kristyano palapit sa isa’t-isa.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ANG MAY AKDA NG MGA LIHAM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8559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NABILANGGO SI PABLO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006768" y="469518"/>
            <a:ext cx="8178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 Pablo, na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bilanggo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Cristo Jesus, at si Timoteo na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ating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kapatid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 Filemon na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aming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minamahal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at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kamanggagawa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(Filemon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 una nyang pagkakulong sa Roma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sa pagitan 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60 at 62 AD – nagsulat si Pablo ng at least limang liham: sa mga taga-Efeso, sa mga taga-FIlipos, sa mga taga-Colosas, kay Filemon, at sa iglesia ng Laodicea (na hindi nakaabot sa atin).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242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ahil wala namang seryosong akusasyon laban sa kanya,pinayagan syang tumira sa inuupahang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bahay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na palaging may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bantay na sundalo ng Roma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(Acts 28:16). Ito ang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dahilan na nakapagpatuloy sya ng pangangaral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kahit sa bantay na Praetorian (Fil. 1:13).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pagsusuri sa mga liham, makikita natin na maraming katuwang si Pablo (Colosas 4:7-14;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ilemon 23-24). May ugnayan din sya sa sambahayan ni Cesar (Filipos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Inasahan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ni P</a:t>
            </a:r>
            <a:r>
              <a:rPr kumimoji="0" lang="en-PH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 na makakalaya sya agad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(Filemon 22), pag-asa na wala na sa kanya sa ikalawa nyang pagkakakulong (2 Tim.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KINATAWAN NA NAKAKADENA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2016980" y="542979"/>
            <a:ext cx="815803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..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ako'y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isang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sugong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natatanikalaan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ganito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ako'y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magsalita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na may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katapangan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gaya ng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nararapat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salitain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(Efeso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175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Mula nang nagpasya syang maging kinatawan ni Kristo, hindi naging madali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ang buhay ni Pablo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(2 Cor.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305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81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 mga kahirapang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ito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Hindi inisip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ni Pablo na kawawa ang sarili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Cor. 4:7-9). Bagaman hindi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makapangaral ng malaya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naging “kinatawan sya 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nakakadena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(Efe.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23645" y="4803375"/>
            <a:ext cx="60881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Itinuro sa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atin ng pananaw ni Pablo na kung naghihirap tayo sa pangangaral ng ebanghelyo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dapat natin ilagak ang buo nating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pagtitiwala sa Dios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laging isaisip ang kanyang Salita (2 Tim. 2:15); at kumapit sa Banal na Espiritu, ang Mang-aaliw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nagpapalakas at nagpapasigla sa atin.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(Zech. 4:6).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64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1539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Nagtala ang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Biblia ng tatlong panahon ng pagkakulong ni Pablo bago sya dinala sa Roma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sa Filipos (Gawa 16:22-24); sa Jerusalem (Gawa 23:10); at sa Cesarea (Gawa 23:33-35). Ngunit siguradong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marami pang iba.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Corinto 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2828835"/>
            <a:ext cx="3618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ANG MGA TATANGGAP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146852" y="691783"/>
            <a:ext cx="7967207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“Naramdaman ni apostol P</a:t>
            </a:r>
            <a:r>
              <a:rPr kumimoji="0" lang="en-P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a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blo ang malalim na responsibilidad sa mga nahikayat ng kanyang paglilingkod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Higit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 lahat ng bagay,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hinangad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nyang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maging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tapat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sila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, “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akoý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magalak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kaarawan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Kristo,"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sabi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, “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hindi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saying 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aking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pagtakbo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, at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hindi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saying 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aking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pagtrabaho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."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Filipos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2:16.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Nanginig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sya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resulta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paglilingkod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Naramdaman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nyang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kahit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kaligtasan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nasa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panganib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kung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mabibigo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tugunan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tungkulin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mabigo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iglesiang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makipagtulungan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 kanya sa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pagliligtas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 sa mga </a:t>
            </a:r>
            <a:r>
              <a:rPr lang="en-US" sz="27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kaluluwa</a:t>
            </a:r>
            <a:r>
              <a:rPr lang="en-US" sz="27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150459" y="5954762"/>
            <a:ext cx="3682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442656" y="-78656"/>
            <a:ext cx="6749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KASAYSAYAN NG FILIPOS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a vision appeared to Paul in the night. A man of Macedonia stood and pleaded with him, saying, ‘Come over to Macedonia and help us’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(Acts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93287" y="308717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Galacia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086904" y="1559684"/>
            <a:ext cx="272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Probinsya ng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3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Filipos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0" y="3055650"/>
            <a:ext cx="574813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kalawa nyang paglalakbay misyonero, nabago ang plano ni Pablo. Ginabayan ang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kanyang mga hakbang ng Banal na Espiritu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(Gawa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383299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Filipos ang lugar na pinili ng Banal na Espiritu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upang simulan ang pangangaral ng Ebanghelyo sa Europa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Bilang lubos na syudad ng Roma,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excempted ang mga taga Filipos sa pagbayad ng mga buwis at ang humahawak sila ng pagkamamamayan ng Roma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1581</Words>
  <Application>Microsoft Office PowerPoint</Application>
  <PresentationFormat>Panorámica</PresentationFormat>
  <Paragraphs>79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Isabel Laveda</cp:lastModifiedBy>
  <cp:revision>48</cp:revision>
  <dcterms:created xsi:type="dcterms:W3CDTF">2025-12-27T23:49:19Z</dcterms:created>
  <dcterms:modified xsi:type="dcterms:W3CDTF">2026-01-02T10:42:02Z</dcterms:modified>
</cp:coreProperties>
</file>