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321" r:id="rId4"/>
    <p:sldId id="257" r:id="rId5"/>
    <p:sldId id="258" r:id="rId6"/>
    <p:sldId id="259" r:id="rId7"/>
    <p:sldId id="260" r:id="rId8"/>
    <p:sldId id="320" r:id="rId9"/>
    <p:sldId id="318" r:id="rId10"/>
    <p:sldId id="263" r:id="rId11"/>
    <p:sldId id="264" r:id="rId12"/>
    <p:sldId id="317"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483F"/>
    <a:srgbClr val="00E668"/>
    <a:srgbClr val="00D25F"/>
    <a:srgbClr val="009AD0"/>
    <a:srgbClr val="00D05E"/>
    <a:srgbClr val="5DD5FF"/>
    <a:srgbClr val="652593"/>
    <a:srgbClr val="F6EBBC"/>
    <a:srgbClr val="A82522"/>
    <a:srgbClr val="EEBB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B050"/>
        </a:solidFill>
      </dgm:spPr>
      <dgm:t>
        <a:bodyPr/>
        <a:lstStyle/>
        <a:p>
          <a:r>
            <a:rPr lang="en" sz="2000" b="1" dirty="0">
              <a:solidFill>
                <a:schemeClr val="bg1"/>
              </a:solidFill>
              <a:effectLst>
                <a:outerShdw blurRad="38100" dist="38100" dir="2700000" algn="tl">
                  <a:srgbClr val="000000">
                    <a:alpha val="43137"/>
                  </a:srgbClr>
                </a:outerShdw>
              </a:effectLst>
            </a:rPr>
            <a:t>Umalis</a:t>
          </a: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00E668"/>
        </a:solidFill>
      </dgm:spPr>
      <dgm:t>
        <a:bodyPr/>
        <a:lstStyle/>
        <a:p>
          <a:endParaRPr lang="es-ES" sz="2000" b="1">
            <a:solidFill>
              <a:schemeClr val="tx1"/>
            </a:solidFill>
          </a:endParaRPr>
        </a:p>
      </dgm:t>
    </dgm:pt>
    <dgm:pt modelId="{16CF567E-AD34-4988-8D19-859FB26B818E}">
      <dgm:prSet phldrT="[Texto]" phldr="0" custT="1"/>
      <dgm:spPr>
        <a:solidFill>
          <a:schemeClr val="accent3">
            <a:lumMod val="60000"/>
            <a:lumOff val="40000"/>
          </a:schemeClr>
        </a:solidFill>
      </dgm:spPr>
      <dgm:t>
        <a:bodyPr/>
        <a:lstStyle/>
        <a:p>
          <a:r>
            <a:rPr lang="en" sz="1800" b="1" dirty="0">
              <a:solidFill>
                <a:schemeClr val="tx1"/>
              </a:solidFill>
            </a:rPr>
            <a:t>Makasama ni Kristo</a:t>
          </a: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24452">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24452">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9AD0"/>
        </a:solidFill>
      </dgm:spPr>
      <dgm:t>
        <a:bodyPr/>
        <a:lstStyle/>
        <a:p>
          <a:r>
            <a:rPr lang="en" sz="2000" b="1" dirty="0">
              <a:solidFill>
                <a:schemeClr val="bg1"/>
              </a:solidFill>
              <a:effectLst>
                <a:outerShdw blurRad="38100" dist="38100" dir="2700000" algn="tl">
                  <a:srgbClr val="000000">
                    <a:alpha val="43137"/>
                  </a:srgbClr>
                </a:outerShdw>
              </a:effectLst>
            </a:rPr>
            <a:t>M</a:t>
          </a:r>
          <a:r>
            <a:rPr lang="en-PH" sz="2000" b="1" dirty="0">
              <a:solidFill>
                <a:schemeClr val="bg1"/>
              </a:solidFill>
              <a:effectLst>
                <a:outerShdw blurRad="38100" dist="38100" dir="2700000" algn="tl">
                  <a:srgbClr val="000000">
                    <a:alpha val="43137"/>
                  </a:srgbClr>
                </a:outerShdw>
              </a:effectLst>
            </a:rPr>
            <a:t>a</a:t>
          </a:r>
          <a:r>
            <a:rPr lang="en" sz="2000" b="1" dirty="0">
              <a:solidFill>
                <a:schemeClr val="bg1"/>
              </a:solidFill>
              <a:effectLst>
                <a:outerShdw blurRad="38100" dist="38100" dir="2700000" algn="tl">
                  <a:srgbClr val="000000">
                    <a:alpha val="43137"/>
                  </a:srgbClr>
                </a:outerShdw>
              </a:effectLst>
            </a:rPr>
            <a:t>natili</a:t>
          </a: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5DD5FF"/>
        </a:solidFill>
      </dgm:spPr>
      <dgm:t>
        <a:bodyPr/>
        <a:lstStyle/>
        <a:p>
          <a:endParaRPr lang="es-ES" sz="2000" b="1">
            <a:solidFill>
              <a:schemeClr val="tx1"/>
            </a:solidFill>
          </a:endParaRPr>
        </a:p>
      </dgm:t>
    </dgm:pt>
    <dgm:pt modelId="{16CF567E-AD34-4988-8D19-859FB26B818E}">
      <dgm:prSet phldrT="[Texto]" phldr="0" custT="1"/>
      <dgm:spPr>
        <a:solidFill>
          <a:schemeClr val="accent5">
            <a:lumMod val="20000"/>
            <a:lumOff val="80000"/>
          </a:schemeClr>
        </a:solidFill>
      </dgm:spPr>
      <dgm:t>
        <a:bodyPr/>
        <a:lstStyle/>
        <a:p>
          <a:r>
            <a:rPr lang="en" sz="2000" b="1" dirty="0">
              <a:solidFill>
                <a:schemeClr val="tx1"/>
              </a:solidFill>
            </a:rPr>
            <a:t>Makinabang ang iglesia</a:t>
          </a: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64598">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64598">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501E4-A89D-44DD-A5D9-F45136449A98}" type="doc">
      <dgm:prSet loTypeId="urn:microsoft.com/office/officeart/2005/8/layout/vList2" loCatId="list" qsTypeId="urn:microsoft.com/office/officeart/2005/8/quickstyle/3d7" qsCatId="3D" csTypeId="urn:microsoft.com/office/officeart/2005/8/colors/colorful3" csCatId="colorful" phldr="1"/>
      <dgm:spPr/>
      <dgm:t>
        <a:bodyPr/>
        <a:lstStyle/>
        <a:p>
          <a:endParaRPr lang="es-ES"/>
        </a:p>
      </dgm:t>
    </dgm:pt>
    <dgm:pt modelId="{36BA3A60-13A5-412D-9739-8935AD8296BC}">
      <dgm:prSet custT="1"/>
      <dgm:spPr/>
      <dgm:t>
        <a:bodyPr/>
        <a:lstStyle/>
        <a:p>
          <a:pPr algn="ctr"/>
          <a:r>
            <a:rPr lang="en" sz="2000" b="1" dirty="0"/>
            <a:t>Mapagpakumbabang loob</a:t>
          </a:r>
        </a:p>
      </dgm:t>
    </dgm:pt>
    <dgm:pt modelId="{BC65A720-0404-4A25-9D85-24D34C97B14D}" type="parTrans" cxnId="{85020EF7-1496-40CF-9716-610702B17C12}">
      <dgm:prSet/>
      <dgm:spPr/>
      <dgm:t>
        <a:bodyPr/>
        <a:lstStyle/>
        <a:p>
          <a:pPr algn="ctr"/>
          <a:endParaRPr lang="es-ES" sz="2000" b="1"/>
        </a:p>
      </dgm:t>
    </dgm:pt>
    <dgm:pt modelId="{5453CCD2-38B8-46B0-897E-6EDF6D6C4C96}" type="sibTrans" cxnId="{85020EF7-1496-40CF-9716-610702B17C12}">
      <dgm:prSet/>
      <dgm:spPr/>
      <dgm:t>
        <a:bodyPr/>
        <a:lstStyle/>
        <a:p>
          <a:pPr algn="ctr"/>
          <a:endParaRPr lang="es-ES" sz="2000" b="1"/>
        </a:p>
      </dgm:t>
    </dgm:pt>
    <dgm:pt modelId="{D605189D-BA28-4D95-B0D4-FAEA89698C6F}">
      <dgm:prSet custT="1"/>
      <dgm:spPr/>
      <dgm:t>
        <a:bodyPr/>
        <a:lstStyle/>
        <a:p>
          <a:pPr algn="ctr"/>
          <a:r>
            <a:rPr lang="en" sz="2000" b="1" dirty="0"/>
            <a:t>Maamo</a:t>
          </a:r>
        </a:p>
      </dgm:t>
    </dgm:pt>
    <dgm:pt modelId="{F7205F0F-C09D-45B8-A090-1D9CF58D8401}" type="parTrans" cxnId="{C3864CC5-8BCD-44A0-895A-E7E454A5673F}">
      <dgm:prSet/>
      <dgm:spPr/>
      <dgm:t>
        <a:bodyPr/>
        <a:lstStyle/>
        <a:p>
          <a:pPr algn="ctr"/>
          <a:endParaRPr lang="es-ES" sz="2000" b="1"/>
        </a:p>
      </dgm:t>
    </dgm:pt>
    <dgm:pt modelId="{71FF53E8-22D3-4146-8EF5-0EA74779D3BD}" type="sibTrans" cxnId="{C3864CC5-8BCD-44A0-895A-E7E454A5673F}">
      <dgm:prSet/>
      <dgm:spPr/>
      <dgm:t>
        <a:bodyPr/>
        <a:lstStyle/>
        <a:p>
          <a:pPr algn="ctr"/>
          <a:endParaRPr lang="es-ES" sz="2000" b="1"/>
        </a:p>
      </dgm:t>
    </dgm:pt>
    <dgm:pt modelId="{7DF6EDBB-D664-4DC8-BF4E-2E32B04511AD}">
      <dgm:prSet custT="1"/>
      <dgm:spPr/>
      <dgm:t>
        <a:bodyPr/>
        <a:lstStyle/>
        <a:p>
          <a:pPr algn="ctr"/>
          <a:r>
            <a:rPr lang="en" sz="2000" b="1" dirty="0"/>
            <a:t>Gutom at uhaw sa hustisya</a:t>
          </a:r>
        </a:p>
      </dgm:t>
    </dgm:pt>
    <dgm:pt modelId="{C5B11A01-51AE-47BD-9E62-2477FC472E28}" type="parTrans" cxnId="{5B9D177F-44F0-48B3-A866-B2E7B67E1744}">
      <dgm:prSet/>
      <dgm:spPr/>
      <dgm:t>
        <a:bodyPr/>
        <a:lstStyle/>
        <a:p>
          <a:pPr algn="ctr"/>
          <a:endParaRPr lang="es-ES" sz="2000" b="1"/>
        </a:p>
      </dgm:t>
    </dgm:pt>
    <dgm:pt modelId="{B6F5BE15-E2BA-46EF-A36D-3511AAEE5383}" type="sibTrans" cxnId="{5B9D177F-44F0-48B3-A866-B2E7B67E1744}">
      <dgm:prSet/>
      <dgm:spPr/>
      <dgm:t>
        <a:bodyPr/>
        <a:lstStyle/>
        <a:p>
          <a:pPr algn="ctr"/>
          <a:endParaRPr lang="es-ES" sz="2000" b="1"/>
        </a:p>
      </dgm:t>
    </dgm:pt>
    <dgm:pt modelId="{0C77043D-B92D-4613-9434-AD71AA278509}">
      <dgm:prSet custT="1"/>
      <dgm:spPr/>
      <dgm:t>
        <a:bodyPr/>
        <a:lstStyle/>
        <a:p>
          <a:pPr algn="ctr"/>
          <a:r>
            <a:rPr lang="en" sz="2000" b="1" dirty="0"/>
            <a:t>Maawain</a:t>
          </a:r>
        </a:p>
      </dgm:t>
    </dgm:pt>
    <dgm:pt modelId="{507C165F-88C2-4507-8FD1-51B6D5EE46AD}" type="parTrans" cxnId="{B1410D78-69C8-41BD-9AEA-A9686F053657}">
      <dgm:prSet/>
      <dgm:spPr/>
      <dgm:t>
        <a:bodyPr/>
        <a:lstStyle/>
        <a:p>
          <a:pPr algn="ctr"/>
          <a:endParaRPr lang="es-ES" sz="2000" b="1"/>
        </a:p>
      </dgm:t>
    </dgm:pt>
    <dgm:pt modelId="{02D51A73-BD9A-46A8-90C6-CF8785A85DBF}" type="sibTrans" cxnId="{B1410D78-69C8-41BD-9AEA-A9686F053657}">
      <dgm:prSet/>
      <dgm:spPr/>
      <dgm:t>
        <a:bodyPr/>
        <a:lstStyle/>
        <a:p>
          <a:pPr algn="ctr"/>
          <a:endParaRPr lang="es-ES" sz="2000" b="1"/>
        </a:p>
      </dgm:t>
    </dgm:pt>
    <dgm:pt modelId="{DF9B35FD-7D71-49CE-8CFC-5F90B261DD32}">
      <dgm:prSet custT="1"/>
      <dgm:spPr/>
      <dgm:t>
        <a:bodyPr/>
        <a:lstStyle/>
        <a:p>
          <a:pPr algn="ctr"/>
          <a:r>
            <a:rPr lang="en" sz="2000" b="1" dirty="0"/>
            <a:t>Dalisay ang puso</a:t>
          </a:r>
        </a:p>
      </dgm:t>
    </dgm:pt>
    <dgm:pt modelId="{97BC9C92-5AB0-40E2-8AEA-048EE30420C6}" type="parTrans" cxnId="{4C2B8294-9DBC-46A6-AEA3-6AB5ACC4C76C}">
      <dgm:prSet/>
      <dgm:spPr/>
      <dgm:t>
        <a:bodyPr/>
        <a:lstStyle/>
        <a:p>
          <a:pPr algn="ctr"/>
          <a:endParaRPr lang="es-ES" sz="2000" b="1"/>
        </a:p>
      </dgm:t>
    </dgm:pt>
    <dgm:pt modelId="{3088DD00-82DF-4425-980A-8CAC4800BD61}" type="sibTrans" cxnId="{4C2B8294-9DBC-46A6-AEA3-6AB5ACC4C76C}">
      <dgm:prSet/>
      <dgm:spPr/>
      <dgm:t>
        <a:bodyPr/>
        <a:lstStyle/>
        <a:p>
          <a:pPr algn="ctr"/>
          <a:endParaRPr lang="es-ES" sz="2000" b="1"/>
        </a:p>
      </dgm:t>
    </dgm:pt>
    <dgm:pt modelId="{A40E33E1-D6BA-4F36-8C08-B30F4D704593}">
      <dgm:prSet custT="1"/>
      <dgm:spPr/>
      <dgm:t>
        <a:bodyPr/>
        <a:lstStyle/>
        <a:p>
          <a:pPr algn="ctr"/>
          <a:r>
            <a:rPr lang="en" sz="2000" b="1" dirty="0"/>
            <a:t>Mapagpayapa</a:t>
          </a:r>
        </a:p>
      </dgm:t>
    </dgm:pt>
    <dgm:pt modelId="{483EB769-6997-45AA-AC8F-9989A1DEF1CC}" type="parTrans" cxnId="{546F5CF6-2191-4798-9A44-818E6A460A79}">
      <dgm:prSet/>
      <dgm:spPr/>
      <dgm:t>
        <a:bodyPr/>
        <a:lstStyle/>
        <a:p>
          <a:pPr algn="ctr"/>
          <a:endParaRPr lang="es-ES" sz="2000" b="1"/>
        </a:p>
      </dgm:t>
    </dgm:pt>
    <dgm:pt modelId="{21994283-99FB-4B3E-A592-14F14C32FA1E}" type="sibTrans" cxnId="{546F5CF6-2191-4798-9A44-818E6A460A79}">
      <dgm:prSet/>
      <dgm:spPr/>
      <dgm:t>
        <a:bodyPr/>
        <a:lstStyle/>
        <a:p>
          <a:pPr algn="ctr"/>
          <a:endParaRPr lang="es-ES" sz="2000" b="1"/>
        </a:p>
      </dgm:t>
    </dgm:pt>
    <dgm:pt modelId="{FC9541EA-09D3-4B4D-B6D3-D4AAA0988E95}">
      <dgm:prSet custT="1"/>
      <dgm:spPr/>
      <dgm:t>
        <a:bodyPr/>
        <a:lstStyle/>
        <a:p>
          <a:pPr algn="ctr"/>
          <a:r>
            <a:rPr lang="en" sz="2000" b="1" dirty="0"/>
            <a:t>Handang iharap ang kabilang pisngi</a:t>
          </a:r>
        </a:p>
      </dgm:t>
    </dgm:pt>
    <dgm:pt modelId="{ED5F9B2C-A389-4D6B-9148-E614532A087C}" type="parTrans" cxnId="{6B5953C9-F52B-452E-8EC9-D84D55DC71FE}">
      <dgm:prSet/>
      <dgm:spPr/>
      <dgm:t>
        <a:bodyPr/>
        <a:lstStyle/>
        <a:p>
          <a:pPr algn="ctr"/>
          <a:endParaRPr lang="es-ES" sz="2000" b="1"/>
        </a:p>
      </dgm:t>
    </dgm:pt>
    <dgm:pt modelId="{FCFAB097-2C8E-43CD-9F37-7D21FAA7EADF}" type="sibTrans" cxnId="{6B5953C9-F52B-452E-8EC9-D84D55DC71FE}">
      <dgm:prSet/>
      <dgm:spPr/>
      <dgm:t>
        <a:bodyPr/>
        <a:lstStyle/>
        <a:p>
          <a:pPr algn="ctr"/>
          <a:endParaRPr lang="es-ES" sz="2000" b="1"/>
        </a:p>
      </dgm:t>
    </dgm:pt>
    <dgm:pt modelId="{88C2659B-16AC-4B2D-ACED-7BFB6255A381}">
      <dgm:prSet custT="1"/>
      <dgm:spPr/>
      <dgm:t>
        <a:bodyPr/>
        <a:lstStyle/>
        <a:p>
          <a:pPr algn="ctr"/>
          <a:r>
            <a:rPr lang="en" sz="2000" b="1" dirty="0"/>
            <a:t>Mahal ang ating mga kaaway</a:t>
          </a:r>
        </a:p>
      </dgm:t>
    </dgm:pt>
    <dgm:pt modelId="{5195A564-F9BB-44A2-A962-23880D5CABA3}" type="parTrans" cxnId="{EEEF31AC-EF37-4285-B6D8-725F77B39EC1}">
      <dgm:prSet/>
      <dgm:spPr/>
      <dgm:t>
        <a:bodyPr/>
        <a:lstStyle/>
        <a:p>
          <a:pPr algn="ctr"/>
          <a:endParaRPr lang="es-ES" sz="2000" b="1"/>
        </a:p>
      </dgm:t>
    </dgm:pt>
    <dgm:pt modelId="{313D6F82-1B20-4EC5-BE3A-D8CB4923DC62}" type="sibTrans" cxnId="{EEEF31AC-EF37-4285-B6D8-725F77B39EC1}">
      <dgm:prSet/>
      <dgm:spPr/>
      <dgm:t>
        <a:bodyPr/>
        <a:lstStyle/>
        <a:p>
          <a:pPr algn="ctr"/>
          <a:endParaRPr lang="es-ES" sz="2000" b="1"/>
        </a:p>
      </dgm:t>
    </dgm:pt>
    <dgm:pt modelId="{65AB6D04-64CF-4933-ABF1-17D72569A0A2}">
      <dgm:prSet custT="1"/>
      <dgm:spPr/>
      <dgm:t>
        <a:bodyPr/>
        <a:lstStyle/>
        <a:p>
          <a:pPr algn="ctr"/>
          <a:r>
            <a:rPr lang="en" sz="1800" b="1" dirty="0"/>
            <a:t>Pagpalain ang mga sumusumpa sa atin</a:t>
          </a:r>
        </a:p>
      </dgm:t>
    </dgm:pt>
    <dgm:pt modelId="{9F2EB5F9-770E-4E39-9F20-B2F6B8EDECFD}" type="parTrans" cxnId="{9EA4A4DE-CAF2-4B3B-9E60-2CC28482E203}">
      <dgm:prSet/>
      <dgm:spPr/>
      <dgm:t>
        <a:bodyPr/>
        <a:lstStyle/>
        <a:p>
          <a:pPr algn="ctr"/>
          <a:endParaRPr lang="es-ES" sz="2000" b="1"/>
        </a:p>
      </dgm:t>
    </dgm:pt>
    <dgm:pt modelId="{CE8210AD-BEEE-415A-B09A-3ED1E6471210}" type="sibTrans" cxnId="{9EA4A4DE-CAF2-4B3B-9E60-2CC28482E203}">
      <dgm:prSet/>
      <dgm:spPr/>
      <dgm:t>
        <a:bodyPr/>
        <a:lstStyle/>
        <a:p>
          <a:pPr algn="ctr"/>
          <a:endParaRPr lang="es-ES" sz="2000" b="1"/>
        </a:p>
      </dgm:t>
    </dgm:pt>
    <dgm:pt modelId="{71415572-3F06-43FD-AF3A-62F0268DAE82}">
      <dgm:prSet custT="1"/>
      <dgm:spPr/>
      <dgm:t>
        <a:bodyPr/>
        <a:lstStyle/>
        <a:p>
          <a:pPr algn="ctr"/>
          <a:r>
            <a:rPr lang="en" sz="1600" b="1" dirty="0"/>
            <a:t>Gumagawa ng mabuti sa mga namumuhi sa atin</a:t>
          </a:r>
        </a:p>
      </dgm:t>
    </dgm:pt>
    <dgm:pt modelId="{168EC5DC-AB6A-4162-825E-E8B6CB07170B}" type="parTrans" cxnId="{35BCEE4B-0E69-4132-8DD7-79884799304C}">
      <dgm:prSet/>
      <dgm:spPr/>
      <dgm:t>
        <a:bodyPr/>
        <a:lstStyle/>
        <a:p>
          <a:pPr algn="ctr"/>
          <a:endParaRPr lang="es-ES" sz="2000" b="1"/>
        </a:p>
      </dgm:t>
    </dgm:pt>
    <dgm:pt modelId="{7A66C399-C624-4476-91F6-C10806C8273B}" type="sibTrans" cxnId="{35BCEE4B-0E69-4132-8DD7-79884799304C}">
      <dgm:prSet/>
      <dgm:spPr/>
      <dgm:t>
        <a:bodyPr/>
        <a:lstStyle/>
        <a:p>
          <a:pPr algn="ctr"/>
          <a:endParaRPr lang="es-ES" sz="2000" b="1"/>
        </a:p>
      </dgm:t>
    </dgm:pt>
    <dgm:pt modelId="{D2F464B4-954F-4219-94F5-21662D79ED25}">
      <dgm:prSet custT="1"/>
      <dgm:spPr/>
      <dgm:t>
        <a:bodyPr/>
        <a:lstStyle/>
        <a:p>
          <a:pPr algn="ctr"/>
          <a:r>
            <a:rPr lang="en" sz="2000" b="1" dirty="0"/>
            <a:t>Maging maibigin at mapagbigay</a:t>
          </a:r>
        </a:p>
      </dgm:t>
    </dgm:pt>
    <dgm:pt modelId="{18B8846A-6DC5-464A-A5C1-B9AC6E856FE1}" type="parTrans" cxnId="{6C86464C-5D2C-4003-892E-04044E01599E}">
      <dgm:prSet/>
      <dgm:spPr/>
      <dgm:t>
        <a:bodyPr/>
        <a:lstStyle/>
        <a:p>
          <a:pPr algn="ctr"/>
          <a:endParaRPr lang="es-ES" sz="2000" b="1"/>
        </a:p>
      </dgm:t>
    </dgm:pt>
    <dgm:pt modelId="{247481BE-38DA-469F-B226-48D02587187D}" type="sibTrans" cxnId="{6C86464C-5D2C-4003-892E-04044E01599E}">
      <dgm:prSet/>
      <dgm:spPr/>
      <dgm:t>
        <a:bodyPr/>
        <a:lstStyle/>
        <a:p>
          <a:pPr algn="ctr"/>
          <a:endParaRPr lang="es-ES" sz="2000" b="1"/>
        </a:p>
      </dgm:t>
    </dgm:pt>
    <dgm:pt modelId="{682FCB04-7312-4496-A84F-C363591B97C4}">
      <dgm:prSet custT="1"/>
      <dgm:spPr/>
      <dgm:t>
        <a:bodyPr/>
        <a:lstStyle/>
        <a:p>
          <a:pPr algn="ctr"/>
          <a:r>
            <a:rPr lang="en" sz="2000" b="1" dirty="0"/>
            <a:t>Maging maawain at mababa</a:t>
          </a:r>
        </a:p>
      </dgm:t>
    </dgm:pt>
    <dgm:pt modelId="{4D87F9FE-2313-48D4-AE76-0F40C09F5CD0}" type="parTrans" cxnId="{B7928130-F3A0-4334-87AB-66B9E9343237}">
      <dgm:prSet/>
      <dgm:spPr/>
      <dgm:t>
        <a:bodyPr/>
        <a:lstStyle/>
        <a:p>
          <a:pPr algn="ctr"/>
          <a:endParaRPr lang="es-ES" sz="2000" b="1"/>
        </a:p>
      </dgm:t>
    </dgm:pt>
    <dgm:pt modelId="{458A540D-2C31-4884-ACA8-242E7B538E6F}" type="sibTrans" cxnId="{B7928130-F3A0-4334-87AB-66B9E9343237}">
      <dgm:prSet/>
      <dgm:spPr/>
      <dgm:t>
        <a:bodyPr/>
        <a:lstStyle/>
        <a:p>
          <a:pPr algn="ctr"/>
          <a:endParaRPr lang="es-ES" sz="2000" b="1"/>
        </a:p>
      </dgm:t>
    </dgm:pt>
    <dgm:pt modelId="{FB1E1859-8FBE-4DD6-82E8-81B64BEEDDA5}">
      <dgm:prSet custT="1"/>
      <dgm:spPr/>
      <dgm:t>
        <a:bodyPr/>
        <a:lstStyle/>
        <a:p>
          <a:pPr algn="ctr"/>
          <a:r>
            <a:rPr lang="en-PH" sz="2000" b="1" dirty="0"/>
            <a:t>A</a:t>
          </a:r>
          <a:r>
            <a:rPr lang="en" sz="2000" b="1" dirty="0"/>
            <a:t>tbp.</a:t>
          </a:r>
        </a:p>
      </dgm:t>
    </dgm:pt>
    <dgm:pt modelId="{728FBF30-8970-4281-A383-8EA77F45ABEE}" type="parTrans" cxnId="{6D9CBE62-A2CE-4840-B5C6-39C5994598A8}">
      <dgm:prSet/>
      <dgm:spPr/>
      <dgm:t>
        <a:bodyPr/>
        <a:lstStyle/>
        <a:p>
          <a:pPr algn="ctr"/>
          <a:endParaRPr lang="es-ES" sz="2000" b="1"/>
        </a:p>
      </dgm:t>
    </dgm:pt>
    <dgm:pt modelId="{EDB0BE47-1340-4E6F-90F5-74C689C324AF}" type="sibTrans" cxnId="{6D9CBE62-A2CE-4840-B5C6-39C5994598A8}">
      <dgm:prSet/>
      <dgm:spPr/>
      <dgm:t>
        <a:bodyPr/>
        <a:lstStyle/>
        <a:p>
          <a:pPr algn="ctr"/>
          <a:endParaRPr lang="es-ES" sz="2000" b="1"/>
        </a:p>
      </dgm:t>
    </dgm:pt>
    <dgm:pt modelId="{73BF0226-4A21-4FE6-92BB-08621B8D8FC8}" type="pres">
      <dgm:prSet presAssocID="{40D501E4-A89D-44DD-A5D9-F45136449A98}" presName="linear" presStyleCnt="0">
        <dgm:presLayoutVars>
          <dgm:animLvl val="lvl"/>
          <dgm:resizeHandles val="exact"/>
        </dgm:presLayoutVars>
      </dgm:prSet>
      <dgm:spPr/>
    </dgm:pt>
    <dgm:pt modelId="{F5281E67-1297-409F-A645-84E6F03B3DD8}" type="pres">
      <dgm:prSet presAssocID="{36BA3A60-13A5-412D-9739-8935AD8296BC}" presName="parentText" presStyleLbl="node1" presStyleIdx="0" presStyleCnt="13">
        <dgm:presLayoutVars>
          <dgm:chMax val="0"/>
          <dgm:bulletEnabled val="1"/>
        </dgm:presLayoutVars>
      </dgm:prSet>
      <dgm:spPr/>
    </dgm:pt>
    <dgm:pt modelId="{B5139A84-2976-4E3B-A385-29524E9568B4}" type="pres">
      <dgm:prSet presAssocID="{5453CCD2-38B8-46B0-897E-6EDF6D6C4C96}" presName="spacer" presStyleCnt="0"/>
      <dgm:spPr/>
    </dgm:pt>
    <dgm:pt modelId="{CF7405FA-29A5-4AC8-81EA-015E145AB192}" type="pres">
      <dgm:prSet presAssocID="{D605189D-BA28-4D95-B0D4-FAEA89698C6F}" presName="parentText" presStyleLbl="node1" presStyleIdx="1" presStyleCnt="13">
        <dgm:presLayoutVars>
          <dgm:chMax val="0"/>
          <dgm:bulletEnabled val="1"/>
        </dgm:presLayoutVars>
      </dgm:prSet>
      <dgm:spPr/>
    </dgm:pt>
    <dgm:pt modelId="{7CBAD807-D24E-449E-9A04-20875F6FE86D}" type="pres">
      <dgm:prSet presAssocID="{71FF53E8-22D3-4146-8EF5-0EA74779D3BD}" presName="spacer" presStyleCnt="0"/>
      <dgm:spPr/>
    </dgm:pt>
    <dgm:pt modelId="{A79F61FF-67C8-4E94-A7F4-EF124B0472CE}" type="pres">
      <dgm:prSet presAssocID="{7DF6EDBB-D664-4DC8-BF4E-2E32B04511AD}" presName="parentText" presStyleLbl="node1" presStyleIdx="2" presStyleCnt="13">
        <dgm:presLayoutVars>
          <dgm:chMax val="0"/>
          <dgm:bulletEnabled val="1"/>
        </dgm:presLayoutVars>
      </dgm:prSet>
      <dgm:spPr/>
    </dgm:pt>
    <dgm:pt modelId="{D338AA61-7410-4663-8F92-97E05BA63920}" type="pres">
      <dgm:prSet presAssocID="{B6F5BE15-E2BA-46EF-A36D-3511AAEE5383}" presName="spacer" presStyleCnt="0"/>
      <dgm:spPr/>
    </dgm:pt>
    <dgm:pt modelId="{1B20B733-CB77-40DA-9183-28D7BCA4FFD3}" type="pres">
      <dgm:prSet presAssocID="{0C77043D-B92D-4613-9434-AD71AA278509}" presName="parentText" presStyleLbl="node1" presStyleIdx="3" presStyleCnt="13">
        <dgm:presLayoutVars>
          <dgm:chMax val="0"/>
          <dgm:bulletEnabled val="1"/>
        </dgm:presLayoutVars>
      </dgm:prSet>
      <dgm:spPr/>
    </dgm:pt>
    <dgm:pt modelId="{B9789031-38EF-46C1-A879-0CE5EB9957F5}" type="pres">
      <dgm:prSet presAssocID="{02D51A73-BD9A-46A8-90C6-CF8785A85DBF}" presName="spacer" presStyleCnt="0"/>
      <dgm:spPr/>
    </dgm:pt>
    <dgm:pt modelId="{11CD8606-9A25-41B4-BD22-9840D73DAD43}" type="pres">
      <dgm:prSet presAssocID="{DF9B35FD-7D71-49CE-8CFC-5F90B261DD32}" presName="parentText" presStyleLbl="node1" presStyleIdx="4" presStyleCnt="13">
        <dgm:presLayoutVars>
          <dgm:chMax val="0"/>
          <dgm:bulletEnabled val="1"/>
        </dgm:presLayoutVars>
      </dgm:prSet>
      <dgm:spPr/>
    </dgm:pt>
    <dgm:pt modelId="{49F5283D-269D-42C6-9CAD-F346429ED7E4}" type="pres">
      <dgm:prSet presAssocID="{3088DD00-82DF-4425-980A-8CAC4800BD61}" presName="spacer" presStyleCnt="0"/>
      <dgm:spPr/>
    </dgm:pt>
    <dgm:pt modelId="{0017A204-F19F-40B4-90D9-23A7DA14A727}" type="pres">
      <dgm:prSet presAssocID="{A40E33E1-D6BA-4F36-8C08-B30F4D704593}" presName="parentText" presStyleLbl="node1" presStyleIdx="5" presStyleCnt="13">
        <dgm:presLayoutVars>
          <dgm:chMax val="0"/>
          <dgm:bulletEnabled val="1"/>
        </dgm:presLayoutVars>
      </dgm:prSet>
      <dgm:spPr/>
    </dgm:pt>
    <dgm:pt modelId="{28494305-189D-4E78-9155-562C5C95D16F}" type="pres">
      <dgm:prSet presAssocID="{21994283-99FB-4B3E-A592-14F14C32FA1E}" presName="spacer" presStyleCnt="0"/>
      <dgm:spPr/>
    </dgm:pt>
    <dgm:pt modelId="{C504EBED-2F60-4EB8-B9BD-90F2F5E8998B}" type="pres">
      <dgm:prSet presAssocID="{FC9541EA-09D3-4B4D-B6D3-D4AAA0988E95}" presName="parentText" presStyleLbl="node1" presStyleIdx="6" presStyleCnt="13">
        <dgm:presLayoutVars>
          <dgm:chMax val="0"/>
          <dgm:bulletEnabled val="1"/>
        </dgm:presLayoutVars>
      </dgm:prSet>
      <dgm:spPr/>
    </dgm:pt>
    <dgm:pt modelId="{551FC1AB-8B76-4208-B6EC-E1FAD38E0247}" type="pres">
      <dgm:prSet presAssocID="{FCFAB097-2C8E-43CD-9F37-7D21FAA7EADF}" presName="spacer" presStyleCnt="0"/>
      <dgm:spPr/>
    </dgm:pt>
    <dgm:pt modelId="{FB3B242C-B012-4820-983A-469EDDD96845}" type="pres">
      <dgm:prSet presAssocID="{88C2659B-16AC-4B2D-ACED-7BFB6255A381}" presName="parentText" presStyleLbl="node1" presStyleIdx="7" presStyleCnt="13">
        <dgm:presLayoutVars>
          <dgm:chMax val="0"/>
          <dgm:bulletEnabled val="1"/>
        </dgm:presLayoutVars>
      </dgm:prSet>
      <dgm:spPr/>
    </dgm:pt>
    <dgm:pt modelId="{7974318F-326D-40F3-BA2C-10558B8B3CF2}" type="pres">
      <dgm:prSet presAssocID="{313D6F82-1B20-4EC5-BE3A-D8CB4923DC62}" presName="spacer" presStyleCnt="0"/>
      <dgm:spPr/>
    </dgm:pt>
    <dgm:pt modelId="{A0131B4B-270C-496D-855B-7EA2741A0492}" type="pres">
      <dgm:prSet presAssocID="{65AB6D04-64CF-4933-ABF1-17D72569A0A2}" presName="parentText" presStyleLbl="node1" presStyleIdx="8" presStyleCnt="13">
        <dgm:presLayoutVars>
          <dgm:chMax val="0"/>
          <dgm:bulletEnabled val="1"/>
        </dgm:presLayoutVars>
      </dgm:prSet>
      <dgm:spPr/>
    </dgm:pt>
    <dgm:pt modelId="{F5408351-A06F-4BCB-A883-3326736D3694}" type="pres">
      <dgm:prSet presAssocID="{CE8210AD-BEEE-415A-B09A-3ED1E6471210}" presName="spacer" presStyleCnt="0"/>
      <dgm:spPr/>
    </dgm:pt>
    <dgm:pt modelId="{CEAA776C-8B24-4DC1-B312-AB0E31048D47}" type="pres">
      <dgm:prSet presAssocID="{71415572-3F06-43FD-AF3A-62F0268DAE82}" presName="parentText" presStyleLbl="node1" presStyleIdx="9" presStyleCnt="13">
        <dgm:presLayoutVars>
          <dgm:chMax val="0"/>
          <dgm:bulletEnabled val="1"/>
        </dgm:presLayoutVars>
      </dgm:prSet>
      <dgm:spPr/>
    </dgm:pt>
    <dgm:pt modelId="{BD29FA2F-17E9-44B5-9479-C9283E243BBE}" type="pres">
      <dgm:prSet presAssocID="{7A66C399-C624-4476-91F6-C10806C8273B}" presName="spacer" presStyleCnt="0"/>
      <dgm:spPr/>
    </dgm:pt>
    <dgm:pt modelId="{B4020DE7-C031-47F9-8BF7-26F150AE38EA}" type="pres">
      <dgm:prSet presAssocID="{D2F464B4-954F-4219-94F5-21662D79ED25}" presName="parentText" presStyleLbl="node1" presStyleIdx="10" presStyleCnt="13">
        <dgm:presLayoutVars>
          <dgm:chMax val="0"/>
          <dgm:bulletEnabled val="1"/>
        </dgm:presLayoutVars>
      </dgm:prSet>
      <dgm:spPr/>
    </dgm:pt>
    <dgm:pt modelId="{AEC1FBBB-6745-41E2-99E4-C22636848F71}" type="pres">
      <dgm:prSet presAssocID="{247481BE-38DA-469F-B226-48D02587187D}" presName="spacer" presStyleCnt="0"/>
      <dgm:spPr/>
    </dgm:pt>
    <dgm:pt modelId="{1866F153-6C31-41A7-B10F-4C46FA2B11A6}" type="pres">
      <dgm:prSet presAssocID="{682FCB04-7312-4496-A84F-C363591B97C4}" presName="parentText" presStyleLbl="node1" presStyleIdx="11" presStyleCnt="13">
        <dgm:presLayoutVars>
          <dgm:chMax val="0"/>
          <dgm:bulletEnabled val="1"/>
        </dgm:presLayoutVars>
      </dgm:prSet>
      <dgm:spPr/>
    </dgm:pt>
    <dgm:pt modelId="{A6CD4460-CCCF-4248-832B-B9B90CB7E40E}" type="pres">
      <dgm:prSet presAssocID="{458A540D-2C31-4884-ACA8-242E7B538E6F}" presName="spacer" presStyleCnt="0"/>
      <dgm:spPr/>
    </dgm:pt>
    <dgm:pt modelId="{9CAAA3BE-A63B-46CC-BAB5-05A28116553D}" type="pres">
      <dgm:prSet presAssocID="{FB1E1859-8FBE-4DD6-82E8-81B64BEEDDA5}" presName="parentText" presStyleLbl="node1" presStyleIdx="12" presStyleCnt="13">
        <dgm:presLayoutVars>
          <dgm:chMax val="0"/>
          <dgm:bulletEnabled val="1"/>
        </dgm:presLayoutVars>
      </dgm:prSet>
      <dgm:spPr/>
    </dgm:pt>
  </dgm:ptLst>
  <dgm:cxnLst>
    <dgm:cxn modelId="{CDD5D008-E236-4712-8245-1E94CADB0DE9}" type="presOf" srcId="{36BA3A60-13A5-412D-9739-8935AD8296BC}" destId="{F5281E67-1297-409F-A645-84E6F03B3DD8}" srcOrd="0" destOrd="0" presId="urn:microsoft.com/office/officeart/2005/8/layout/vList2"/>
    <dgm:cxn modelId="{E6BD2B0B-9C38-4DC6-B2D9-19AEF89E9DF2}" type="presOf" srcId="{FC9541EA-09D3-4B4D-B6D3-D4AAA0988E95}" destId="{C504EBED-2F60-4EB8-B9BD-90F2F5E8998B}" srcOrd="0" destOrd="0" presId="urn:microsoft.com/office/officeart/2005/8/layout/vList2"/>
    <dgm:cxn modelId="{7D8E7330-7DD8-4220-BCBA-A7134DCC57A7}" type="presOf" srcId="{88C2659B-16AC-4B2D-ACED-7BFB6255A381}" destId="{FB3B242C-B012-4820-983A-469EDDD96845}" srcOrd="0" destOrd="0" presId="urn:microsoft.com/office/officeart/2005/8/layout/vList2"/>
    <dgm:cxn modelId="{B7928130-F3A0-4334-87AB-66B9E9343237}" srcId="{40D501E4-A89D-44DD-A5D9-F45136449A98}" destId="{682FCB04-7312-4496-A84F-C363591B97C4}" srcOrd="11" destOrd="0" parTransId="{4D87F9FE-2313-48D4-AE76-0F40C09F5CD0}" sibTransId="{458A540D-2C31-4884-ACA8-242E7B538E6F}"/>
    <dgm:cxn modelId="{C39A0233-F98C-43E8-A73B-EA1635221353}" type="presOf" srcId="{40D501E4-A89D-44DD-A5D9-F45136449A98}" destId="{73BF0226-4A21-4FE6-92BB-08621B8D8FC8}" srcOrd="0" destOrd="0" presId="urn:microsoft.com/office/officeart/2005/8/layout/vList2"/>
    <dgm:cxn modelId="{8209D037-5AFC-462C-9D4B-C8C633B4971B}" type="presOf" srcId="{FB1E1859-8FBE-4DD6-82E8-81B64BEEDDA5}" destId="{9CAAA3BE-A63B-46CC-BAB5-05A28116553D}" srcOrd="0" destOrd="0" presId="urn:microsoft.com/office/officeart/2005/8/layout/vList2"/>
    <dgm:cxn modelId="{6D9CBE62-A2CE-4840-B5C6-39C5994598A8}" srcId="{40D501E4-A89D-44DD-A5D9-F45136449A98}" destId="{FB1E1859-8FBE-4DD6-82E8-81B64BEEDDA5}" srcOrd="12" destOrd="0" parTransId="{728FBF30-8970-4281-A383-8EA77F45ABEE}" sibTransId="{EDB0BE47-1340-4E6F-90F5-74C689C324AF}"/>
    <dgm:cxn modelId="{35BCEE4B-0E69-4132-8DD7-79884799304C}" srcId="{40D501E4-A89D-44DD-A5D9-F45136449A98}" destId="{71415572-3F06-43FD-AF3A-62F0268DAE82}" srcOrd="9" destOrd="0" parTransId="{168EC5DC-AB6A-4162-825E-E8B6CB07170B}" sibTransId="{7A66C399-C624-4476-91F6-C10806C8273B}"/>
    <dgm:cxn modelId="{6C86464C-5D2C-4003-892E-04044E01599E}" srcId="{40D501E4-A89D-44DD-A5D9-F45136449A98}" destId="{D2F464B4-954F-4219-94F5-21662D79ED25}" srcOrd="10" destOrd="0" parTransId="{18B8846A-6DC5-464A-A5C1-B9AC6E856FE1}" sibTransId="{247481BE-38DA-469F-B226-48D02587187D}"/>
    <dgm:cxn modelId="{B1410D78-69C8-41BD-9AEA-A9686F053657}" srcId="{40D501E4-A89D-44DD-A5D9-F45136449A98}" destId="{0C77043D-B92D-4613-9434-AD71AA278509}" srcOrd="3" destOrd="0" parTransId="{507C165F-88C2-4507-8FD1-51B6D5EE46AD}" sibTransId="{02D51A73-BD9A-46A8-90C6-CF8785A85DBF}"/>
    <dgm:cxn modelId="{61BC2E7E-C882-4CD4-9D1A-33EB86769DAF}" type="presOf" srcId="{D2F464B4-954F-4219-94F5-21662D79ED25}" destId="{B4020DE7-C031-47F9-8BF7-26F150AE38EA}" srcOrd="0" destOrd="0" presId="urn:microsoft.com/office/officeart/2005/8/layout/vList2"/>
    <dgm:cxn modelId="{5B9D177F-44F0-48B3-A866-B2E7B67E1744}" srcId="{40D501E4-A89D-44DD-A5D9-F45136449A98}" destId="{7DF6EDBB-D664-4DC8-BF4E-2E32B04511AD}" srcOrd="2" destOrd="0" parTransId="{C5B11A01-51AE-47BD-9E62-2477FC472E28}" sibTransId="{B6F5BE15-E2BA-46EF-A36D-3511AAEE5383}"/>
    <dgm:cxn modelId="{B5580280-BDFE-40F4-BF46-9BD4B8346686}" type="presOf" srcId="{A40E33E1-D6BA-4F36-8C08-B30F4D704593}" destId="{0017A204-F19F-40B4-90D9-23A7DA14A727}" srcOrd="0" destOrd="0" presId="urn:microsoft.com/office/officeart/2005/8/layout/vList2"/>
    <dgm:cxn modelId="{4C2B8294-9DBC-46A6-AEA3-6AB5ACC4C76C}" srcId="{40D501E4-A89D-44DD-A5D9-F45136449A98}" destId="{DF9B35FD-7D71-49CE-8CFC-5F90B261DD32}" srcOrd="4" destOrd="0" parTransId="{97BC9C92-5AB0-40E2-8AEA-048EE30420C6}" sibTransId="{3088DD00-82DF-4425-980A-8CAC4800BD61}"/>
    <dgm:cxn modelId="{8A783597-94CB-4457-B4B1-2DC71CB7AA95}" type="presOf" srcId="{DF9B35FD-7D71-49CE-8CFC-5F90B261DD32}" destId="{11CD8606-9A25-41B4-BD22-9840D73DAD43}" srcOrd="0" destOrd="0" presId="urn:microsoft.com/office/officeart/2005/8/layout/vList2"/>
    <dgm:cxn modelId="{8ED1479A-64D9-4C2E-97D2-B99E86147DCB}" type="presOf" srcId="{65AB6D04-64CF-4933-ABF1-17D72569A0A2}" destId="{A0131B4B-270C-496D-855B-7EA2741A0492}" srcOrd="0" destOrd="0" presId="urn:microsoft.com/office/officeart/2005/8/layout/vList2"/>
    <dgm:cxn modelId="{924B6AA5-5F4F-4835-AA2A-E5F6A8758700}" type="presOf" srcId="{D605189D-BA28-4D95-B0D4-FAEA89698C6F}" destId="{CF7405FA-29A5-4AC8-81EA-015E145AB192}" srcOrd="0" destOrd="0" presId="urn:microsoft.com/office/officeart/2005/8/layout/vList2"/>
    <dgm:cxn modelId="{EEEF31AC-EF37-4285-B6D8-725F77B39EC1}" srcId="{40D501E4-A89D-44DD-A5D9-F45136449A98}" destId="{88C2659B-16AC-4B2D-ACED-7BFB6255A381}" srcOrd="7" destOrd="0" parTransId="{5195A564-F9BB-44A2-A962-23880D5CABA3}" sibTransId="{313D6F82-1B20-4EC5-BE3A-D8CB4923DC62}"/>
    <dgm:cxn modelId="{FF5BE0C3-B9BC-4B3B-AD7A-385A6BC058D0}" type="presOf" srcId="{7DF6EDBB-D664-4DC8-BF4E-2E32B04511AD}" destId="{A79F61FF-67C8-4E94-A7F4-EF124B0472CE}" srcOrd="0" destOrd="0" presId="urn:microsoft.com/office/officeart/2005/8/layout/vList2"/>
    <dgm:cxn modelId="{C3864CC5-8BCD-44A0-895A-E7E454A5673F}" srcId="{40D501E4-A89D-44DD-A5D9-F45136449A98}" destId="{D605189D-BA28-4D95-B0D4-FAEA89698C6F}" srcOrd="1" destOrd="0" parTransId="{F7205F0F-C09D-45B8-A090-1D9CF58D8401}" sibTransId="{71FF53E8-22D3-4146-8EF5-0EA74779D3BD}"/>
    <dgm:cxn modelId="{6B5953C9-F52B-452E-8EC9-D84D55DC71FE}" srcId="{40D501E4-A89D-44DD-A5D9-F45136449A98}" destId="{FC9541EA-09D3-4B4D-B6D3-D4AAA0988E95}" srcOrd="6" destOrd="0" parTransId="{ED5F9B2C-A389-4D6B-9148-E614532A087C}" sibTransId="{FCFAB097-2C8E-43CD-9F37-7D21FAA7EADF}"/>
    <dgm:cxn modelId="{5214E0D3-7177-482D-B192-86C1CF077F5F}" type="presOf" srcId="{71415572-3F06-43FD-AF3A-62F0268DAE82}" destId="{CEAA776C-8B24-4DC1-B312-AB0E31048D47}" srcOrd="0" destOrd="0" presId="urn:microsoft.com/office/officeart/2005/8/layout/vList2"/>
    <dgm:cxn modelId="{9EA4A4DE-CAF2-4B3B-9E60-2CC28482E203}" srcId="{40D501E4-A89D-44DD-A5D9-F45136449A98}" destId="{65AB6D04-64CF-4933-ABF1-17D72569A0A2}" srcOrd="8" destOrd="0" parTransId="{9F2EB5F9-770E-4E39-9F20-B2F6B8EDECFD}" sibTransId="{CE8210AD-BEEE-415A-B09A-3ED1E6471210}"/>
    <dgm:cxn modelId="{ADEEA3E9-8C2E-4545-B7E5-101DF72D31D2}" type="presOf" srcId="{682FCB04-7312-4496-A84F-C363591B97C4}" destId="{1866F153-6C31-41A7-B10F-4C46FA2B11A6}" srcOrd="0" destOrd="0" presId="urn:microsoft.com/office/officeart/2005/8/layout/vList2"/>
    <dgm:cxn modelId="{546F5CF6-2191-4798-9A44-818E6A460A79}" srcId="{40D501E4-A89D-44DD-A5D9-F45136449A98}" destId="{A40E33E1-D6BA-4F36-8C08-B30F4D704593}" srcOrd="5" destOrd="0" parTransId="{483EB769-6997-45AA-AC8F-9989A1DEF1CC}" sibTransId="{21994283-99FB-4B3E-A592-14F14C32FA1E}"/>
    <dgm:cxn modelId="{85020EF7-1496-40CF-9716-610702B17C12}" srcId="{40D501E4-A89D-44DD-A5D9-F45136449A98}" destId="{36BA3A60-13A5-412D-9739-8935AD8296BC}" srcOrd="0" destOrd="0" parTransId="{BC65A720-0404-4A25-9D85-24D34C97B14D}" sibTransId="{5453CCD2-38B8-46B0-897E-6EDF6D6C4C96}"/>
    <dgm:cxn modelId="{AA6BA2F9-5695-41EC-AEB4-E4C18488C6CB}" type="presOf" srcId="{0C77043D-B92D-4613-9434-AD71AA278509}" destId="{1B20B733-CB77-40DA-9183-28D7BCA4FFD3}" srcOrd="0" destOrd="0" presId="urn:microsoft.com/office/officeart/2005/8/layout/vList2"/>
    <dgm:cxn modelId="{75F7E92B-BD01-4FCA-BA3E-31DA924E8207}" type="presParOf" srcId="{73BF0226-4A21-4FE6-92BB-08621B8D8FC8}" destId="{F5281E67-1297-409F-A645-84E6F03B3DD8}" srcOrd="0" destOrd="0" presId="urn:microsoft.com/office/officeart/2005/8/layout/vList2"/>
    <dgm:cxn modelId="{2F379F9D-787A-44DB-A40C-AC9A2FAD02EB}" type="presParOf" srcId="{73BF0226-4A21-4FE6-92BB-08621B8D8FC8}" destId="{B5139A84-2976-4E3B-A385-29524E9568B4}" srcOrd="1" destOrd="0" presId="urn:microsoft.com/office/officeart/2005/8/layout/vList2"/>
    <dgm:cxn modelId="{AB5CDC6C-1347-45EA-8AEC-90A6D17BC5AC}" type="presParOf" srcId="{73BF0226-4A21-4FE6-92BB-08621B8D8FC8}" destId="{CF7405FA-29A5-4AC8-81EA-015E145AB192}" srcOrd="2" destOrd="0" presId="urn:microsoft.com/office/officeart/2005/8/layout/vList2"/>
    <dgm:cxn modelId="{1D0C3FA4-7B66-4C8F-8F18-8A69F7C68B7E}" type="presParOf" srcId="{73BF0226-4A21-4FE6-92BB-08621B8D8FC8}" destId="{7CBAD807-D24E-449E-9A04-20875F6FE86D}" srcOrd="3" destOrd="0" presId="urn:microsoft.com/office/officeart/2005/8/layout/vList2"/>
    <dgm:cxn modelId="{52944399-62A2-488A-BD78-AA50EA3EFF76}" type="presParOf" srcId="{73BF0226-4A21-4FE6-92BB-08621B8D8FC8}" destId="{A79F61FF-67C8-4E94-A7F4-EF124B0472CE}" srcOrd="4" destOrd="0" presId="urn:microsoft.com/office/officeart/2005/8/layout/vList2"/>
    <dgm:cxn modelId="{1FC76B99-1F05-4B15-8677-02094AAC2F27}" type="presParOf" srcId="{73BF0226-4A21-4FE6-92BB-08621B8D8FC8}" destId="{D338AA61-7410-4663-8F92-97E05BA63920}" srcOrd="5" destOrd="0" presId="urn:microsoft.com/office/officeart/2005/8/layout/vList2"/>
    <dgm:cxn modelId="{628475F1-D7DB-49F2-A08F-71E41258F859}" type="presParOf" srcId="{73BF0226-4A21-4FE6-92BB-08621B8D8FC8}" destId="{1B20B733-CB77-40DA-9183-28D7BCA4FFD3}" srcOrd="6" destOrd="0" presId="urn:microsoft.com/office/officeart/2005/8/layout/vList2"/>
    <dgm:cxn modelId="{76226514-A1AC-478D-80EE-E56469434717}" type="presParOf" srcId="{73BF0226-4A21-4FE6-92BB-08621B8D8FC8}" destId="{B9789031-38EF-46C1-A879-0CE5EB9957F5}" srcOrd="7" destOrd="0" presId="urn:microsoft.com/office/officeart/2005/8/layout/vList2"/>
    <dgm:cxn modelId="{53CEEF0C-2B08-4632-97D7-7919CCD0799C}" type="presParOf" srcId="{73BF0226-4A21-4FE6-92BB-08621B8D8FC8}" destId="{11CD8606-9A25-41B4-BD22-9840D73DAD43}" srcOrd="8" destOrd="0" presId="urn:microsoft.com/office/officeart/2005/8/layout/vList2"/>
    <dgm:cxn modelId="{6E845550-4F78-433F-9EDC-D1D435026134}" type="presParOf" srcId="{73BF0226-4A21-4FE6-92BB-08621B8D8FC8}" destId="{49F5283D-269D-42C6-9CAD-F346429ED7E4}" srcOrd="9" destOrd="0" presId="urn:microsoft.com/office/officeart/2005/8/layout/vList2"/>
    <dgm:cxn modelId="{06F031DF-34F8-4C01-A70A-8CFF8109CBC3}" type="presParOf" srcId="{73BF0226-4A21-4FE6-92BB-08621B8D8FC8}" destId="{0017A204-F19F-40B4-90D9-23A7DA14A727}" srcOrd="10" destOrd="0" presId="urn:microsoft.com/office/officeart/2005/8/layout/vList2"/>
    <dgm:cxn modelId="{BDAF642E-3A41-4439-B734-C557D12175DD}" type="presParOf" srcId="{73BF0226-4A21-4FE6-92BB-08621B8D8FC8}" destId="{28494305-189D-4E78-9155-562C5C95D16F}" srcOrd="11" destOrd="0" presId="urn:microsoft.com/office/officeart/2005/8/layout/vList2"/>
    <dgm:cxn modelId="{EB2862C7-91AC-46F1-A708-D41D5D9C615E}" type="presParOf" srcId="{73BF0226-4A21-4FE6-92BB-08621B8D8FC8}" destId="{C504EBED-2F60-4EB8-B9BD-90F2F5E8998B}" srcOrd="12" destOrd="0" presId="urn:microsoft.com/office/officeart/2005/8/layout/vList2"/>
    <dgm:cxn modelId="{5620A74D-62A1-43AA-948C-91C2DE7476C3}" type="presParOf" srcId="{73BF0226-4A21-4FE6-92BB-08621B8D8FC8}" destId="{551FC1AB-8B76-4208-B6EC-E1FAD38E0247}" srcOrd="13" destOrd="0" presId="urn:microsoft.com/office/officeart/2005/8/layout/vList2"/>
    <dgm:cxn modelId="{60433A68-559D-41F1-B734-94298D601FD4}" type="presParOf" srcId="{73BF0226-4A21-4FE6-92BB-08621B8D8FC8}" destId="{FB3B242C-B012-4820-983A-469EDDD96845}" srcOrd="14" destOrd="0" presId="urn:microsoft.com/office/officeart/2005/8/layout/vList2"/>
    <dgm:cxn modelId="{5937924A-C25C-4EE7-A236-EB5941CFE3B7}" type="presParOf" srcId="{73BF0226-4A21-4FE6-92BB-08621B8D8FC8}" destId="{7974318F-326D-40F3-BA2C-10558B8B3CF2}" srcOrd="15" destOrd="0" presId="urn:microsoft.com/office/officeart/2005/8/layout/vList2"/>
    <dgm:cxn modelId="{3F9D8C58-2A14-4A0B-9FD3-3ED4EA7F036F}" type="presParOf" srcId="{73BF0226-4A21-4FE6-92BB-08621B8D8FC8}" destId="{A0131B4B-270C-496D-855B-7EA2741A0492}" srcOrd="16" destOrd="0" presId="urn:microsoft.com/office/officeart/2005/8/layout/vList2"/>
    <dgm:cxn modelId="{A5DE4411-E8DA-4511-BD23-CA573051BC11}" type="presParOf" srcId="{73BF0226-4A21-4FE6-92BB-08621B8D8FC8}" destId="{F5408351-A06F-4BCB-A883-3326736D3694}" srcOrd="17" destOrd="0" presId="urn:microsoft.com/office/officeart/2005/8/layout/vList2"/>
    <dgm:cxn modelId="{B86CF628-3024-4B1D-90C9-F5022696678B}" type="presParOf" srcId="{73BF0226-4A21-4FE6-92BB-08621B8D8FC8}" destId="{CEAA776C-8B24-4DC1-B312-AB0E31048D47}" srcOrd="18" destOrd="0" presId="urn:microsoft.com/office/officeart/2005/8/layout/vList2"/>
    <dgm:cxn modelId="{522E9168-39D7-43AF-B788-920EBDBDB4B6}" type="presParOf" srcId="{73BF0226-4A21-4FE6-92BB-08621B8D8FC8}" destId="{BD29FA2F-17E9-44B5-9479-C9283E243BBE}" srcOrd="19" destOrd="0" presId="urn:microsoft.com/office/officeart/2005/8/layout/vList2"/>
    <dgm:cxn modelId="{214F0BDA-17E1-484E-9D07-AAF25C56021D}" type="presParOf" srcId="{73BF0226-4A21-4FE6-92BB-08621B8D8FC8}" destId="{B4020DE7-C031-47F9-8BF7-26F150AE38EA}" srcOrd="20" destOrd="0" presId="urn:microsoft.com/office/officeart/2005/8/layout/vList2"/>
    <dgm:cxn modelId="{CD965997-9AE0-499D-9257-6B6D286804EA}" type="presParOf" srcId="{73BF0226-4A21-4FE6-92BB-08621B8D8FC8}" destId="{AEC1FBBB-6745-41E2-99E4-C22636848F71}" srcOrd="21" destOrd="0" presId="urn:microsoft.com/office/officeart/2005/8/layout/vList2"/>
    <dgm:cxn modelId="{46F9860A-8200-46ED-9474-D1ABE8624FDB}" type="presParOf" srcId="{73BF0226-4A21-4FE6-92BB-08621B8D8FC8}" destId="{1866F153-6C31-41A7-B10F-4C46FA2B11A6}" srcOrd="22" destOrd="0" presId="urn:microsoft.com/office/officeart/2005/8/layout/vList2"/>
    <dgm:cxn modelId="{1C44C537-A7A4-4465-87E6-F8267499A185}" type="presParOf" srcId="{73BF0226-4A21-4FE6-92BB-08621B8D8FC8}" destId="{A6CD4460-CCCF-4248-832B-B9B90CB7E40E}" srcOrd="23" destOrd="0" presId="urn:microsoft.com/office/officeart/2005/8/layout/vList2"/>
    <dgm:cxn modelId="{567DE4B1-B8DF-4E0D-9D07-7C38CFE5DC17}" type="presParOf" srcId="{73BF0226-4A21-4FE6-92BB-08621B8D8FC8}" destId="{9CAAA3BE-A63B-46CC-BAB5-05A28116553D}" srcOrd="2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350852" y="684"/>
          <a:ext cx="2231996" cy="448364"/>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alpha val="43137"/>
                  </a:srgbClr>
                </a:outerShdw>
              </a:effectLst>
            </a:rPr>
            <a:t>Umalis</a:t>
          </a:r>
        </a:p>
      </dsp:txBody>
      <dsp:txXfrm>
        <a:off x="363984" y="13816"/>
        <a:ext cx="2205732" cy="422100"/>
      </dsp:txXfrm>
    </dsp:sp>
    <dsp:sp modelId="{10A9572C-7F60-4466-8174-9ED95DEE32E9}">
      <dsp:nvSpPr>
        <dsp:cNvPr id="0" name=""/>
        <dsp:cNvSpPr/>
      </dsp:nvSpPr>
      <dsp:spPr>
        <a:xfrm rot="5400000">
          <a:off x="1382782" y="460258"/>
          <a:ext cx="168136" cy="201764"/>
        </a:xfrm>
        <a:prstGeom prst="rightArrow">
          <a:avLst>
            <a:gd name="adj1" fmla="val 60000"/>
            <a:gd name="adj2" fmla="val 50000"/>
          </a:avLst>
        </a:prstGeom>
        <a:solidFill>
          <a:srgbClr val="00E66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406322" y="477072"/>
        <a:ext cx="121058" cy="117695"/>
      </dsp:txXfrm>
    </dsp:sp>
    <dsp:sp modelId="{128B0986-78E7-436E-BDAD-33EA69DEFAB2}">
      <dsp:nvSpPr>
        <dsp:cNvPr id="0" name=""/>
        <dsp:cNvSpPr/>
      </dsp:nvSpPr>
      <dsp:spPr>
        <a:xfrm>
          <a:off x="350852" y="673232"/>
          <a:ext cx="2231996" cy="448364"/>
        </a:xfrm>
        <a:prstGeom prst="roundRect">
          <a:avLst>
            <a:gd name="adj" fmla="val 10000"/>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rPr>
            <a:t>Makasama ni Kristo</a:t>
          </a:r>
        </a:p>
      </dsp:txBody>
      <dsp:txXfrm>
        <a:off x="363984" y="686364"/>
        <a:ext cx="2205732" cy="422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280934" y="684"/>
          <a:ext cx="2951998" cy="448364"/>
        </a:xfrm>
        <a:prstGeom prst="roundRect">
          <a:avLst>
            <a:gd name="adj" fmla="val 10000"/>
          </a:avLst>
        </a:prstGeom>
        <a:solidFill>
          <a:srgbClr val="009AD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alpha val="43137"/>
                  </a:srgbClr>
                </a:outerShdw>
              </a:effectLst>
            </a:rPr>
            <a:t>M</a:t>
          </a:r>
          <a:r>
            <a:rPr lang="en-PH" sz="2000" b="1" kern="1200" dirty="0">
              <a:solidFill>
                <a:schemeClr val="bg1"/>
              </a:solidFill>
              <a:effectLst>
                <a:outerShdw blurRad="38100" dist="38100" dir="2700000" algn="tl">
                  <a:srgbClr val="000000">
                    <a:alpha val="43137"/>
                  </a:srgbClr>
                </a:outerShdw>
              </a:effectLst>
            </a:rPr>
            <a:t>a</a:t>
          </a:r>
          <a:r>
            <a:rPr lang="en" sz="2000" b="1" kern="1200" dirty="0">
              <a:solidFill>
                <a:schemeClr val="bg1"/>
              </a:solidFill>
              <a:effectLst>
                <a:outerShdw blurRad="38100" dist="38100" dir="2700000" algn="tl">
                  <a:srgbClr val="000000">
                    <a:alpha val="43137"/>
                  </a:srgbClr>
                </a:outerShdw>
              </a:effectLst>
            </a:rPr>
            <a:t>natili</a:t>
          </a:r>
        </a:p>
      </dsp:txBody>
      <dsp:txXfrm>
        <a:off x="294066" y="13816"/>
        <a:ext cx="2925734" cy="422100"/>
      </dsp:txXfrm>
    </dsp:sp>
    <dsp:sp modelId="{10A9572C-7F60-4466-8174-9ED95DEE32E9}">
      <dsp:nvSpPr>
        <dsp:cNvPr id="0" name=""/>
        <dsp:cNvSpPr/>
      </dsp:nvSpPr>
      <dsp:spPr>
        <a:xfrm rot="5400000">
          <a:off x="1672865" y="460258"/>
          <a:ext cx="168136" cy="201764"/>
        </a:xfrm>
        <a:prstGeom prst="rightArrow">
          <a:avLst>
            <a:gd name="adj1" fmla="val 60000"/>
            <a:gd name="adj2" fmla="val 50000"/>
          </a:avLst>
        </a:prstGeom>
        <a:solidFill>
          <a:srgbClr val="5DD5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696405" y="477072"/>
        <a:ext cx="121058" cy="117695"/>
      </dsp:txXfrm>
    </dsp:sp>
    <dsp:sp modelId="{128B0986-78E7-436E-BDAD-33EA69DEFAB2}">
      <dsp:nvSpPr>
        <dsp:cNvPr id="0" name=""/>
        <dsp:cNvSpPr/>
      </dsp:nvSpPr>
      <dsp:spPr>
        <a:xfrm>
          <a:off x="280934" y="673232"/>
          <a:ext cx="2951998" cy="448364"/>
        </a:xfrm>
        <a:prstGeom prst="roundRect">
          <a:avLst>
            <a:gd name="adj" fmla="val 10000"/>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Makinabang ang iglesia</a:t>
          </a:r>
        </a:p>
      </dsp:txBody>
      <dsp:txXfrm>
        <a:off x="294066" y="686364"/>
        <a:ext cx="2925734" cy="422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81E67-1297-409F-A645-84E6F03B3DD8}">
      <dsp:nvSpPr>
        <dsp:cNvPr id="0" name=""/>
        <dsp:cNvSpPr/>
      </dsp:nvSpPr>
      <dsp:spPr>
        <a:xfrm>
          <a:off x="0" y="282"/>
          <a:ext cx="4552336" cy="416958"/>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Mapagpakumbabang loob</a:t>
          </a:r>
        </a:p>
      </dsp:txBody>
      <dsp:txXfrm>
        <a:off x="20354" y="20636"/>
        <a:ext cx="4511628" cy="376250"/>
      </dsp:txXfrm>
    </dsp:sp>
    <dsp:sp modelId="{CF7405FA-29A5-4AC8-81EA-015E145AB192}">
      <dsp:nvSpPr>
        <dsp:cNvPr id="0" name=""/>
        <dsp:cNvSpPr/>
      </dsp:nvSpPr>
      <dsp:spPr>
        <a:xfrm>
          <a:off x="0" y="426550"/>
          <a:ext cx="4552336" cy="416958"/>
        </a:xfrm>
        <a:prstGeom prst="roundRect">
          <a:avLst/>
        </a:prstGeom>
        <a:solidFill>
          <a:schemeClr val="accent3">
            <a:hueOff val="600000"/>
            <a:satOff val="-3333"/>
            <a:lumOff val="-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Maamo</a:t>
          </a:r>
        </a:p>
      </dsp:txBody>
      <dsp:txXfrm>
        <a:off x="20354" y="446904"/>
        <a:ext cx="4511628" cy="376250"/>
      </dsp:txXfrm>
    </dsp:sp>
    <dsp:sp modelId="{A79F61FF-67C8-4E94-A7F4-EF124B0472CE}">
      <dsp:nvSpPr>
        <dsp:cNvPr id="0" name=""/>
        <dsp:cNvSpPr/>
      </dsp:nvSpPr>
      <dsp:spPr>
        <a:xfrm>
          <a:off x="0" y="852817"/>
          <a:ext cx="4552336" cy="416958"/>
        </a:xfrm>
        <a:prstGeom prst="roundRect">
          <a:avLst/>
        </a:prstGeom>
        <a:solidFill>
          <a:schemeClr val="accent3">
            <a:hueOff val="1200000"/>
            <a:satOff val="-6666"/>
            <a:lumOff val="-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Gutom at uhaw sa hustisya</a:t>
          </a:r>
        </a:p>
      </dsp:txBody>
      <dsp:txXfrm>
        <a:off x="20354" y="873171"/>
        <a:ext cx="4511628" cy="376250"/>
      </dsp:txXfrm>
    </dsp:sp>
    <dsp:sp modelId="{1B20B733-CB77-40DA-9183-28D7BCA4FFD3}">
      <dsp:nvSpPr>
        <dsp:cNvPr id="0" name=""/>
        <dsp:cNvSpPr/>
      </dsp:nvSpPr>
      <dsp:spPr>
        <a:xfrm>
          <a:off x="0" y="1279085"/>
          <a:ext cx="4552336" cy="416958"/>
        </a:xfrm>
        <a:prstGeom prst="roundRect">
          <a:avLst/>
        </a:prstGeom>
        <a:solidFill>
          <a:schemeClr val="accent3">
            <a:hueOff val="1800000"/>
            <a:satOff val="-9999"/>
            <a:lumOff val="-500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Maawain</a:t>
          </a:r>
        </a:p>
      </dsp:txBody>
      <dsp:txXfrm>
        <a:off x="20354" y="1299439"/>
        <a:ext cx="4511628" cy="376250"/>
      </dsp:txXfrm>
    </dsp:sp>
    <dsp:sp modelId="{11CD8606-9A25-41B4-BD22-9840D73DAD43}">
      <dsp:nvSpPr>
        <dsp:cNvPr id="0" name=""/>
        <dsp:cNvSpPr/>
      </dsp:nvSpPr>
      <dsp:spPr>
        <a:xfrm>
          <a:off x="0" y="1705352"/>
          <a:ext cx="4552336" cy="416958"/>
        </a:xfrm>
        <a:prstGeom prst="roundRect">
          <a:avLst/>
        </a:prstGeom>
        <a:solidFill>
          <a:schemeClr val="accent3">
            <a:hueOff val="2400000"/>
            <a:satOff val="-13332"/>
            <a:lumOff val="-6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Dalisay ang puso</a:t>
          </a:r>
        </a:p>
      </dsp:txBody>
      <dsp:txXfrm>
        <a:off x="20354" y="1725706"/>
        <a:ext cx="4511628" cy="376250"/>
      </dsp:txXfrm>
    </dsp:sp>
    <dsp:sp modelId="{0017A204-F19F-40B4-90D9-23A7DA14A727}">
      <dsp:nvSpPr>
        <dsp:cNvPr id="0" name=""/>
        <dsp:cNvSpPr/>
      </dsp:nvSpPr>
      <dsp:spPr>
        <a:xfrm>
          <a:off x="0" y="2131620"/>
          <a:ext cx="4552336" cy="416958"/>
        </a:xfrm>
        <a:prstGeom prst="roundRect">
          <a:avLst/>
        </a:prstGeom>
        <a:solidFill>
          <a:schemeClr val="accent3">
            <a:hueOff val="3000000"/>
            <a:satOff val="-16665"/>
            <a:lumOff val="-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Mapagpayapa</a:t>
          </a:r>
        </a:p>
      </dsp:txBody>
      <dsp:txXfrm>
        <a:off x="20354" y="2151974"/>
        <a:ext cx="4511628" cy="376250"/>
      </dsp:txXfrm>
    </dsp:sp>
    <dsp:sp modelId="{C504EBED-2F60-4EB8-B9BD-90F2F5E8998B}">
      <dsp:nvSpPr>
        <dsp:cNvPr id="0" name=""/>
        <dsp:cNvSpPr/>
      </dsp:nvSpPr>
      <dsp:spPr>
        <a:xfrm>
          <a:off x="0" y="2557887"/>
          <a:ext cx="4552336" cy="416958"/>
        </a:xfrm>
        <a:prstGeom prst="roundRect">
          <a:avLst/>
        </a:prstGeom>
        <a:solidFill>
          <a:schemeClr val="accent3">
            <a:hueOff val="3600000"/>
            <a:satOff val="-19998"/>
            <a:lumOff val="-1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Handang iharap ang kabilang pisngi</a:t>
          </a:r>
        </a:p>
      </dsp:txBody>
      <dsp:txXfrm>
        <a:off x="20354" y="2578241"/>
        <a:ext cx="4511628" cy="376250"/>
      </dsp:txXfrm>
    </dsp:sp>
    <dsp:sp modelId="{FB3B242C-B012-4820-983A-469EDDD96845}">
      <dsp:nvSpPr>
        <dsp:cNvPr id="0" name=""/>
        <dsp:cNvSpPr/>
      </dsp:nvSpPr>
      <dsp:spPr>
        <a:xfrm>
          <a:off x="0" y="2984155"/>
          <a:ext cx="4552336" cy="416958"/>
        </a:xfrm>
        <a:prstGeom prst="roundRect">
          <a:avLst/>
        </a:prstGeom>
        <a:solidFill>
          <a:schemeClr val="accent3">
            <a:hueOff val="4200000"/>
            <a:satOff val="-23332"/>
            <a:lumOff val="-1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Mahal ang ating mga kaaway</a:t>
          </a:r>
        </a:p>
      </dsp:txBody>
      <dsp:txXfrm>
        <a:off x="20354" y="3004509"/>
        <a:ext cx="4511628" cy="376250"/>
      </dsp:txXfrm>
    </dsp:sp>
    <dsp:sp modelId="{A0131B4B-270C-496D-855B-7EA2741A0492}">
      <dsp:nvSpPr>
        <dsp:cNvPr id="0" name=""/>
        <dsp:cNvSpPr/>
      </dsp:nvSpPr>
      <dsp:spPr>
        <a:xfrm>
          <a:off x="0" y="3410423"/>
          <a:ext cx="4552336" cy="416958"/>
        </a:xfrm>
        <a:prstGeom prst="roundRect">
          <a:avLst/>
        </a:prstGeom>
        <a:solidFill>
          <a:schemeClr val="accent3">
            <a:hueOff val="4800000"/>
            <a:satOff val="-26665"/>
            <a:lumOff val="-1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Pagpalain ang mga sumusumpa sa atin</a:t>
          </a:r>
        </a:p>
      </dsp:txBody>
      <dsp:txXfrm>
        <a:off x="20354" y="3430777"/>
        <a:ext cx="4511628" cy="376250"/>
      </dsp:txXfrm>
    </dsp:sp>
    <dsp:sp modelId="{CEAA776C-8B24-4DC1-B312-AB0E31048D47}">
      <dsp:nvSpPr>
        <dsp:cNvPr id="0" name=""/>
        <dsp:cNvSpPr/>
      </dsp:nvSpPr>
      <dsp:spPr>
        <a:xfrm>
          <a:off x="0" y="3836690"/>
          <a:ext cx="4552336" cy="416958"/>
        </a:xfrm>
        <a:prstGeom prst="roundRect">
          <a:avLst/>
        </a:prstGeom>
        <a:solidFill>
          <a:schemeClr val="accent3">
            <a:hueOff val="5400000"/>
            <a:satOff val="-29998"/>
            <a:lumOff val="-15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 sz="1600" b="1" kern="1200" dirty="0"/>
            <a:t>Gumagawa ng mabuti sa mga namumuhi sa atin</a:t>
          </a:r>
        </a:p>
      </dsp:txBody>
      <dsp:txXfrm>
        <a:off x="20354" y="3857044"/>
        <a:ext cx="4511628" cy="376250"/>
      </dsp:txXfrm>
    </dsp:sp>
    <dsp:sp modelId="{B4020DE7-C031-47F9-8BF7-26F150AE38EA}">
      <dsp:nvSpPr>
        <dsp:cNvPr id="0" name=""/>
        <dsp:cNvSpPr/>
      </dsp:nvSpPr>
      <dsp:spPr>
        <a:xfrm>
          <a:off x="0" y="4262958"/>
          <a:ext cx="4552336" cy="416958"/>
        </a:xfrm>
        <a:prstGeom prst="roundRect">
          <a:avLst/>
        </a:prstGeom>
        <a:solidFill>
          <a:schemeClr val="accent3">
            <a:hueOff val="6000000"/>
            <a:satOff val="-33331"/>
            <a:lumOff val="-1666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Maging maibigin at mapagbigay</a:t>
          </a:r>
        </a:p>
      </dsp:txBody>
      <dsp:txXfrm>
        <a:off x="20354" y="4283312"/>
        <a:ext cx="4511628" cy="376250"/>
      </dsp:txXfrm>
    </dsp:sp>
    <dsp:sp modelId="{1866F153-6C31-41A7-B10F-4C46FA2B11A6}">
      <dsp:nvSpPr>
        <dsp:cNvPr id="0" name=""/>
        <dsp:cNvSpPr/>
      </dsp:nvSpPr>
      <dsp:spPr>
        <a:xfrm>
          <a:off x="0" y="4689225"/>
          <a:ext cx="4552336" cy="416958"/>
        </a:xfrm>
        <a:prstGeom prst="roundRect">
          <a:avLst/>
        </a:prstGeom>
        <a:solidFill>
          <a:schemeClr val="accent3">
            <a:hueOff val="6600000"/>
            <a:satOff val="-36664"/>
            <a:lumOff val="-1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Maging maawain at mababa</a:t>
          </a:r>
        </a:p>
      </dsp:txBody>
      <dsp:txXfrm>
        <a:off x="20354" y="4709579"/>
        <a:ext cx="4511628" cy="376250"/>
      </dsp:txXfrm>
    </dsp:sp>
    <dsp:sp modelId="{9CAAA3BE-A63B-46CC-BAB5-05A28116553D}">
      <dsp:nvSpPr>
        <dsp:cNvPr id="0" name=""/>
        <dsp:cNvSpPr/>
      </dsp:nvSpPr>
      <dsp:spPr>
        <a:xfrm>
          <a:off x="0" y="5115493"/>
          <a:ext cx="4552336" cy="416958"/>
        </a:xfrm>
        <a:prstGeom prst="roundRect">
          <a:avLst/>
        </a:prstGeom>
        <a:solidFill>
          <a:schemeClr val="accent3">
            <a:hueOff val="7200000"/>
            <a:satOff val="-39997"/>
            <a:lumOff val="-2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PH" sz="2000" b="1" kern="1200" dirty="0"/>
            <a:t>A</a:t>
          </a:r>
          <a:r>
            <a:rPr lang="en" sz="2000" b="1" kern="1200" dirty="0"/>
            <a:t>tbp.</a:t>
          </a:r>
        </a:p>
      </dsp:txBody>
      <dsp:txXfrm>
        <a:off x="20354" y="5135847"/>
        <a:ext cx="4511628" cy="3762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B5A25F-2FDE-4564-A8B8-E58F0FB94F60}" type="datetimeFigureOut">
              <a:rPr lang="en-PH" smtClean="0"/>
              <a:t>1/14/2026</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F444F-3755-4566-AD69-769AFEEA5832}" type="slidenum">
              <a:rPr lang="en-PH" smtClean="0"/>
              <a:t>‹Nº›</a:t>
            </a:fld>
            <a:endParaRPr lang="en-PH"/>
          </a:p>
        </p:txBody>
      </p:sp>
    </p:spTree>
    <p:extLst>
      <p:ext uri="{BB962C8B-B14F-4D97-AF65-F5344CB8AC3E}">
        <p14:creationId xmlns:p14="http://schemas.microsoft.com/office/powerpoint/2010/main" val="3495044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PH"/>
          </a:p>
        </p:txBody>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3ABF444F-3755-4566-AD69-769AFEEA5832}" type="slidenum">
              <a:rPr lang="en-PH" smtClean="0"/>
              <a:t>3</a:t>
            </a:fld>
            <a:endParaRPr lang="en-PH"/>
          </a:p>
        </p:txBody>
      </p:sp>
    </p:spTree>
    <p:extLst>
      <p:ext uri="{BB962C8B-B14F-4D97-AF65-F5344CB8AC3E}">
        <p14:creationId xmlns:p14="http://schemas.microsoft.com/office/powerpoint/2010/main" val="3029717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4BF5C-A3D2-176E-2E3D-648C463BE08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3DC589-E25C-B757-BE9E-0B1CEF003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A1D0EE1-1712-2B36-2FDE-C42CCCC24E09}"/>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84C0577B-D64D-AD0A-4BC2-031C60E98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96DA50-5630-C44C-C57B-497146F9DFA1}"/>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6013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534CA-2FB8-8C91-4346-552889F944D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C93804-2F84-47B3-EDE3-8F9957ADEA0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D05AA6-4AA2-587E-B888-87FD3E49FC65}"/>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F34E5BDD-3E56-4A61-4266-3B4A905309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611A76-2492-330C-1B88-762F822CB1E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0613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DA6FA9-BE27-8FF7-6A3E-D7EFB1EE54E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2ED9946-6880-AD5C-B039-06C63D27BC4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4FD675-9F57-0C66-040F-74977F96AB77}"/>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26A3722E-446C-A1FC-9FF1-6CDF687FA3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1C5AFF-DC78-F63C-9303-2A5E1A848E34}"/>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58563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6175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847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026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421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3820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2192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57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043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B5976-487B-8F44-CE49-A7DE654A7CA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A23958-FE15-3E9D-E884-B8C4694FC4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9ACDFD-43B7-BAA4-E6FB-3375A8F45C71}"/>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886B823D-A25E-13F2-33AD-3B767D8EAB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D0FC61-2C1E-F4B1-0D7A-E9D30B3BAD3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59720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8499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7678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162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1A79E-549A-C747-002E-734E321E661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B62AB-A3F6-9950-FFA6-51B96E3CDC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B9D9BEF-2AF2-50CA-5D2C-60C18DA941E3}"/>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4E2E6132-8D92-DD4A-13AC-09468D63EA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FD30BC-1E3C-7235-A329-EF465C33B8A0}"/>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27860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9BC26-2162-1210-E75B-A3D0DF81F2A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E3261-6A66-7E69-672F-52EC11733F7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36F74B3-6BC3-DAF2-06C8-B0B000B88E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7BEE098-21AD-CD55-EEAD-C5FB6759BD15}"/>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6" name="Marcador de pie de página 5">
            <a:extLst>
              <a:ext uri="{FF2B5EF4-FFF2-40B4-BE49-F238E27FC236}">
                <a16:creationId xmlns:a16="http://schemas.microsoft.com/office/drawing/2014/main" id="{951361F1-531A-0E59-4C11-C64C7E4A56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62A67E4-D355-3D0C-379C-FE3596FAC532}"/>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1223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C20CD-C23A-82B7-DA20-5187B405326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F3A0E-25B2-B831-E937-23E1C7FD5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589F94-ACCB-DBBF-2224-8AE348FADA5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18FEC91-7920-CA97-99D9-0DDCEFBBF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CDF17E-0FF6-8B34-E77D-2B64355859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2B0D73C-1077-E1E4-80B2-DEFB818A65F3}"/>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8" name="Marcador de pie de página 7">
            <a:extLst>
              <a:ext uri="{FF2B5EF4-FFF2-40B4-BE49-F238E27FC236}">
                <a16:creationId xmlns:a16="http://schemas.microsoft.com/office/drawing/2014/main" id="{D9D1D9D5-3254-0C0F-3C31-FCBFD7E6AF2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C62E477-1EB1-B431-8234-A35047A6753A}"/>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05591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98641-A926-28F2-4F3B-0DD5E5BC75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AF17AA8-C1E7-52D0-3185-3C912393FDEF}"/>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4" name="Marcador de pie de página 3">
            <a:extLst>
              <a:ext uri="{FF2B5EF4-FFF2-40B4-BE49-F238E27FC236}">
                <a16:creationId xmlns:a16="http://schemas.microsoft.com/office/drawing/2014/main" id="{96A5CB1B-BAEA-B808-7F77-9FF71A441A2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E45435D-4696-15B2-9E8B-53FF97F74F36}"/>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73167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8A6756-EA25-C945-3472-AB1939B8D240}"/>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3" name="Marcador de pie de página 2">
            <a:extLst>
              <a:ext uri="{FF2B5EF4-FFF2-40B4-BE49-F238E27FC236}">
                <a16:creationId xmlns:a16="http://schemas.microsoft.com/office/drawing/2014/main" id="{D27DD77D-BAAE-079A-E1F6-FA3545DE3F4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52C64A-8BA1-D026-6698-EF9BEA72B61F}"/>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2507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E0B7C-B9C4-77F6-AD9E-6A26B44B6F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361E91-CC33-3CEA-4B3B-A27D6EF3C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3742D3D-A1FF-6EA7-CE47-DDA34D96C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A66E89-D434-00F1-08D4-4089E66B9F3B}"/>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6" name="Marcador de pie de página 5">
            <a:extLst>
              <a:ext uri="{FF2B5EF4-FFF2-40B4-BE49-F238E27FC236}">
                <a16:creationId xmlns:a16="http://schemas.microsoft.com/office/drawing/2014/main" id="{BB45C45A-4EA3-BDE7-6304-D4E0AE2678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6062D2-B704-74F1-0A1B-30596BF0542E}"/>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82241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18472-746A-7759-4324-9AB84B2560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A566080-FBC4-C077-A75A-CBFAAE9FC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3DFB1F7-FC82-1CD3-76BE-2BC4CE42F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933A0C-56DD-D5E5-B36E-1CCEABE52B39}"/>
              </a:ext>
            </a:extLst>
          </p:cNvPr>
          <p:cNvSpPr>
            <a:spLocks noGrp="1"/>
          </p:cNvSpPr>
          <p:nvPr>
            <p:ph type="dt" sz="half" idx="10"/>
          </p:nvPr>
        </p:nvSpPr>
        <p:spPr/>
        <p:txBody>
          <a:bodyPr/>
          <a:lstStyle/>
          <a:p>
            <a:fld id="{647E6A3A-F224-4FC7-B416-924F80EC68CF}" type="datetimeFigureOut">
              <a:rPr lang="es-ES" smtClean="0"/>
              <a:t>14/01/2026</a:t>
            </a:fld>
            <a:endParaRPr lang="es-ES"/>
          </a:p>
        </p:txBody>
      </p:sp>
      <p:sp>
        <p:nvSpPr>
          <p:cNvPr id="6" name="Marcador de pie de página 5">
            <a:extLst>
              <a:ext uri="{FF2B5EF4-FFF2-40B4-BE49-F238E27FC236}">
                <a16:creationId xmlns:a16="http://schemas.microsoft.com/office/drawing/2014/main" id="{9873B61F-5B0A-85EE-01C8-E3C481C1F40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0A33A-82C4-1A2B-7DD8-0102602E0789}"/>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852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870CC23-57C3-E120-B38C-CAE1B63AA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BAE8C79-C095-92CF-0BFE-46CC89698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A0DD04-BC09-1C6B-C2FD-F191B7DFF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7E6A3A-F224-4FC7-B416-924F80EC68CF}" type="datetimeFigureOut">
              <a:rPr lang="es-ES" smtClean="0"/>
              <a:t>14/01/2026</a:t>
            </a:fld>
            <a:endParaRPr lang="es-ES"/>
          </a:p>
        </p:txBody>
      </p:sp>
      <p:sp>
        <p:nvSpPr>
          <p:cNvPr id="5" name="Marcador de pie de página 4">
            <a:extLst>
              <a:ext uri="{FF2B5EF4-FFF2-40B4-BE49-F238E27FC236}">
                <a16:creationId xmlns:a16="http://schemas.microsoft.com/office/drawing/2014/main" id="{EE039673-25FA-A0E6-E2AD-0D1825550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6E86EBF-5E0C-F021-F364-89689CFE7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CAA8CB-9CE6-43C1-A64D-9B53A11A10F3}" type="slidenum">
              <a:rPr lang="es-ES" smtClean="0"/>
              <a:t>‹Nº›</a:t>
            </a:fld>
            <a:endParaRPr lang="es-ES"/>
          </a:p>
        </p:txBody>
      </p:sp>
    </p:spTree>
    <p:extLst>
      <p:ext uri="{BB962C8B-B14F-4D97-AF65-F5344CB8AC3E}">
        <p14:creationId xmlns:p14="http://schemas.microsoft.com/office/powerpoint/2010/main" val="41050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14/01/2026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0387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2.wdp"/><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jpeg"/><Relationship Id="rId15" Type="http://schemas.microsoft.com/office/2007/relationships/hdphoto" Target="../media/hdphoto3.wdp"/><Relationship Id="rId10" Type="http://schemas.openxmlformats.org/officeDocument/2006/relationships/image" Target="../media/image9.png"/><Relationship Id="rId4" Type="http://schemas.openxmlformats.org/officeDocument/2006/relationships/image" Target="../media/image4.jpeg"/><Relationship Id="rId9" Type="http://schemas.openxmlformats.org/officeDocument/2006/relationships/image" Target="../media/image8.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microsoft.com/office/2007/relationships/hdphoto" Target="../media/hdphoto4.wdp"/><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26.jpe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27.jpeg"/><Relationship Id="rId14" Type="http://schemas.microsoft.com/office/2007/relationships/diagramDrawing" Target="../diagrams/drawing2.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0.jpeg"/><Relationship Id="rId7" Type="http://schemas.openxmlformats.org/officeDocument/2006/relationships/diagramQuickStyle" Target="../diagrams/quickStyle3.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1.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5B9581F-37D4-1B07-E991-9D968FABC924}"/>
              </a:ext>
            </a:extLst>
          </p:cNvPr>
          <p:cNvSpPr txBox="1"/>
          <p:nvPr/>
        </p:nvSpPr>
        <p:spPr>
          <a:xfrm>
            <a:off x="6013857" y="308628"/>
            <a:ext cx="4889647" cy="1754326"/>
          </a:xfrm>
          <a:prstGeom prst="rect">
            <a:avLst/>
          </a:prstGeom>
          <a:noFill/>
        </p:spPr>
        <p:txBody>
          <a:bodyPr wrap="square" rtlCol="0">
            <a:spAutoFit/>
            <a:scene3d>
              <a:camera prst="orthographicFront"/>
              <a:lightRig rig="flood" dir="t"/>
            </a:scene3d>
            <a:sp3d extrusionH="57150" contourW="25400">
              <a:bevelT h="25400" prst="softRound"/>
              <a:contourClr>
                <a:schemeClr val="bg1"/>
              </a:contourClr>
            </a:sp3d>
          </a:bodyPr>
          <a:lstStyle/>
          <a:p>
            <a:pPr algn="ctr"/>
            <a:r>
              <a:rPr lang="en" sz="5400" b="1" dirty="0">
                <a:ln w="9525">
                  <a:noFill/>
                  <a:prstDash val="solid"/>
                </a:ln>
                <a:solidFill>
                  <a:schemeClr val="accent1">
                    <a:lumMod val="50000"/>
                  </a:schemeClr>
                </a:solidFill>
                <a:effectLst>
                  <a:outerShdw blurRad="12700" dist="38100" dir="2700000" algn="tl" rotWithShape="0">
                    <a:schemeClr val="accent2">
                      <a:lumMod val="75000"/>
                    </a:schemeClr>
                  </a:outerShdw>
                </a:effectLst>
              </a:rPr>
              <a:t>BUHAY AT KAMATAYAN</a:t>
            </a:r>
          </a:p>
        </p:txBody>
      </p:sp>
      <p:sp>
        <p:nvSpPr>
          <p:cNvPr id="5" name="CuadroTexto 4">
            <a:extLst>
              <a:ext uri="{FF2B5EF4-FFF2-40B4-BE49-F238E27FC236}">
                <a16:creationId xmlns:a16="http://schemas.microsoft.com/office/drawing/2014/main" id="{C73A3C40-1FA1-28F6-83A6-D1B30970FC41}"/>
              </a:ext>
            </a:extLst>
          </p:cNvPr>
          <p:cNvSpPr txBox="1"/>
          <p:nvPr/>
        </p:nvSpPr>
        <p:spPr>
          <a:xfrm>
            <a:off x="10401300" y="5791200"/>
            <a:ext cx="1685568" cy="923330"/>
          </a:xfrm>
          <a:prstGeom prst="rect">
            <a:avLst/>
          </a:prstGeom>
          <a:noFill/>
        </p:spPr>
        <p:txBody>
          <a:bodyPr wrap="square" rtlCol="0">
            <a:spAutoFit/>
          </a:bodyPr>
          <a:lstStyle/>
          <a:p>
            <a:pPr algn="r"/>
            <a:r>
              <a:rPr lang="en" b="1" dirty="0">
                <a:solidFill>
                  <a:srgbClr val="705248"/>
                </a:solidFill>
              </a:rPr>
              <a:t>Aralin 3 para sa ika-17 ng Enero, 2026</a:t>
            </a:r>
          </a:p>
        </p:txBody>
      </p:sp>
    </p:spTree>
    <p:extLst>
      <p:ext uri="{BB962C8B-B14F-4D97-AF65-F5344CB8AC3E}">
        <p14:creationId xmlns:p14="http://schemas.microsoft.com/office/powerpoint/2010/main" val="36639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796C525-2524-4E06-2454-97EE290A3C09}"/>
              </a:ext>
            </a:extLst>
          </p:cNvPr>
          <p:cNvSpPr>
            <a:spLocks noGrp="1" noRot="1" noMove="1" noResize="1" noEditPoints="1" noAdjustHandles="1" noChangeArrowheads="1" noChangeShapeType="1"/>
          </p:cNvSpPr>
          <p:nvPr/>
        </p:nvSpPr>
        <p:spPr>
          <a:xfrm>
            <a:off x="0" y="0"/>
            <a:ext cx="12192000" cy="142087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5963B97-6F90-2FB0-AA7E-750C4343FD01}"/>
              </a:ext>
            </a:extLst>
          </p:cNvPr>
          <p:cNvSpPr txBox="1"/>
          <p:nvPr/>
        </p:nvSpPr>
        <p:spPr>
          <a:xfrm>
            <a:off x="-1" y="-59003"/>
            <a:ext cx="12192000" cy="707886"/>
          </a:xfrm>
          <a:prstGeom prst="rect">
            <a:avLst/>
          </a:prstGeom>
          <a:noFill/>
        </p:spPr>
        <p:txBody>
          <a:bodyPr wrap="square">
            <a:spAutoFit/>
            <a:scene3d>
              <a:camera prst="orthographicFront"/>
              <a:lightRig rig="flat" dir="t"/>
            </a:scene3d>
            <a:sp3d extrusionH="57150" prstMaterial="softEdge">
              <a:bevelT w="25400" h="38100"/>
            </a:sp3d>
          </a:bodyPr>
          <a:lstStyle/>
          <a:p>
            <a:pPr algn="ctr"/>
            <a:r>
              <a:rPr lang="en-PH" sz="4000" b="1" dirty="0">
                <a:ln/>
                <a:solidFill>
                  <a:schemeClr val="accent1"/>
                </a:solidFill>
              </a:rPr>
              <a:t>LUMABANG NAGKAKAISA PARA SA EBANGHELYO </a:t>
            </a:r>
            <a:endParaRPr lang="en" sz="4000" b="1" dirty="0">
              <a:ln/>
              <a:solidFill>
                <a:schemeClr val="accent1"/>
              </a:solidFill>
            </a:endParaRPr>
          </a:p>
        </p:txBody>
      </p:sp>
      <p:sp>
        <p:nvSpPr>
          <p:cNvPr id="4" name="CuadroTexto 3">
            <a:extLst>
              <a:ext uri="{FF2B5EF4-FFF2-40B4-BE49-F238E27FC236}">
                <a16:creationId xmlns:a16="http://schemas.microsoft.com/office/drawing/2014/main" id="{ED4E9A76-6A13-DEE8-8AF4-252970561211}"/>
              </a:ext>
            </a:extLst>
          </p:cNvPr>
          <p:cNvSpPr txBox="1"/>
          <p:nvPr/>
        </p:nvSpPr>
        <p:spPr>
          <a:xfrm>
            <a:off x="270948" y="556550"/>
            <a:ext cx="11287309" cy="923330"/>
          </a:xfrm>
          <a:prstGeom prst="rect">
            <a:avLst/>
          </a:prstGeom>
          <a:noFill/>
        </p:spPr>
        <p:txBody>
          <a:bodyPr wrap="square">
            <a:spAutoFit/>
          </a:bodyPr>
          <a:lstStyle/>
          <a:p>
            <a:pPr algn="ctr"/>
            <a:r>
              <a:rPr lang="en" b="1" dirty="0">
                <a:solidFill>
                  <a:srgbClr val="76483F"/>
                </a:solidFill>
                <a:latin typeface="Comic Sans MS" panose="030F0702030302020204" pitchFamily="66" charset="0"/>
              </a:rPr>
              <a:t>“…</a:t>
            </a:r>
            <a:r>
              <a:rPr lang="en-US" b="1" dirty="0" err="1">
                <a:solidFill>
                  <a:srgbClr val="76483F"/>
                </a:solidFill>
                <a:latin typeface="Comic Sans MS" panose="030F0702030302020204" pitchFamily="66" charset="0"/>
              </a:rPr>
              <a:t>upang</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maging</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ako</a:t>
            </a:r>
            <a:r>
              <a:rPr lang="en-US" b="1" dirty="0">
                <a:solidFill>
                  <a:srgbClr val="76483F"/>
                </a:solidFill>
                <a:latin typeface="Comic Sans MS" panose="030F0702030302020204" pitchFamily="66" charset="0"/>
              </a:rPr>
              <a:t> ay </a:t>
            </a:r>
            <a:r>
              <a:rPr lang="en-US" b="1" dirty="0" err="1">
                <a:solidFill>
                  <a:srgbClr val="76483F"/>
                </a:solidFill>
                <a:latin typeface="Comic Sans MS" panose="030F0702030302020204" pitchFamily="66" charset="0"/>
              </a:rPr>
              <a:t>dumating</a:t>
            </a:r>
            <a:r>
              <a:rPr lang="en-US" b="1" dirty="0">
                <a:solidFill>
                  <a:srgbClr val="76483F"/>
                </a:solidFill>
                <a:latin typeface="Comic Sans MS" panose="030F0702030302020204" pitchFamily="66" charset="0"/>
              </a:rPr>
              <a:t> at </a:t>
            </a:r>
            <a:r>
              <a:rPr lang="en-US" b="1" dirty="0" err="1">
                <a:solidFill>
                  <a:srgbClr val="76483F"/>
                </a:solidFill>
                <a:latin typeface="Comic Sans MS" panose="030F0702030302020204" pitchFamily="66" charset="0"/>
              </a:rPr>
              <a:t>kayo'y</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makita</a:t>
            </a:r>
            <a:r>
              <a:rPr lang="en-US" b="1" dirty="0">
                <a:solidFill>
                  <a:srgbClr val="76483F"/>
                </a:solidFill>
                <a:latin typeface="Comic Sans MS" panose="030F0702030302020204" pitchFamily="66" charset="0"/>
              </a:rPr>
              <a:t>, o </a:t>
            </a:r>
            <a:r>
              <a:rPr lang="en-US" b="1" dirty="0" err="1">
                <a:solidFill>
                  <a:srgbClr val="76483F"/>
                </a:solidFill>
                <a:latin typeface="Comic Sans MS" panose="030F0702030302020204" pitchFamily="66" charset="0"/>
              </a:rPr>
              <a:t>wala</a:t>
            </a:r>
            <a:r>
              <a:rPr lang="en-US" b="1" dirty="0">
                <a:solidFill>
                  <a:srgbClr val="76483F"/>
                </a:solidFill>
                <a:latin typeface="Comic Sans MS" panose="030F0702030302020204" pitchFamily="66" charset="0"/>
              </a:rPr>
              <a:t> man sa </a:t>
            </a:r>
            <a:r>
              <a:rPr lang="en-US" b="1" dirty="0" err="1">
                <a:solidFill>
                  <a:srgbClr val="76483F"/>
                </a:solidFill>
                <a:latin typeface="Comic Sans MS" panose="030F0702030302020204" pitchFamily="66" charset="0"/>
              </a:rPr>
              <a:t>harap</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ninyo</a:t>
            </a:r>
            <a:r>
              <a:rPr lang="en-US" b="1" dirty="0">
                <a:solidFill>
                  <a:srgbClr val="76483F"/>
                </a:solidFill>
                <a:latin typeface="Comic Sans MS" panose="030F0702030302020204" pitchFamily="66" charset="0"/>
              </a:rPr>
              <a:t>, ay </a:t>
            </a:r>
            <a:r>
              <a:rPr lang="en-US" b="1" dirty="0" err="1">
                <a:solidFill>
                  <a:srgbClr val="76483F"/>
                </a:solidFill>
                <a:latin typeface="Comic Sans MS" panose="030F0702030302020204" pitchFamily="66" charset="0"/>
              </a:rPr>
              <a:t>mabalitaan</a:t>
            </a:r>
            <a:r>
              <a:rPr lang="en-US" b="1" dirty="0">
                <a:solidFill>
                  <a:srgbClr val="76483F"/>
                </a:solidFill>
                <a:latin typeface="Comic Sans MS" panose="030F0702030302020204" pitchFamily="66" charset="0"/>
              </a:rPr>
              <a:t> ko ang </a:t>
            </a:r>
            <a:r>
              <a:rPr lang="en-US" b="1" dirty="0" err="1">
                <a:solidFill>
                  <a:srgbClr val="76483F"/>
                </a:solidFill>
                <a:latin typeface="Comic Sans MS" panose="030F0702030302020204" pitchFamily="66" charset="0"/>
              </a:rPr>
              <a:t>inyong</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kalagayan</a:t>
            </a:r>
            <a:r>
              <a:rPr lang="en-US" b="1" dirty="0">
                <a:solidFill>
                  <a:srgbClr val="76483F"/>
                </a:solidFill>
                <a:latin typeface="Comic Sans MS" panose="030F0702030302020204" pitchFamily="66" charset="0"/>
              </a:rPr>
              <a:t>, na </a:t>
            </a:r>
            <a:r>
              <a:rPr lang="en-US" b="1" dirty="0" err="1">
                <a:solidFill>
                  <a:srgbClr val="76483F"/>
                </a:solidFill>
                <a:latin typeface="Comic Sans MS" panose="030F0702030302020204" pitchFamily="66" charset="0"/>
              </a:rPr>
              <a:t>kayo'y</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matitibay</a:t>
            </a:r>
            <a:r>
              <a:rPr lang="en-US" b="1" dirty="0">
                <a:solidFill>
                  <a:srgbClr val="76483F"/>
                </a:solidFill>
                <a:latin typeface="Comic Sans MS" panose="030F0702030302020204" pitchFamily="66" charset="0"/>
              </a:rPr>
              <a:t> sa isang </a:t>
            </a:r>
            <a:r>
              <a:rPr lang="en-US" b="1" dirty="0" err="1">
                <a:solidFill>
                  <a:srgbClr val="76483F"/>
                </a:solidFill>
                <a:latin typeface="Comic Sans MS" panose="030F0702030302020204" pitchFamily="66" charset="0"/>
              </a:rPr>
              <a:t>espiritu</a:t>
            </a:r>
            <a:r>
              <a:rPr lang="en-US" b="1" dirty="0">
                <a:solidFill>
                  <a:srgbClr val="76483F"/>
                </a:solidFill>
                <a:latin typeface="Comic Sans MS" panose="030F0702030302020204" pitchFamily="66" charset="0"/>
              </a:rPr>
              <a:t>, na </a:t>
            </a:r>
            <a:r>
              <a:rPr lang="en-US" b="1" dirty="0" err="1">
                <a:solidFill>
                  <a:srgbClr val="76483F"/>
                </a:solidFill>
                <a:latin typeface="Comic Sans MS" panose="030F0702030302020204" pitchFamily="66" charset="0"/>
              </a:rPr>
              <a:t>kayo'y</a:t>
            </a:r>
            <a:r>
              <a:rPr lang="en-US" b="1" dirty="0">
                <a:solidFill>
                  <a:srgbClr val="76483F"/>
                </a:solidFill>
                <a:latin typeface="Comic Sans MS" panose="030F0702030302020204" pitchFamily="66" charset="0"/>
              </a:rPr>
              <a:t> </a:t>
            </a:r>
            <a:r>
              <a:rPr lang="en-US" b="1" dirty="0" err="1">
                <a:solidFill>
                  <a:srgbClr val="76483F"/>
                </a:solidFill>
                <a:latin typeface="Comic Sans MS" panose="030F0702030302020204" pitchFamily="66" charset="0"/>
              </a:rPr>
              <a:t>mangagkaisa</a:t>
            </a:r>
            <a:r>
              <a:rPr lang="en-US" b="1" dirty="0">
                <a:solidFill>
                  <a:srgbClr val="76483F"/>
                </a:solidFill>
                <a:latin typeface="Comic Sans MS" panose="030F0702030302020204" pitchFamily="66" charset="0"/>
              </a:rPr>
              <a:t> ng </a:t>
            </a:r>
            <a:r>
              <a:rPr lang="en-US" b="1" dirty="0" err="1">
                <a:solidFill>
                  <a:srgbClr val="76483F"/>
                </a:solidFill>
                <a:latin typeface="Comic Sans MS" panose="030F0702030302020204" pitchFamily="66" charset="0"/>
              </a:rPr>
              <a:t>kaluluwa</a:t>
            </a:r>
            <a:r>
              <a:rPr lang="en-US" b="1" dirty="0">
                <a:solidFill>
                  <a:srgbClr val="76483F"/>
                </a:solidFill>
                <a:latin typeface="Comic Sans MS" panose="030F0702030302020204" pitchFamily="66" charset="0"/>
              </a:rPr>
              <a:t> na </a:t>
            </a:r>
            <a:r>
              <a:rPr lang="en-US" b="1" dirty="0" err="1">
                <a:solidFill>
                  <a:srgbClr val="76483F"/>
                </a:solidFill>
                <a:latin typeface="Comic Sans MS" panose="030F0702030302020204" pitchFamily="66" charset="0"/>
              </a:rPr>
              <a:t>nangagsisikap</a:t>
            </a:r>
            <a:r>
              <a:rPr lang="en-US" b="1" dirty="0">
                <a:solidFill>
                  <a:srgbClr val="76483F"/>
                </a:solidFill>
                <a:latin typeface="Comic Sans MS" panose="030F0702030302020204" pitchFamily="66" charset="0"/>
              </a:rPr>
              <a:t> sa </a:t>
            </a:r>
            <a:r>
              <a:rPr lang="en-US" b="1" dirty="0" err="1">
                <a:solidFill>
                  <a:srgbClr val="76483F"/>
                </a:solidFill>
                <a:latin typeface="Comic Sans MS" panose="030F0702030302020204" pitchFamily="66" charset="0"/>
              </a:rPr>
              <a:t>pananampalataya</a:t>
            </a:r>
            <a:r>
              <a:rPr lang="en-US" b="1" dirty="0">
                <a:solidFill>
                  <a:srgbClr val="76483F"/>
                </a:solidFill>
                <a:latin typeface="Comic Sans MS" panose="030F0702030302020204" pitchFamily="66" charset="0"/>
              </a:rPr>
              <a:t> sa </a:t>
            </a:r>
            <a:r>
              <a:rPr lang="en-US" b="1" dirty="0" err="1">
                <a:solidFill>
                  <a:srgbClr val="76483F"/>
                </a:solidFill>
                <a:latin typeface="Comic Sans MS" panose="030F0702030302020204" pitchFamily="66" charset="0"/>
              </a:rPr>
              <a:t>evangelio</a:t>
            </a:r>
            <a:r>
              <a:rPr lang="en" b="1" dirty="0">
                <a:solidFill>
                  <a:srgbClr val="76483F"/>
                </a:solidFill>
                <a:latin typeface="Comic Sans MS" panose="030F0702030302020204" pitchFamily="66" charset="0"/>
              </a:rPr>
              <a:t>” </a:t>
            </a:r>
            <a:r>
              <a:rPr lang="en" sz="1400" b="1" dirty="0">
                <a:solidFill>
                  <a:srgbClr val="76483F"/>
                </a:solidFill>
                <a:latin typeface="Comic Sans MS" panose="030F0702030302020204" pitchFamily="66" charset="0"/>
              </a:rPr>
              <a:t>(Filipos 1:27b)</a:t>
            </a:r>
          </a:p>
        </p:txBody>
      </p:sp>
      <p:sp>
        <p:nvSpPr>
          <p:cNvPr id="5" name="CuadroTexto 4">
            <a:extLst>
              <a:ext uri="{FF2B5EF4-FFF2-40B4-BE49-F238E27FC236}">
                <a16:creationId xmlns:a16="http://schemas.microsoft.com/office/drawing/2014/main" id="{9657979A-1B1F-F91D-9960-9186BDFF3F5E}"/>
              </a:ext>
            </a:extLst>
          </p:cNvPr>
          <p:cNvSpPr txBox="1"/>
          <p:nvPr/>
        </p:nvSpPr>
        <p:spPr>
          <a:xfrm>
            <a:off x="2845212" y="1564931"/>
            <a:ext cx="6456101" cy="1938992"/>
          </a:xfrm>
          <a:prstGeom prst="rect">
            <a:avLst/>
          </a:prstGeom>
          <a:noFill/>
        </p:spPr>
        <p:txBody>
          <a:bodyPr wrap="square" rtlCol="0">
            <a:spAutoFit/>
          </a:bodyPr>
          <a:lstStyle/>
          <a:p>
            <a:pPr>
              <a:spcBef>
                <a:spcPts val="600"/>
              </a:spcBef>
            </a:pPr>
            <a:r>
              <a:rPr lang="en" sz="2000" b="1" dirty="0"/>
              <a:t>Ang pagiging matuwid ay hindi garantiya sa buhay na walang alitan (Fil. 1:30). Sa kabaliktaran, si Job mismo, na idineklara ng Dios na “</a:t>
            </a:r>
            <a:r>
              <a:rPr lang="en-PH" sz="2000" b="1" dirty="0"/>
              <a:t>na </a:t>
            </a:r>
            <a:r>
              <a:rPr lang="en-PH" sz="2000" b="1" dirty="0" err="1"/>
              <a:t>sakdal</a:t>
            </a:r>
            <a:r>
              <a:rPr lang="en-PH" sz="2000" b="1" dirty="0"/>
              <a:t> at </a:t>
            </a:r>
            <a:r>
              <a:rPr lang="en-PH" sz="2000" b="1" dirty="0" err="1"/>
              <a:t>matuwid</a:t>
            </a:r>
            <a:r>
              <a:rPr lang="en-PH" sz="2000" b="1" dirty="0"/>
              <a:t> na </a:t>
            </a:r>
            <a:r>
              <a:rPr lang="en-PH" sz="2000" b="1" dirty="0" err="1"/>
              <a:t>lalake</a:t>
            </a:r>
            <a:r>
              <a:rPr lang="en-PH" sz="2000" b="1" dirty="0"/>
              <a:t>, na </a:t>
            </a:r>
            <a:r>
              <a:rPr lang="en-PH" sz="2000" b="1" dirty="0" err="1"/>
              <a:t>natatakot</a:t>
            </a:r>
            <a:r>
              <a:rPr lang="en-PH" sz="2000" b="1" dirty="0"/>
              <a:t> sa Dios at </a:t>
            </a:r>
            <a:r>
              <a:rPr lang="en-PH" sz="2000" b="1" dirty="0" err="1"/>
              <a:t>humihiwalay</a:t>
            </a:r>
            <a:r>
              <a:rPr lang="en-PH" sz="2000" b="1" dirty="0"/>
              <a:t> sa </a:t>
            </a:r>
            <a:r>
              <a:rPr lang="en-PH" sz="2000" b="1" dirty="0" err="1"/>
              <a:t>kasamaan</a:t>
            </a:r>
            <a:r>
              <a:rPr lang="en" sz="2000" b="1" dirty="0"/>
              <a:t>” (Job 1:8), ay nagdusa ng lubha, ang gawain ng kaaway.</a:t>
            </a:r>
          </a:p>
        </p:txBody>
      </p:sp>
      <p:pic>
        <p:nvPicPr>
          <p:cNvPr id="6" name="Imagen 5" descr="Grupo de personas en un escenario&#10;&#10;El contenido generado por IA puede ser incorrecto.">
            <a:extLst>
              <a:ext uri="{FF2B5EF4-FFF2-40B4-BE49-F238E27FC236}">
                <a16:creationId xmlns:a16="http://schemas.microsoft.com/office/drawing/2014/main" id="{D80EA016-F598-B686-AF3D-08C11DA90B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453" y="1564931"/>
            <a:ext cx="2619313" cy="1964485"/>
          </a:xfrm>
          <a:prstGeom prst="roundRect">
            <a:avLst>
              <a:gd name="adj" fmla="val 126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par de personas de pie&#10;&#10;El contenido generado por IA puede ser incorrecto.">
            <a:extLst>
              <a:ext uri="{FF2B5EF4-FFF2-40B4-BE49-F238E27FC236}">
                <a16:creationId xmlns:a16="http://schemas.microsoft.com/office/drawing/2014/main" id="{BF8D2D96-378A-79CF-273A-F39A819C4D0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350660" y="1564931"/>
            <a:ext cx="2743200" cy="1891460"/>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sentadas en una sala&#10;&#10;El contenido generado por IA puede ser incorrecto.">
            <a:extLst>
              <a:ext uri="{FF2B5EF4-FFF2-40B4-BE49-F238E27FC236}">
                <a16:creationId xmlns:a16="http://schemas.microsoft.com/office/drawing/2014/main" id="{E65F36A5-1B90-DC82-54E7-3D71303E882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47452" y="3673469"/>
            <a:ext cx="2619313" cy="1475546"/>
          </a:xfrm>
          <a:prstGeom prst="round2DiagRect">
            <a:avLst>
              <a:gd name="adj1" fmla="val 0"/>
              <a:gd name="adj2" fmla="val 20657"/>
            </a:avLst>
          </a:prstGeom>
          <a:ln w="28575" cap="sq">
            <a:solidFill>
              <a:srgbClr val="76483F"/>
            </a:solidFill>
            <a:miter lim="800000"/>
          </a:ln>
          <a:effectLst>
            <a:outerShdw blurRad="50800" dist="38100" dir="8100000" algn="tr" rotWithShape="0">
              <a:prstClr val="black">
                <a:alpha val="40000"/>
              </a:prstClr>
            </a:outerShdw>
          </a:effectLst>
        </p:spPr>
      </p:pic>
      <p:pic>
        <p:nvPicPr>
          <p:cNvPr id="12" name="Imagen 11" descr="Imagen que contiene puesto&#10;&#10;El contenido generado por IA puede ser incorrecto.">
            <a:extLst>
              <a:ext uri="{FF2B5EF4-FFF2-40B4-BE49-F238E27FC236}">
                <a16:creationId xmlns:a16="http://schemas.microsoft.com/office/drawing/2014/main" id="{A01869D3-62FE-429C-1AB8-CAFCC671454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346788" y="3745250"/>
            <a:ext cx="2747072" cy="2975329"/>
          </a:xfrm>
          <a:prstGeom prst="roundRect">
            <a:avLst>
              <a:gd name="adj" fmla="val 11111"/>
            </a:avLst>
          </a:prstGeom>
          <a:ln w="7620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4" name="Imagen 13" descr="Personas sentadas alrededor de una mesa&#10;&#10;El contenido generado por IA puede ser incorrecto.">
            <a:extLst>
              <a:ext uri="{FF2B5EF4-FFF2-40B4-BE49-F238E27FC236}">
                <a16:creationId xmlns:a16="http://schemas.microsoft.com/office/drawing/2014/main" id="{32B02681-8B54-D5D4-D603-7BBBEAE3B4B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7452" y="5293069"/>
            <a:ext cx="2619313" cy="1475546"/>
          </a:xfrm>
          <a:prstGeom prst="round2DiagRect">
            <a:avLst>
              <a:gd name="adj1" fmla="val 16667"/>
              <a:gd name="adj2" fmla="val 0"/>
            </a:avLst>
          </a:prstGeom>
          <a:ln w="28575" cap="sq">
            <a:solidFill>
              <a:srgbClr val="76483F"/>
            </a:solidFill>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B55AAEEF-EC64-00B8-9BFC-08B2668D8631}"/>
              </a:ext>
            </a:extLst>
          </p:cNvPr>
          <p:cNvSpPr txBox="1"/>
          <p:nvPr/>
        </p:nvSpPr>
        <p:spPr>
          <a:xfrm>
            <a:off x="2845210" y="5165143"/>
            <a:ext cx="6456105" cy="1631216"/>
          </a:xfrm>
          <a:prstGeom prst="rect">
            <a:avLst/>
          </a:prstGeom>
          <a:noFill/>
        </p:spPr>
        <p:txBody>
          <a:bodyPr wrap="square">
            <a:spAutoFit/>
          </a:bodyPr>
          <a:lstStyle/>
          <a:p>
            <a:pPr>
              <a:spcBef>
                <a:spcPts val="600"/>
              </a:spcBef>
            </a:pPr>
            <a:r>
              <a:rPr lang="en" sz="2000" b="1" dirty="0"/>
              <a:t>Kung makikipaglaban tayo sa masama, hindi tayo dapat matakot sa mga sumasalungat sa atin (Fil. 1:28). Alalahanin nating si Satanas ay talo na na kaaway, dahil nanalo na si Kristo sa labanan sa krus (Lucas 10:18; Col. 2:15).</a:t>
            </a:r>
          </a:p>
        </p:txBody>
      </p:sp>
      <p:sp>
        <p:nvSpPr>
          <p:cNvPr id="11" name="CuadroTexto 10">
            <a:extLst>
              <a:ext uri="{FF2B5EF4-FFF2-40B4-BE49-F238E27FC236}">
                <a16:creationId xmlns:a16="http://schemas.microsoft.com/office/drawing/2014/main" id="{A74E5B4C-2C09-FC11-D350-C25857F5C5ED}"/>
              </a:ext>
            </a:extLst>
          </p:cNvPr>
          <p:cNvSpPr txBox="1"/>
          <p:nvPr/>
        </p:nvSpPr>
        <p:spPr>
          <a:xfrm>
            <a:off x="2845210" y="4478034"/>
            <a:ext cx="6456104" cy="707886"/>
          </a:xfrm>
          <a:prstGeom prst="rect">
            <a:avLst/>
          </a:prstGeom>
          <a:noFill/>
        </p:spPr>
        <p:txBody>
          <a:bodyPr wrap="square">
            <a:spAutoFit/>
          </a:bodyPr>
          <a:lstStyle/>
          <a:p>
            <a:pPr>
              <a:spcBef>
                <a:spcPts val="600"/>
              </a:spcBef>
            </a:pPr>
            <a:r>
              <a:rPr lang="en" sz="2000" b="1" dirty="0"/>
              <a:t>I</a:t>
            </a:r>
            <a:r>
              <a:rPr lang="en-PH" sz="2000" b="1" dirty="0"/>
              <a:t>t</a:t>
            </a:r>
            <a:r>
              <a:rPr lang="en" sz="2000" b="1" dirty="0"/>
              <a:t>ong pagkakaisa ng layunin ay dapat masamahan ng panalangin at pag-aaral ng Biblia (Efe. 6:18; Fil. 2:16).</a:t>
            </a:r>
          </a:p>
        </p:txBody>
      </p:sp>
      <p:sp>
        <p:nvSpPr>
          <p:cNvPr id="16" name="CuadroTexto 15">
            <a:extLst>
              <a:ext uri="{FF2B5EF4-FFF2-40B4-BE49-F238E27FC236}">
                <a16:creationId xmlns:a16="http://schemas.microsoft.com/office/drawing/2014/main" id="{E8E3ED77-6695-B46C-99C0-5F9C7164484D}"/>
              </a:ext>
            </a:extLst>
          </p:cNvPr>
          <p:cNvSpPr txBox="1"/>
          <p:nvPr/>
        </p:nvSpPr>
        <p:spPr>
          <a:xfrm>
            <a:off x="2845209" y="3483147"/>
            <a:ext cx="6534550" cy="923330"/>
          </a:xfrm>
          <a:prstGeom prst="rect">
            <a:avLst/>
          </a:prstGeom>
          <a:noFill/>
        </p:spPr>
        <p:txBody>
          <a:bodyPr wrap="square">
            <a:spAutoFit/>
          </a:bodyPr>
          <a:lstStyle/>
          <a:p>
            <a:pPr>
              <a:spcBef>
                <a:spcPts val="600"/>
              </a:spcBef>
            </a:pPr>
            <a:r>
              <a:rPr lang="en" b="1" dirty="0"/>
              <a:t>Sa digmaang kinakasankutan natin, mahalaga ang tungkulin ng pagkakaisa. Hinihimok tayo ni P</a:t>
            </a:r>
            <a:r>
              <a:rPr lang="en-PH" b="1" dirty="0"/>
              <a:t>a</a:t>
            </a:r>
            <a:r>
              <a:rPr lang="en" b="1" dirty="0"/>
              <a:t>blo na lumabang magkakasama upang ipagtanggol ang ebanghelyo (Fil. 1:27b). </a:t>
            </a:r>
          </a:p>
        </p:txBody>
      </p:sp>
    </p:spTree>
    <p:extLst>
      <p:ext uri="{BB962C8B-B14F-4D97-AF65-F5344CB8AC3E}">
        <p14:creationId xmlns:p14="http://schemas.microsoft.com/office/powerpoint/2010/main" val="13565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vertical)">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Right)">
                                      <p:cBhvr>
                                        <p:cTn id="42" dur="500"/>
                                        <p:tgtEl>
                                          <p:spTgt spid="10"/>
                                        </p:tgtEl>
                                      </p:cBhvr>
                                    </p:animEffect>
                                  </p:childTnLst>
                                </p:cTn>
                              </p:par>
                              <p:par>
                                <p:cTn id="43" presetID="18" presetClass="entr" presetSubtype="3"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strips(upRight)">
                                      <p:cBhvr>
                                        <p:cTn id="45" dur="500"/>
                                        <p:tgtEl>
                                          <p:spTgt spid="1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1+#ppt_w/2"/>
                                          </p:val>
                                        </p:tav>
                                        <p:tav tm="100000">
                                          <p:val>
                                            <p:strVal val="#ppt_x"/>
                                          </p:val>
                                        </p:tav>
                                      </p:tavLst>
                                    </p:anim>
                                    <p:anim calcmode="lin" valueType="num">
                                      <p:cBhvr additive="base">
                                        <p:cTn id="55" dur="500" fill="hold"/>
                                        <p:tgtEl>
                                          <p:spTgt spid="7"/>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1+#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3541802-E730-94E9-7926-DF41F680B0E2}"/>
              </a:ext>
            </a:extLst>
          </p:cNvPr>
          <p:cNvSpPr txBox="1"/>
          <p:nvPr/>
        </p:nvSpPr>
        <p:spPr>
          <a:xfrm>
            <a:off x="2344840" y="1048635"/>
            <a:ext cx="9089354" cy="5262979"/>
          </a:xfrm>
          <a:prstGeom prst="rect">
            <a:avLst/>
          </a:prstGeom>
          <a:noFill/>
        </p:spPr>
        <p:txBody>
          <a:bodyPr wrap="square">
            <a:spAutoFit/>
          </a:bodyPr>
          <a:lstStyle/>
          <a:p>
            <a:pPr>
              <a:spcBef>
                <a:spcPts val="600"/>
              </a:spcBef>
            </a:pPr>
            <a:r>
              <a:rPr lang="en" sz="2400" b="1" dirty="0">
                <a:solidFill>
                  <a:schemeClr val="accent1">
                    <a:lumMod val="50000"/>
                  </a:schemeClr>
                </a:solidFill>
                <a:latin typeface="Constantia" panose="02030602050306030303" pitchFamily="18" charset="0"/>
              </a:rPr>
              <a:t>“Ilang taon na tayo sa hardin ng Panginoon</a:t>
            </a:r>
            <a:r>
              <a:rPr lang="en-US" sz="2400" b="1" dirty="0">
                <a:solidFill>
                  <a:schemeClr val="accent1">
                    <a:lumMod val="50000"/>
                  </a:schemeClr>
                </a:solidFill>
                <a:latin typeface="Constantia" panose="02030602050306030303" pitchFamily="18" charset="0"/>
              </a:rPr>
              <a:t>? At </a:t>
            </a:r>
            <a:r>
              <a:rPr lang="en-US" sz="2400" b="1" dirty="0" err="1">
                <a:solidFill>
                  <a:schemeClr val="accent1">
                    <a:lumMod val="50000"/>
                  </a:schemeClr>
                </a:solidFill>
                <a:latin typeface="Constantia" panose="02030602050306030303" pitchFamily="18" charset="0"/>
              </a:rPr>
              <a:t>anong</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pakinabang</a:t>
            </a:r>
            <a:r>
              <a:rPr lang="en-US" sz="2400" b="1" dirty="0">
                <a:solidFill>
                  <a:schemeClr val="accent1">
                    <a:lumMod val="50000"/>
                  </a:schemeClr>
                </a:solidFill>
                <a:latin typeface="Constantia" panose="02030602050306030303" pitchFamily="18" charset="0"/>
              </a:rPr>
              <a:t> ang </a:t>
            </a:r>
            <a:r>
              <a:rPr lang="en-US" sz="2400" b="1" dirty="0" err="1">
                <a:solidFill>
                  <a:schemeClr val="accent1">
                    <a:lumMod val="50000"/>
                  </a:schemeClr>
                </a:solidFill>
                <a:latin typeface="Constantia" panose="02030602050306030303" pitchFamily="18" charset="0"/>
              </a:rPr>
              <a:t>nadala</a:t>
            </a:r>
            <a:r>
              <a:rPr lang="en-US" sz="2400" b="1" dirty="0">
                <a:solidFill>
                  <a:schemeClr val="accent1">
                    <a:lumMod val="50000"/>
                  </a:schemeClr>
                </a:solidFill>
                <a:latin typeface="Constantia" panose="02030602050306030303" pitchFamily="18" charset="0"/>
              </a:rPr>
              <a:t> natin sa </a:t>
            </a:r>
            <a:r>
              <a:rPr lang="en-US" sz="2400" b="1" dirty="0" err="1">
                <a:solidFill>
                  <a:schemeClr val="accent1">
                    <a:lumMod val="50000"/>
                  </a:schemeClr>
                </a:solidFill>
                <a:latin typeface="Constantia" panose="02030602050306030303" pitchFamily="18" charset="0"/>
              </a:rPr>
              <a:t>Panginoon</a:t>
            </a:r>
            <a:r>
              <a:rPr lang="en-US" sz="2400" b="1" dirty="0">
                <a:solidFill>
                  <a:schemeClr val="accent1">
                    <a:lumMod val="50000"/>
                  </a:schemeClr>
                </a:solidFill>
                <a:latin typeface="Constantia" panose="02030602050306030303" pitchFamily="18" charset="0"/>
              </a:rPr>
              <a:t>? Paano natin </a:t>
            </a:r>
            <a:r>
              <a:rPr lang="en-US" sz="2400" b="1" dirty="0" err="1">
                <a:solidFill>
                  <a:schemeClr val="accent1">
                    <a:lumMod val="50000"/>
                  </a:schemeClr>
                </a:solidFill>
                <a:latin typeface="Constantia" panose="02030602050306030303" pitchFamily="18" charset="0"/>
              </a:rPr>
              <a:t>hinaharap</a:t>
            </a:r>
            <a:r>
              <a:rPr lang="en-US" sz="2400" b="1" dirty="0">
                <a:solidFill>
                  <a:schemeClr val="accent1">
                    <a:lumMod val="50000"/>
                  </a:schemeClr>
                </a:solidFill>
                <a:latin typeface="Constantia" panose="02030602050306030303" pitchFamily="18" charset="0"/>
              </a:rPr>
              <a:t> ang </a:t>
            </a:r>
            <a:r>
              <a:rPr lang="en-US" sz="2400" b="1" dirty="0" err="1">
                <a:solidFill>
                  <a:schemeClr val="accent1">
                    <a:lumMod val="50000"/>
                  </a:schemeClr>
                </a:solidFill>
                <a:latin typeface="Constantia" panose="02030602050306030303" pitchFamily="18" charset="0"/>
              </a:rPr>
              <a:t>mapanuring</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mata</a:t>
            </a:r>
            <a:r>
              <a:rPr lang="en-US" sz="2400" b="1" dirty="0">
                <a:solidFill>
                  <a:schemeClr val="accent1">
                    <a:lumMod val="50000"/>
                  </a:schemeClr>
                </a:solidFill>
                <a:latin typeface="Constantia" panose="02030602050306030303" pitchFamily="18" charset="0"/>
              </a:rPr>
              <a:t> ng Dios? Tayo ba ay </a:t>
            </a:r>
            <a:r>
              <a:rPr lang="en-US" sz="2400" b="1" dirty="0" err="1">
                <a:solidFill>
                  <a:schemeClr val="accent1">
                    <a:lumMod val="50000"/>
                  </a:schemeClr>
                </a:solidFill>
                <a:latin typeface="Constantia" panose="02030602050306030303" pitchFamily="18" charset="0"/>
              </a:rPr>
              <a:t>lumalago</a:t>
            </a:r>
            <a:r>
              <a:rPr lang="en-US" sz="2400" b="1" dirty="0">
                <a:solidFill>
                  <a:schemeClr val="accent1">
                    <a:lumMod val="50000"/>
                  </a:schemeClr>
                </a:solidFill>
                <a:latin typeface="Constantia" panose="02030602050306030303" pitchFamily="18" charset="0"/>
              </a:rPr>
              <a:t> sa </a:t>
            </a:r>
            <a:r>
              <a:rPr lang="en-US" sz="2400" b="1" dirty="0" err="1">
                <a:solidFill>
                  <a:schemeClr val="accent1">
                    <a:lumMod val="50000"/>
                  </a:schemeClr>
                </a:solidFill>
                <a:latin typeface="Constantia" panose="02030602050306030303" pitchFamily="18" charset="0"/>
              </a:rPr>
              <a:t>paggalang</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pag-ibig</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kababaan</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pagtitiwala</a:t>
            </a:r>
            <a:r>
              <a:rPr lang="en-US" sz="2400" b="1" dirty="0">
                <a:solidFill>
                  <a:schemeClr val="accent1">
                    <a:lumMod val="50000"/>
                  </a:schemeClr>
                </a:solidFill>
                <a:latin typeface="Constantia" panose="02030602050306030303" pitchFamily="18" charset="0"/>
              </a:rPr>
              <a:t> sa Dios? </a:t>
            </a:r>
            <a:r>
              <a:rPr lang="en-US" sz="2400" b="1" dirty="0" err="1">
                <a:solidFill>
                  <a:schemeClr val="accent1">
                    <a:lumMod val="50000"/>
                  </a:schemeClr>
                </a:solidFill>
                <a:latin typeface="Constantia" panose="02030602050306030303" pitchFamily="18" charset="0"/>
              </a:rPr>
              <a:t>Pinapahalagahan</a:t>
            </a:r>
            <a:r>
              <a:rPr lang="en-US" sz="2400" b="1" dirty="0">
                <a:solidFill>
                  <a:schemeClr val="accent1">
                    <a:lumMod val="50000"/>
                  </a:schemeClr>
                </a:solidFill>
                <a:latin typeface="Constantia" panose="02030602050306030303" pitchFamily="18" charset="0"/>
              </a:rPr>
              <a:t> ba natin ang </a:t>
            </a:r>
            <a:r>
              <a:rPr lang="en-US" sz="2400" b="1" dirty="0" err="1">
                <a:solidFill>
                  <a:schemeClr val="accent1">
                    <a:lumMod val="50000"/>
                  </a:schemeClr>
                </a:solidFill>
                <a:latin typeface="Constantia" panose="02030602050306030303" pitchFamily="18" charset="0"/>
              </a:rPr>
              <a:t>pagpapasalamat</a:t>
            </a:r>
            <a:r>
              <a:rPr lang="en-US" sz="2400" b="1" dirty="0">
                <a:solidFill>
                  <a:schemeClr val="accent1">
                    <a:lumMod val="50000"/>
                  </a:schemeClr>
                </a:solidFill>
                <a:latin typeface="Constantia" panose="02030602050306030303" pitchFamily="18" charset="0"/>
              </a:rPr>
              <a:t> sa lahat ng </a:t>
            </a:r>
            <a:r>
              <a:rPr lang="en-US" sz="2400" b="1" dirty="0" err="1">
                <a:solidFill>
                  <a:schemeClr val="accent1">
                    <a:lumMod val="50000"/>
                  </a:schemeClr>
                </a:solidFill>
                <a:latin typeface="Constantia" panose="02030602050306030303" pitchFamily="18" charset="0"/>
              </a:rPr>
              <a:t>Kanyang</a:t>
            </a:r>
            <a:r>
              <a:rPr lang="en-US" sz="2400" b="1" dirty="0">
                <a:solidFill>
                  <a:schemeClr val="accent1">
                    <a:lumMod val="50000"/>
                  </a:schemeClr>
                </a:solidFill>
                <a:latin typeface="Constantia" panose="02030602050306030303" pitchFamily="18" charset="0"/>
              </a:rPr>
              <a:t> awa? </a:t>
            </a:r>
            <a:r>
              <a:rPr lang="en-US" sz="2400" b="1" dirty="0" err="1">
                <a:solidFill>
                  <a:schemeClr val="accent1">
                    <a:lumMod val="50000"/>
                  </a:schemeClr>
                </a:solidFill>
                <a:latin typeface="Constantia" panose="02030602050306030303" pitchFamily="18" charset="0"/>
              </a:rPr>
              <a:t>Nagsisikap</a:t>
            </a:r>
            <a:r>
              <a:rPr lang="en-US" sz="2400" b="1" dirty="0">
                <a:solidFill>
                  <a:schemeClr val="accent1">
                    <a:lumMod val="50000"/>
                  </a:schemeClr>
                </a:solidFill>
                <a:latin typeface="Constantia" panose="02030602050306030303" pitchFamily="18" charset="0"/>
              </a:rPr>
              <a:t> ba </a:t>
            </a:r>
            <a:r>
              <a:rPr lang="en-US" sz="2400" b="1" dirty="0" err="1">
                <a:solidFill>
                  <a:schemeClr val="accent1">
                    <a:lumMod val="50000"/>
                  </a:schemeClr>
                </a:solidFill>
                <a:latin typeface="Constantia" panose="02030602050306030303" pitchFamily="18" charset="0"/>
              </a:rPr>
              <a:t>tayong</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maging</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pagpapala</a:t>
            </a:r>
            <a:r>
              <a:rPr lang="en-US" sz="2400" b="1" dirty="0">
                <a:solidFill>
                  <a:schemeClr val="accent1">
                    <a:lumMod val="50000"/>
                  </a:schemeClr>
                </a:solidFill>
                <a:latin typeface="Constantia" panose="02030602050306030303" pitchFamily="18" charset="0"/>
              </a:rPr>
              <a:t> sa mga sana </a:t>
            </a:r>
            <a:r>
              <a:rPr lang="en-US" sz="2400" b="1" dirty="0" err="1">
                <a:solidFill>
                  <a:schemeClr val="accent1">
                    <a:lumMod val="50000"/>
                  </a:schemeClr>
                </a:solidFill>
                <a:latin typeface="Constantia" panose="02030602050306030303" pitchFamily="18" charset="0"/>
              </a:rPr>
              <a:t>palibot</a:t>
            </a:r>
            <a:r>
              <a:rPr lang="en-US" sz="2400" b="1" dirty="0">
                <a:solidFill>
                  <a:schemeClr val="accent1">
                    <a:lumMod val="50000"/>
                  </a:schemeClr>
                </a:solidFill>
                <a:latin typeface="Constantia" panose="02030602050306030303" pitchFamily="18" charset="0"/>
              </a:rPr>
              <a:t> natin? </a:t>
            </a:r>
            <a:r>
              <a:rPr lang="en-US" sz="2400" b="1" dirty="0" err="1">
                <a:solidFill>
                  <a:schemeClr val="accent1">
                    <a:lumMod val="50000"/>
                  </a:schemeClr>
                </a:solidFill>
                <a:latin typeface="Constantia" panose="02030602050306030303" pitchFamily="18" charset="0"/>
              </a:rPr>
              <a:t>Naipapakita</a:t>
            </a:r>
            <a:r>
              <a:rPr lang="en-US" sz="2400" b="1" dirty="0">
                <a:solidFill>
                  <a:schemeClr val="accent1">
                    <a:lumMod val="50000"/>
                  </a:schemeClr>
                </a:solidFill>
                <a:latin typeface="Constantia" panose="02030602050306030303" pitchFamily="18" charset="0"/>
              </a:rPr>
              <a:t> ba natin ang </a:t>
            </a:r>
            <a:r>
              <a:rPr lang="en-US" sz="2400" b="1" dirty="0" err="1">
                <a:solidFill>
                  <a:schemeClr val="accent1">
                    <a:lumMod val="50000"/>
                  </a:schemeClr>
                </a:solidFill>
                <a:latin typeface="Constantia" panose="02030602050306030303" pitchFamily="18" charset="0"/>
              </a:rPr>
              <a:t>espiritu</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ni</a:t>
            </a:r>
            <a:r>
              <a:rPr lang="en-US" sz="2400" b="1" dirty="0">
                <a:solidFill>
                  <a:schemeClr val="accent1">
                    <a:lumMod val="50000"/>
                  </a:schemeClr>
                </a:solidFill>
                <a:latin typeface="Constantia" panose="02030602050306030303" pitchFamily="18" charset="0"/>
              </a:rPr>
              <a:t> Jesus sa </a:t>
            </a:r>
            <a:r>
              <a:rPr lang="en-US" sz="2400" b="1" dirty="0" err="1">
                <a:solidFill>
                  <a:schemeClr val="accent1">
                    <a:lumMod val="50000"/>
                  </a:schemeClr>
                </a:solidFill>
                <a:latin typeface="Constantia" panose="02030602050306030303" pitchFamily="18" charset="0"/>
              </a:rPr>
              <a:t>ating</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pamilya</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Itinuturo</a:t>
            </a:r>
            <a:r>
              <a:rPr lang="en-US" sz="2400" b="1" dirty="0">
                <a:solidFill>
                  <a:schemeClr val="accent1">
                    <a:lumMod val="50000"/>
                  </a:schemeClr>
                </a:solidFill>
                <a:latin typeface="Constantia" panose="02030602050306030303" pitchFamily="18" charset="0"/>
              </a:rPr>
              <a:t> ba natin ang </a:t>
            </a:r>
            <a:r>
              <a:rPr lang="en-US" sz="2400" b="1" dirty="0" err="1">
                <a:solidFill>
                  <a:schemeClr val="accent1">
                    <a:lumMod val="50000"/>
                  </a:schemeClr>
                </a:solidFill>
                <a:latin typeface="Constantia" panose="02030602050306030303" pitchFamily="18" charset="0"/>
              </a:rPr>
              <a:t>Kanyang</a:t>
            </a:r>
            <a:r>
              <a:rPr lang="en-US" sz="2400" b="1" dirty="0">
                <a:solidFill>
                  <a:schemeClr val="accent1">
                    <a:lumMod val="50000"/>
                  </a:schemeClr>
                </a:solidFill>
                <a:latin typeface="Constantia" panose="02030602050306030303" pitchFamily="18" charset="0"/>
              </a:rPr>
              <a:t> Salita sa </a:t>
            </a:r>
            <a:r>
              <a:rPr lang="en-US" sz="2400" b="1" dirty="0" err="1">
                <a:solidFill>
                  <a:schemeClr val="accent1">
                    <a:lumMod val="50000"/>
                  </a:schemeClr>
                </a:solidFill>
                <a:latin typeface="Constantia" panose="02030602050306030303" pitchFamily="18" charset="0"/>
              </a:rPr>
              <a:t>ating</a:t>
            </a:r>
            <a:r>
              <a:rPr lang="en-US" sz="2400" b="1" dirty="0">
                <a:solidFill>
                  <a:schemeClr val="accent1">
                    <a:lumMod val="50000"/>
                  </a:schemeClr>
                </a:solidFill>
                <a:latin typeface="Constantia" panose="02030602050306030303" pitchFamily="18" charset="0"/>
              </a:rPr>
              <a:t> mga </a:t>
            </a:r>
            <a:r>
              <a:rPr lang="en-US" sz="2400" b="1" dirty="0" err="1">
                <a:solidFill>
                  <a:schemeClr val="accent1">
                    <a:lumMod val="50000"/>
                  </a:schemeClr>
                </a:solidFill>
                <a:latin typeface="Constantia" panose="02030602050306030303" pitchFamily="18" charset="0"/>
              </a:rPr>
              <a:t>anak</a:t>
            </a:r>
            <a:r>
              <a:rPr lang="en-US" sz="2400" b="1" dirty="0">
                <a:solidFill>
                  <a:schemeClr val="accent1">
                    <a:lumMod val="50000"/>
                  </a:schemeClr>
                </a:solidFill>
                <a:latin typeface="Constantia" panose="02030602050306030303" pitchFamily="18" charset="0"/>
              </a:rPr>
              <a:t>, at </a:t>
            </a:r>
            <a:r>
              <a:rPr lang="en-US" sz="2400" b="1" dirty="0" err="1">
                <a:solidFill>
                  <a:schemeClr val="accent1">
                    <a:lumMod val="50000"/>
                  </a:schemeClr>
                </a:solidFill>
                <a:latin typeface="Constantia" panose="02030602050306030303" pitchFamily="18" charset="0"/>
              </a:rPr>
              <a:t>ipinapaalam</a:t>
            </a:r>
            <a:r>
              <a:rPr lang="en-US" sz="2400" b="1" dirty="0">
                <a:solidFill>
                  <a:schemeClr val="accent1">
                    <a:lumMod val="50000"/>
                  </a:schemeClr>
                </a:solidFill>
                <a:latin typeface="Constantia" panose="02030602050306030303" pitchFamily="18" charset="0"/>
              </a:rPr>
              <a:t> sa </a:t>
            </a:r>
            <a:r>
              <a:rPr lang="en-US" sz="2400" b="1" dirty="0" err="1">
                <a:solidFill>
                  <a:schemeClr val="accent1">
                    <a:lumMod val="50000"/>
                  </a:schemeClr>
                </a:solidFill>
                <a:latin typeface="Constantia" panose="02030602050306030303" pitchFamily="18" charset="0"/>
              </a:rPr>
              <a:t>kanila</a:t>
            </a:r>
            <a:r>
              <a:rPr lang="en-US" sz="2400" b="1" dirty="0">
                <a:solidFill>
                  <a:schemeClr val="accent1">
                    <a:lumMod val="50000"/>
                  </a:schemeClr>
                </a:solidFill>
                <a:latin typeface="Constantia" panose="02030602050306030303" pitchFamily="18" charset="0"/>
              </a:rPr>
              <a:t> ang </a:t>
            </a:r>
            <a:r>
              <a:rPr lang="en-US" sz="2400" b="1" dirty="0" err="1">
                <a:solidFill>
                  <a:schemeClr val="accent1">
                    <a:lumMod val="50000"/>
                  </a:schemeClr>
                </a:solidFill>
                <a:latin typeface="Constantia" panose="02030602050306030303" pitchFamily="18" charset="0"/>
              </a:rPr>
              <a:t>kahangahangang</a:t>
            </a:r>
            <a:r>
              <a:rPr lang="en-US" sz="2400" b="1" dirty="0">
                <a:solidFill>
                  <a:schemeClr val="accent1">
                    <a:lumMod val="50000"/>
                  </a:schemeClr>
                </a:solidFill>
                <a:latin typeface="Constantia" panose="02030602050306030303" pitchFamily="18" charset="0"/>
              </a:rPr>
              <a:t> mga </a:t>
            </a:r>
            <a:r>
              <a:rPr lang="en-US" sz="2400" b="1" dirty="0" err="1">
                <a:solidFill>
                  <a:schemeClr val="accent1">
                    <a:lumMod val="50000"/>
                  </a:schemeClr>
                </a:solidFill>
                <a:latin typeface="Constantia" panose="02030602050306030303" pitchFamily="18" charset="0"/>
              </a:rPr>
              <a:t>gawa</a:t>
            </a:r>
            <a:r>
              <a:rPr lang="en-US" sz="2400" b="1" dirty="0">
                <a:solidFill>
                  <a:schemeClr val="accent1">
                    <a:lumMod val="50000"/>
                  </a:schemeClr>
                </a:solidFill>
                <a:latin typeface="Constantia" panose="02030602050306030303" pitchFamily="18" charset="0"/>
              </a:rPr>
              <a:t> ng Dios? Dapat </a:t>
            </a:r>
            <a:r>
              <a:rPr lang="en-US" sz="2400" b="1" dirty="0" err="1">
                <a:solidFill>
                  <a:schemeClr val="accent1">
                    <a:lumMod val="50000"/>
                  </a:schemeClr>
                </a:solidFill>
                <a:latin typeface="Constantia" panose="02030602050306030303" pitchFamily="18" charset="0"/>
              </a:rPr>
              <a:t>irepresent</a:t>
            </a:r>
            <a:r>
              <a:rPr lang="en-US" sz="2400" b="1" dirty="0">
                <a:solidFill>
                  <a:schemeClr val="accent1">
                    <a:lumMod val="50000"/>
                  </a:schemeClr>
                </a:solidFill>
                <a:latin typeface="Constantia" panose="02030602050306030303" pitchFamily="18" charset="0"/>
              </a:rPr>
              <a:t> ng </a:t>
            </a:r>
            <a:r>
              <a:rPr lang="en-US" sz="2400" b="1" dirty="0" err="1">
                <a:solidFill>
                  <a:schemeClr val="accent1">
                    <a:lumMod val="50000"/>
                  </a:schemeClr>
                </a:solidFill>
                <a:latin typeface="Constantia" panose="02030602050306030303" pitchFamily="18" charset="0"/>
              </a:rPr>
              <a:t>Kristyano</a:t>
            </a:r>
            <a:r>
              <a:rPr lang="en-US" sz="2400" b="1" dirty="0">
                <a:solidFill>
                  <a:schemeClr val="accent1">
                    <a:lumMod val="50000"/>
                  </a:schemeClr>
                </a:solidFill>
                <a:latin typeface="Constantia" panose="02030602050306030303" pitchFamily="18" charset="0"/>
              </a:rPr>
              <a:t> si Jesus sa </a:t>
            </a:r>
            <a:r>
              <a:rPr lang="en-US" sz="2400" b="1" dirty="0" err="1">
                <a:solidFill>
                  <a:schemeClr val="accent1">
                    <a:lumMod val="50000"/>
                  </a:schemeClr>
                </a:solidFill>
                <a:latin typeface="Constantia" panose="02030602050306030303" pitchFamily="18" charset="0"/>
              </a:rPr>
              <a:t>pagiging</a:t>
            </a:r>
            <a:r>
              <a:rPr lang="en-US" sz="2400" b="1" dirty="0">
                <a:solidFill>
                  <a:schemeClr val="accent1">
                    <a:lumMod val="50000"/>
                  </a:schemeClr>
                </a:solidFill>
                <a:latin typeface="Constantia" panose="02030602050306030303" pitchFamily="18" charset="0"/>
              </a:rPr>
              <a:t> mabuti at </a:t>
            </a:r>
            <a:r>
              <a:rPr lang="en-US" sz="2400" b="1" dirty="0" err="1">
                <a:solidFill>
                  <a:schemeClr val="accent1">
                    <a:lumMod val="50000"/>
                  </a:schemeClr>
                </a:solidFill>
                <a:latin typeface="Constantia" panose="02030602050306030303" pitchFamily="18" charset="0"/>
              </a:rPr>
              <a:t>paggawa</a:t>
            </a:r>
            <a:r>
              <a:rPr lang="en-US" sz="2400" b="1" dirty="0">
                <a:solidFill>
                  <a:schemeClr val="accent1">
                    <a:lumMod val="50000"/>
                  </a:schemeClr>
                </a:solidFill>
                <a:latin typeface="Constantia" panose="02030602050306030303" pitchFamily="18" charset="0"/>
              </a:rPr>
              <a:t> ng mabuti. At </a:t>
            </a:r>
            <a:r>
              <a:rPr lang="en-US" sz="2400" b="1" dirty="0" err="1">
                <a:solidFill>
                  <a:schemeClr val="accent1">
                    <a:lumMod val="50000"/>
                  </a:schemeClr>
                </a:solidFill>
                <a:latin typeface="Constantia" panose="02030602050306030303" pitchFamily="18" charset="0"/>
              </a:rPr>
              <a:t>magkakaroon</a:t>
            </a:r>
            <a:r>
              <a:rPr lang="en-US" sz="2400" b="1" dirty="0">
                <a:solidFill>
                  <a:schemeClr val="accent1">
                    <a:lumMod val="50000"/>
                  </a:schemeClr>
                </a:solidFill>
                <a:latin typeface="Constantia" panose="02030602050306030303" pitchFamily="18" charset="0"/>
              </a:rPr>
              <a:t> ng </a:t>
            </a:r>
            <a:r>
              <a:rPr lang="en-US" sz="2400" b="1" dirty="0" err="1">
                <a:solidFill>
                  <a:schemeClr val="accent1">
                    <a:lumMod val="50000"/>
                  </a:schemeClr>
                </a:solidFill>
                <a:latin typeface="Constantia" panose="02030602050306030303" pitchFamily="18" charset="0"/>
              </a:rPr>
              <a:t>bango</a:t>
            </a:r>
            <a:r>
              <a:rPr lang="en-US" sz="2400" b="1" dirty="0">
                <a:solidFill>
                  <a:schemeClr val="accent1">
                    <a:lumMod val="50000"/>
                  </a:schemeClr>
                </a:solidFill>
                <a:latin typeface="Constantia" panose="02030602050306030303" pitchFamily="18" charset="0"/>
              </a:rPr>
              <a:t> sa </a:t>
            </a:r>
            <a:r>
              <a:rPr lang="en-US" sz="2400" b="1" dirty="0" err="1">
                <a:solidFill>
                  <a:schemeClr val="accent1">
                    <a:lumMod val="50000"/>
                  </a:schemeClr>
                </a:solidFill>
                <a:latin typeface="Constantia" panose="02030602050306030303" pitchFamily="18" charset="0"/>
              </a:rPr>
              <a:t>buhay</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kaibig-ibig</a:t>
            </a:r>
            <a:r>
              <a:rPr lang="en-US" sz="2400" b="1" dirty="0">
                <a:solidFill>
                  <a:schemeClr val="accent1">
                    <a:lumMod val="50000"/>
                  </a:schemeClr>
                </a:solidFill>
                <a:latin typeface="Constantia" panose="02030602050306030303" pitchFamily="18" charset="0"/>
              </a:rPr>
              <a:t> na </a:t>
            </a:r>
            <a:r>
              <a:rPr lang="en-US" sz="2400" b="1" dirty="0" err="1">
                <a:solidFill>
                  <a:schemeClr val="accent1">
                    <a:lumMod val="50000"/>
                  </a:schemeClr>
                </a:solidFill>
                <a:latin typeface="Constantia" panose="02030602050306030303" pitchFamily="18" charset="0"/>
              </a:rPr>
              <a:t>katangian</a:t>
            </a:r>
            <a:r>
              <a:rPr lang="en-US" sz="2400" b="1" dirty="0">
                <a:solidFill>
                  <a:schemeClr val="accent1">
                    <a:lumMod val="50000"/>
                  </a:schemeClr>
                </a:solidFill>
                <a:latin typeface="Constantia" panose="02030602050306030303" pitchFamily="18" charset="0"/>
              </a:rPr>
              <a:t>, na </a:t>
            </a:r>
            <a:r>
              <a:rPr lang="en-US" sz="2400" b="1" dirty="0" err="1">
                <a:solidFill>
                  <a:schemeClr val="accent1">
                    <a:lumMod val="50000"/>
                  </a:schemeClr>
                </a:solidFill>
                <a:latin typeface="Constantia" panose="02030602050306030303" pitchFamily="18" charset="0"/>
              </a:rPr>
              <a:t>magpapahayag</a:t>
            </a:r>
            <a:r>
              <a:rPr lang="en-US" sz="2400" b="1" dirty="0">
                <a:solidFill>
                  <a:schemeClr val="accent1">
                    <a:lumMod val="50000"/>
                  </a:schemeClr>
                </a:solidFill>
                <a:latin typeface="Constantia" panose="02030602050306030303" pitchFamily="18" charset="0"/>
              </a:rPr>
              <a:t> sa </a:t>
            </a:r>
            <a:r>
              <a:rPr lang="en-US" sz="2400" b="1" dirty="0" err="1">
                <a:solidFill>
                  <a:schemeClr val="accent1">
                    <a:lumMod val="50000"/>
                  </a:schemeClr>
                </a:solidFill>
                <a:latin typeface="Constantia" panose="02030602050306030303" pitchFamily="18" charset="0"/>
              </a:rPr>
              <a:t>katotohanang</a:t>
            </a:r>
            <a:r>
              <a:rPr lang="en-US" sz="2400" b="1" dirty="0">
                <a:solidFill>
                  <a:schemeClr val="accent1">
                    <a:lumMod val="50000"/>
                  </a:schemeClr>
                </a:solidFill>
                <a:latin typeface="Constantia" panose="02030602050306030303" pitchFamily="18" charset="0"/>
              </a:rPr>
              <a:t> </a:t>
            </a:r>
            <a:r>
              <a:rPr lang="en-US" sz="2400" b="1" dirty="0" err="1">
                <a:solidFill>
                  <a:schemeClr val="accent1">
                    <a:lumMod val="50000"/>
                  </a:schemeClr>
                </a:solidFill>
                <a:latin typeface="Constantia" panose="02030602050306030303" pitchFamily="18" charset="0"/>
              </a:rPr>
              <a:t>siya</a:t>
            </a:r>
            <a:r>
              <a:rPr lang="en-US" sz="2400" b="1" dirty="0">
                <a:solidFill>
                  <a:schemeClr val="accent1">
                    <a:lumMod val="50000"/>
                  </a:schemeClr>
                </a:solidFill>
                <a:latin typeface="Constantia" panose="02030602050306030303" pitchFamily="18" charset="0"/>
              </a:rPr>
              <a:t> ay </a:t>
            </a:r>
            <a:r>
              <a:rPr lang="en-US" sz="2400" b="1" dirty="0" err="1">
                <a:solidFill>
                  <a:schemeClr val="accent1">
                    <a:lumMod val="50000"/>
                  </a:schemeClr>
                </a:solidFill>
                <a:latin typeface="Constantia" panose="02030602050306030303" pitchFamily="18" charset="0"/>
              </a:rPr>
              <a:t>anak</a:t>
            </a:r>
            <a:r>
              <a:rPr lang="en-US" sz="2400" b="1" dirty="0">
                <a:solidFill>
                  <a:schemeClr val="accent1">
                    <a:lumMod val="50000"/>
                  </a:schemeClr>
                </a:solidFill>
                <a:latin typeface="Constantia" panose="02030602050306030303" pitchFamily="18" charset="0"/>
              </a:rPr>
              <a:t> ng Dios, </a:t>
            </a:r>
            <a:r>
              <a:rPr lang="en-US" sz="2400" b="1" dirty="0" err="1">
                <a:solidFill>
                  <a:schemeClr val="accent1">
                    <a:lumMod val="50000"/>
                  </a:schemeClr>
                </a:solidFill>
                <a:latin typeface="Constantia" panose="02030602050306030303" pitchFamily="18" charset="0"/>
              </a:rPr>
              <a:t>tagapagmana</a:t>
            </a:r>
            <a:r>
              <a:rPr lang="en-US" sz="2400" b="1" dirty="0">
                <a:solidFill>
                  <a:schemeClr val="accent1">
                    <a:lumMod val="50000"/>
                  </a:schemeClr>
                </a:solidFill>
                <a:latin typeface="Constantia" panose="02030602050306030303" pitchFamily="18" charset="0"/>
              </a:rPr>
              <a:t> ng </a:t>
            </a:r>
            <a:r>
              <a:rPr lang="en-US" sz="2400" b="1" dirty="0" err="1">
                <a:solidFill>
                  <a:schemeClr val="accent1">
                    <a:lumMod val="50000"/>
                  </a:schemeClr>
                </a:solidFill>
                <a:latin typeface="Constantia" panose="02030602050306030303" pitchFamily="18" charset="0"/>
              </a:rPr>
              <a:t>langit</a:t>
            </a:r>
            <a:r>
              <a:rPr lang="en" sz="2400" b="1" dirty="0">
                <a:solidFill>
                  <a:schemeClr val="accent1">
                    <a:lumMod val="50000"/>
                  </a:schemeClr>
                </a:solidFill>
                <a:latin typeface="Constantia" panose="02030602050306030303" pitchFamily="18" charset="0"/>
              </a:rPr>
              <a:t>.”</a:t>
            </a:r>
          </a:p>
        </p:txBody>
      </p:sp>
      <p:sp>
        <p:nvSpPr>
          <p:cNvPr id="4" name="CuadroTexto 3">
            <a:extLst>
              <a:ext uri="{FF2B5EF4-FFF2-40B4-BE49-F238E27FC236}">
                <a16:creationId xmlns:a16="http://schemas.microsoft.com/office/drawing/2014/main" id="{AAE7FFFB-3419-8E23-03C7-B3B8BCE8F252}"/>
              </a:ext>
            </a:extLst>
          </p:cNvPr>
          <p:cNvSpPr txBox="1"/>
          <p:nvPr/>
        </p:nvSpPr>
        <p:spPr>
          <a:xfrm>
            <a:off x="6811220" y="5914717"/>
            <a:ext cx="4146007" cy="338554"/>
          </a:xfrm>
          <a:prstGeom prst="rect">
            <a:avLst/>
          </a:prstGeom>
          <a:noFill/>
        </p:spPr>
        <p:txBody>
          <a:bodyPr wrap="none" rtlCol="0">
            <a:spAutoFit/>
          </a:bodyPr>
          <a:lstStyle/>
          <a:p>
            <a:pPr algn="r"/>
            <a:r>
              <a:rPr lang="en" sz="1600" b="1" dirty="0">
                <a:solidFill>
                  <a:schemeClr val="accent1">
                    <a:lumMod val="50000"/>
                  </a:schemeClr>
                </a:solidFill>
              </a:rPr>
              <a:t>EGW (You Shall Receive Power, December 10)</a:t>
            </a:r>
          </a:p>
        </p:txBody>
      </p:sp>
    </p:spTree>
    <p:extLst>
      <p:ext uri="{BB962C8B-B14F-4D97-AF65-F5344CB8AC3E}">
        <p14:creationId xmlns:p14="http://schemas.microsoft.com/office/powerpoint/2010/main" val="403878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D8E6779-75C9-A5CF-3A0F-1D1E6042AF0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2375" y="369858"/>
            <a:ext cx="8688746" cy="6118285"/>
          </a:xfrm>
          <a:prstGeom prst="roundRect">
            <a:avLst>
              <a:gd name="adj" fmla="val 0"/>
            </a:avLst>
          </a:prstGeom>
          <a:solidFill>
            <a:srgbClr val="FFFFCC"/>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descr="Imagen que contiene edificio, persona, hombre, mujer&#10;&#10;El contenido generado por IA puede ser incorrecto.">
            <a:extLst>
              <a:ext uri="{FF2B5EF4-FFF2-40B4-BE49-F238E27FC236}">
                <a16:creationId xmlns:a16="http://schemas.microsoft.com/office/drawing/2014/main" id="{AD7186A6-9CC9-2EAF-2D4C-690990607A8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5388" b="4511"/>
          <a:stretch>
            <a:fillRect/>
          </a:stretch>
        </p:blipFill>
        <p:spPr>
          <a:xfrm>
            <a:off x="354672" y="543152"/>
            <a:ext cx="8384153" cy="5771697"/>
          </a:xfrm>
          <a:prstGeom prst="rect">
            <a:avLst/>
          </a:prstGeom>
          <a:effectLst/>
        </p:spPr>
      </p:pic>
      <p:sp>
        <p:nvSpPr>
          <p:cNvPr id="3" name="CuadroTexto 2">
            <a:extLst>
              <a:ext uri="{FF2B5EF4-FFF2-40B4-BE49-F238E27FC236}">
                <a16:creationId xmlns:a16="http://schemas.microsoft.com/office/drawing/2014/main" id="{BB20154F-8AAB-FCAE-1D8F-EC41CAF14595}"/>
              </a:ext>
            </a:extLst>
          </p:cNvPr>
          <p:cNvSpPr txBox="1"/>
          <p:nvPr/>
        </p:nvSpPr>
        <p:spPr>
          <a:xfrm>
            <a:off x="8891121" y="428178"/>
            <a:ext cx="3300879" cy="5755422"/>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0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US" sz="40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Sapagka't sa </a:t>
            </a:r>
            <a:r>
              <a:rPr kumimoji="0" lang="en-US" sz="4000" b="1" i="0" u="none" strike="noStrike" kern="1200" cap="none" spc="0" normalizeH="0" baseline="0" noProof="0" dirty="0" err="1">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ganang</a:t>
            </a:r>
            <a:r>
              <a:rPr kumimoji="0" lang="en-US" sz="40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akin ang mabuhay ay si Cristo, at ang </a:t>
            </a:r>
            <a:r>
              <a:rPr kumimoji="0" lang="en-US" sz="4000" b="1" i="0" u="none" strike="noStrike" kern="1200" cap="none" spc="0" normalizeH="0" baseline="0" noProof="0" dirty="0" err="1">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mamatay</a:t>
            </a:r>
            <a:r>
              <a:rPr kumimoji="0" lang="en-US" sz="40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ay </a:t>
            </a:r>
            <a:r>
              <a:rPr kumimoji="0" lang="en-US" sz="4000" b="1" i="0" u="none" strike="noStrike" kern="1200" cap="none" spc="0" normalizeH="0" baseline="0" noProof="0" dirty="0" err="1">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pakinabang</a:t>
            </a:r>
            <a:r>
              <a:rPr kumimoji="0" lang="en-US" sz="40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s-ES" sz="40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2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Filipos 1:21</a:t>
            </a:r>
          </a:p>
        </p:txBody>
      </p:sp>
    </p:spTree>
    <p:extLst>
      <p:ext uri="{BB962C8B-B14F-4D97-AF65-F5344CB8AC3E}">
        <p14:creationId xmlns:p14="http://schemas.microsoft.com/office/powerpoint/2010/main" val="31674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A508E9-0C2F-04EE-CAD3-DB6FAD2CCB8E}"/>
              </a:ext>
            </a:extLst>
          </p:cNvPr>
          <p:cNvSpPr txBox="1"/>
          <p:nvPr/>
        </p:nvSpPr>
        <p:spPr>
          <a:xfrm>
            <a:off x="4229100" y="4000500"/>
            <a:ext cx="7962900" cy="2708434"/>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highlight>
                  <a:srgbClr val="E33505"/>
                </a:highlight>
              </a:rPr>
              <a:t> Mabuhay para kay Kristo o mamatay para kay Kristo?</a:t>
            </a:r>
          </a:p>
          <a:p>
            <a:pPr lvl="1">
              <a:spcBef>
                <a:spcPts val="600"/>
              </a:spcBef>
            </a:pPr>
            <a:r>
              <a:rPr lang="en" sz="2000" b="1" dirty="0"/>
              <a:t>Naitaas si Kristo kay Pablo (Filipos 1:10-20, 25-26)</a:t>
            </a:r>
          </a:p>
          <a:p>
            <a:pPr lvl="1">
              <a:spcBef>
                <a:spcPts val="600"/>
              </a:spcBef>
            </a:pPr>
            <a:r>
              <a:rPr lang="en" sz="2000" b="1" dirty="0"/>
              <a:t>Mabuhay o mamatay para kay Kristo (Filipos 1:21-22)</a:t>
            </a:r>
          </a:p>
          <a:p>
            <a:pPr lvl="1">
              <a:spcBef>
                <a:spcPts val="600"/>
              </a:spcBef>
            </a:pPr>
            <a:r>
              <a:rPr lang="en" sz="2000" b="1" dirty="0"/>
              <a:t>Ang paghahambing ni Pablo (Filipos 1:23-24)</a:t>
            </a:r>
          </a:p>
          <a:p>
            <a:pPr>
              <a:spcBef>
                <a:spcPts val="600"/>
              </a:spcBef>
            </a:pPr>
            <a:r>
              <a:rPr lang="en" sz="2000" b="1" dirty="0">
                <a:solidFill>
                  <a:schemeClr val="bg1"/>
                </a:solidFill>
                <a:effectLst>
                  <a:outerShdw blurRad="38100" dist="38100" dir="2700000" algn="tl">
                    <a:srgbClr val="000000">
                      <a:alpha val="43137"/>
                    </a:srgbClr>
                  </a:outerShdw>
                </a:effectLst>
                <a:highlight>
                  <a:srgbClr val="3410D3"/>
                </a:highlight>
              </a:rPr>
              <a:t> Ano ang ibig sabihin ng mabuhay para kay Kristo?</a:t>
            </a:r>
          </a:p>
          <a:p>
            <a:pPr lvl="1">
              <a:spcBef>
                <a:spcPts val="600"/>
              </a:spcBef>
            </a:pPr>
            <a:r>
              <a:rPr lang="en-US" sz="2000" b="1" dirty="0" err="1"/>
              <a:t>Kumilos</a:t>
            </a:r>
            <a:r>
              <a:rPr lang="en-US" sz="2000" b="1" dirty="0"/>
              <a:t> sa </a:t>
            </a:r>
            <a:r>
              <a:rPr lang="en-US" sz="2000" b="1" dirty="0" err="1"/>
              <a:t>paraang</a:t>
            </a:r>
            <a:r>
              <a:rPr lang="en-US" sz="2000" b="1" dirty="0"/>
              <a:t> </a:t>
            </a:r>
            <a:r>
              <a:rPr lang="en-US" sz="2000" b="1" dirty="0" err="1"/>
              <a:t>karapatdapat</a:t>
            </a:r>
            <a:r>
              <a:rPr lang="en-US" sz="2000" b="1" dirty="0"/>
              <a:t> sa </a:t>
            </a:r>
            <a:r>
              <a:rPr lang="en-US" sz="2000" b="1" dirty="0" err="1"/>
              <a:t>ebanghelyo</a:t>
            </a:r>
            <a:r>
              <a:rPr lang="en-US" sz="2000" b="1" dirty="0"/>
              <a:t> </a:t>
            </a:r>
            <a:r>
              <a:rPr lang="en" sz="2000" b="1" dirty="0"/>
              <a:t>(Filipos 1:27a)</a:t>
            </a:r>
          </a:p>
          <a:p>
            <a:pPr lvl="1">
              <a:spcBef>
                <a:spcPts val="600"/>
              </a:spcBef>
            </a:pPr>
            <a:r>
              <a:rPr lang="en-US" sz="2000" b="1" dirty="0" err="1"/>
              <a:t>Lumabang</a:t>
            </a:r>
            <a:r>
              <a:rPr lang="en-US" sz="2000" b="1" dirty="0"/>
              <a:t> </a:t>
            </a:r>
            <a:r>
              <a:rPr lang="en-US" sz="2000" b="1" dirty="0" err="1"/>
              <a:t>nagkakaisa</a:t>
            </a:r>
            <a:r>
              <a:rPr lang="en-US" sz="2000" b="1" dirty="0"/>
              <a:t> para sa </a:t>
            </a:r>
            <a:r>
              <a:rPr lang="en-US" sz="2000" b="1" dirty="0" err="1"/>
              <a:t>ebanghelyo</a:t>
            </a:r>
            <a:r>
              <a:rPr lang="en-US" sz="2000" b="1" dirty="0"/>
              <a:t> </a:t>
            </a:r>
            <a:r>
              <a:rPr lang="en" sz="2000" b="1" dirty="0"/>
              <a:t>(Filipos 1:27b-30)</a:t>
            </a:r>
          </a:p>
        </p:txBody>
      </p:sp>
      <p:sp>
        <p:nvSpPr>
          <p:cNvPr id="3" name="CuadroTexto 2">
            <a:extLst>
              <a:ext uri="{FF2B5EF4-FFF2-40B4-BE49-F238E27FC236}">
                <a16:creationId xmlns:a16="http://schemas.microsoft.com/office/drawing/2014/main" id="{34584D60-18BA-0678-C54C-0B1378B73E48}"/>
              </a:ext>
            </a:extLst>
          </p:cNvPr>
          <p:cNvSpPr txBox="1"/>
          <p:nvPr/>
        </p:nvSpPr>
        <p:spPr>
          <a:xfrm>
            <a:off x="295276" y="85548"/>
            <a:ext cx="7362824" cy="1015663"/>
          </a:xfrm>
          <a:prstGeom prst="rect">
            <a:avLst/>
          </a:prstGeom>
          <a:noFill/>
        </p:spPr>
        <p:txBody>
          <a:bodyPr wrap="square" rtlCol="0">
            <a:spAutoFit/>
          </a:bodyPr>
          <a:lstStyle/>
          <a:p>
            <a:pPr>
              <a:spcBef>
                <a:spcPts val="600"/>
              </a:spcBef>
            </a:pPr>
            <a:r>
              <a:rPr lang="en" sz="2000" b="1" dirty="0"/>
              <a:t>Naghihintay si Pablo na hukuman ng mabangis na si Nero. Ang kinabukasan nya ay nakabatay ng mahigit sa mood ng Cesar kaysa sa hustisya.</a:t>
            </a:r>
          </a:p>
        </p:txBody>
      </p:sp>
      <p:pic>
        <p:nvPicPr>
          <p:cNvPr id="5" name="Imagen 4" descr="Imagen que contiene persona, edificio, hombre, gente&#10;&#10;El contenido generado por IA puede ser incorrecto.">
            <a:extLst>
              <a:ext uri="{FF2B5EF4-FFF2-40B4-BE49-F238E27FC236}">
                <a16:creationId xmlns:a16="http://schemas.microsoft.com/office/drawing/2014/main" id="{8ACAB702-227B-93FC-8AA6-0401C48F3FA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962899" y="119959"/>
            <a:ext cx="3933826" cy="3712366"/>
          </a:xfrm>
          <a:prstGeom prst="rect">
            <a:avLst/>
          </a:prstGeom>
          <a:ln w="38100" cap="sq">
            <a:solidFill>
              <a:srgbClr val="F55D24"/>
            </a:solidFill>
            <a:prstDash val="solid"/>
            <a:miter lim="800000"/>
          </a:ln>
          <a:effectLst>
            <a:outerShdw blurRad="50800" dist="38100" dir="2700000" algn="tl" rotWithShape="0">
              <a:srgbClr val="000000">
                <a:alpha val="43000"/>
              </a:srgbClr>
            </a:outerShdw>
          </a:effectLst>
        </p:spPr>
      </p:pic>
      <p:pic>
        <p:nvPicPr>
          <p:cNvPr id="7" name="Imagen 6" descr="Imagen que contiene foto, viejo, tabla, fuego&#10;&#10;El contenido generado por IA puede ser incorrecto.">
            <a:extLst>
              <a:ext uri="{FF2B5EF4-FFF2-40B4-BE49-F238E27FC236}">
                <a16:creationId xmlns:a16="http://schemas.microsoft.com/office/drawing/2014/main" id="{5A984E75-9235-133A-2277-EF565F16E1F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90500" y="3514310"/>
            <a:ext cx="2695575" cy="3125304"/>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Forma, Círculo&#10;&#10;El contenido generado por IA puede ser incorrecto.">
            <a:extLst>
              <a:ext uri="{FF2B5EF4-FFF2-40B4-BE49-F238E27FC236}">
                <a16:creationId xmlns:a16="http://schemas.microsoft.com/office/drawing/2014/main" id="{577FA352-1C5F-F410-391B-89568D68C3C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51238" y="6349673"/>
            <a:ext cx="319509" cy="261615"/>
          </a:xfrm>
          <a:prstGeom prst="rect">
            <a:avLst/>
          </a:prstGeom>
          <a:effectLst>
            <a:outerShdw blurRad="50800" dist="38100" dir="8100000" algn="tr" rotWithShape="0">
              <a:prstClr val="black">
                <a:alpha val="40000"/>
              </a:prstClr>
            </a:outerShdw>
          </a:effectLst>
        </p:spPr>
      </p:pic>
      <p:pic>
        <p:nvPicPr>
          <p:cNvPr id="9" name="Imagen 8" descr="Forma&#10;&#10;El contenido generado por IA puede ser incorrecto.">
            <a:extLst>
              <a:ext uri="{FF2B5EF4-FFF2-40B4-BE49-F238E27FC236}">
                <a16:creationId xmlns:a16="http://schemas.microsoft.com/office/drawing/2014/main" id="{0114DAD2-D8FB-B9C8-3772-C8083F80579E}"/>
              </a:ext>
            </a:extLst>
          </p:cNvPr>
          <p:cNvPicPr>
            <a:picLocks noChangeAspect="1"/>
          </p:cNvPicPr>
          <p:nvPr/>
        </p:nvPicPr>
        <p:blipFill>
          <a:blip r:embed="rId7" cstate="email">
            <a:duotone>
              <a:schemeClr val="accent6">
                <a:shade val="45000"/>
                <a:satMod val="135000"/>
              </a:schemeClr>
              <a:prstClr val="white"/>
            </a:duotone>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4351238" y="5977033"/>
            <a:ext cx="319509" cy="261615"/>
          </a:xfrm>
          <a:prstGeom prst="rect">
            <a:avLst/>
          </a:prstGeom>
          <a:effectLst>
            <a:outerShdw blurRad="50800" dist="38100" dir="8100000" algn="tr" rotWithShape="0">
              <a:prstClr val="black">
                <a:alpha val="40000"/>
              </a:prstClr>
            </a:outerShdw>
          </a:effectLst>
        </p:spPr>
      </p:pic>
      <p:pic>
        <p:nvPicPr>
          <p:cNvPr id="14" name="Imagen 13" descr="Forma&#10;&#10;El contenido generado por IA puede ser incorrecto.">
            <a:extLst>
              <a:ext uri="{FF2B5EF4-FFF2-40B4-BE49-F238E27FC236}">
                <a16:creationId xmlns:a16="http://schemas.microsoft.com/office/drawing/2014/main" id="{8A1E8E96-0DDB-2FDF-32C8-66D45FE4AD0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51238" y="5208766"/>
            <a:ext cx="319509" cy="261615"/>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283D31CF-5041-0E57-A452-19270C327D5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51238" y="4817076"/>
            <a:ext cx="319509" cy="261615"/>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C883712A-ACDD-4BB5-D497-30C1E0842EC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351238" y="4451884"/>
            <a:ext cx="319509" cy="261615"/>
          </a:xfrm>
          <a:prstGeom prst="rect">
            <a:avLst/>
          </a:prstGeom>
          <a:effectLst>
            <a:outerShdw blurRad="50800" dist="38100" dir="8100000" algn="tr" rotWithShape="0">
              <a:prstClr val="black">
                <a:alpha val="40000"/>
              </a:prstClr>
            </a:outerShdw>
          </a:effectLst>
        </p:spPr>
      </p:pic>
      <p:pic>
        <p:nvPicPr>
          <p:cNvPr id="20" name="Imagen 19" descr="Icono&#10;&#10;El contenido generado por IA puede ser incorrecto.">
            <a:extLst>
              <a:ext uri="{FF2B5EF4-FFF2-40B4-BE49-F238E27FC236}">
                <a16:creationId xmlns:a16="http://schemas.microsoft.com/office/drawing/2014/main" id="{9A20F7CA-C8B9-C52E-F5A8-3D9BAEE98E97}"/>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4016574"/>
            <a:ext cx="657658" cy="352425"/>
          </a:xfrm>
          <a:prstGeom prst="rect">
            <a:avLst/>
          </a:prstGeom>
        </p:spPr>
      </p:pic>
      <p:pic>
        <p:nvPicPr>
          <p:cNvPr id="28" name="Imagen 27" descr="Icono&#10;&#10;El contenido generado por IA puede ser incorrecto.">
            <a:extLst>
              <a:ext uri="{FF2B5EF4-FFF2-40B4-BE49-F238E27FC236}">
                <a16:creationId xmlns:a16="http://schemas.microsoft.com/office/drawing/2014/main" id="{9710B8C8-7BBC-FC12-2216-37CE206B7A80}"/>
              </a:ext>
            </a:extLst>
          </p:cNvPr>
          <p:cNvPicPr>
            <a:picLocks noChangeAspect="1"/>
          </p:cNvPicPr>
          <p:nvPr/>
        </p:nvPicPr>
        <p:blipFill>
          <a:blip r:embed="rId14" cstate="email">
            <a:extLst>
              <a:ext uri="{BEBA8EAE-BF5A-486C-A8C5-ECC9F3942E4B}">
                <a14:imgProps xmlns:a14="http://schemas.microsoft.com/office/drawing/2010/main">
                  <a14:imgLayer r:embed="rId1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5567251"/>
            <a:ext cx="657658" cy="352425"/>
          </a:xfrm>
          <a:prstGeom prst="rect">
            <a:avLst/>
          </a:prstGeom>
        </p:spPr>
      </p:pic>
      <p:sp>
        <p:nvSpPr>
          <p:cNvPr id="6" name="CuadroTexto 5">
            <a:extLst>
              <a:ext uri="{FF2B5EF4-FFF2-40B4-BE49-F238E27FC236}">
                <a16:creationId xmlns:a16="http://schemas.microsoft.com/office/drawing/2014/main" id="{CB4F159F-A519-936A-20D3-A4E7F6EAE216}"/>
              </a:ext>
            </a:extLst>
          </p:cNvPr>
          <p:cNvSpPr txBox="1"/>
          <p:nvPr/>
        </p:nvSpPr>
        <p:spPr>
          <a:xfrm>
            <a:off x="295276" y="2411213"/>
            <a:ext cx="7362824" cy="1015663"/>
          </a:xfrm>
          <a:prstGeom prst="rect">
            <a:avLst/>
          </a:prstGeom>
          <a:noFill/>
        </p:spPr>
        <p:txBody>
          <a:bodyPr wrap="square">
            <a:spAutoFit/>
          </a:bodyPr>
          <a:lstStyle/>
          <a:p>
            <a:pPr>
              <a:spcBef>
                <a:spcPts val="600"/>
              </a:spcBef>
            </a:pPr>
            <a:r>
              <a:rPr lang="en" sz="2000" b="1" dirty="0"/>
              <a:t>Gayunpaman, kung ang kanyang kamatayan ay makakatulong sa ebanghelyo (gaya ng kanyang pagkakulong), handa syang ibigay ang kanyang buhay para kay Kristo.</a:t>
            </a:r>
          </a:p>
        </p:txBody>
      </p:sp>
      <p:sp>
        <p:nvSpPr>
          <p:cNvPr id="11" name="CuadroTexto 10">
            <a:extLst>
              <a:ext uri="{FF2B5EF4-FFF2-40B4-BE49-F238E27FC236}">
                <a16:creationId xmlns:a16="http://schemas.microsoft.com/office/drawing/2014/main" id="{ABE769E4-4F91-94EA-246A-30AAACAB5B87}"/>
              </a:ext>
            </a:extLst>
          </p:cNvPr>
          <p:cNvSpPr txBox="1"/>
          <p:nvPr/>
        </p:nvSpPr>
        <p:spPr>
          <a:xfrm>
            <a:off x="295275" y="1101211"/>
            <a:ext cx="7362824" cy="1323439"/>
          </a:xfrm>
          <a:prstGeom prst="rect">
            <a:avLst/>
          </a:prstGeom>
          <a:noFill/>
        </p:spPr>
        <p:txBody>
          <a:bodyPr wrap="square">
            <a:spAutoFit/>
          </a:bodyPr>
          <a:lstStyle/>
          <a:p>
            <a:pPr>
              <a:spcBef>
                <a:spcPts val="600"/>
              </a:spcBef>
            </a:pPr>
            <a:r>
              <a:rPr lang="en" sz="2000" b="1" dirty="0"/>
              <a:t>Ngunit alam nyang hindi talaga nasa kamay lang ni Nero ang kanyang buhay, kundi nasa Dios din. Kaya, sigurado syang, sa pamamamagitan ng mga panalangin ng mga iglesia, ay mapapalaya sya.</a:t>
            </a:r>
          </a:p>
        </p:txBody>
      </p:sp>
    </p:spTree>
    <p:extLst>
      <p:ext uri="{BB962C8B-B14F-4D97-AF65-F5344CB8AC3E}">
        <p14:creationId xmlns:p14="http://schemas.microsoft.com/office/powerpoint/2010/main" val="3824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ppt_x</p:attrName>
                                        </p:attrNameLst>
                                      </p:cBhvr>
                                      <p:tavLst>
                                        <p:tav tm="0">
                                          <p:val>
                                            <p:strVal val="#ppt_x-#ppt_w/2"/>
                                          </p:val>
                                        </p:tav>
                                        <p:tav tm="100000">
                                          <p:val>
                                            <p:strVal val="#ppt_x"/>
                                          </p:val>
                                        </p:tav>
                                      </p:tavLst>
                                    </p:anim>
                                    <p:anim calcmode="lin" valueType="num">
                                      <p:cBhvr>
                                        <p:cTn id="33" dur="500" fill="hold"/>
                                        <p:tgtEl>
                                          <p:spTgt spid="20"/>
                                        </p:tgtEl>
                                        <p:attrNameLst>
                                          <p:attrName>ppt_y</p:attrName>
                                        </p:attrNameLst>
                                      </p:cBhvr>
                                      <p:tavLst>
                                        <p:tav tm="0">
                                          <p:val>
                                            <p:strVal val="#ppt_y"/>
                                          </p:val>
                                        </p:tav>
                                        <p:tav tm="100000">
                                          <p:val>
                                            <p:strVal val="#ppt_y"/>
                                          </p:val>
                                        </p:tav>
                                      </p:tavLst>
                                    </p:anim>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000"/>
                            </p:stCondLst>
                            <p:childTnLst>
                              <p:par>
                                <p:cTn id="41" presetID="23" presetClass="entr" presetSubtype="272"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2/3*#ppt_w"/>
                                          </p:val>
                                        </p:tav>
                                        <p:tav tm="100000">
                                          <p:val>
                                            <p:strVal val="#ppt_w"/>
                                          </p:val>
                                        </p:tav>
                                      </p:tavLst>
                                    </p:anim>
                                    <p:anim calcmode="lin" valueType="num">
                                      <p:cBhvr>
                                        <p:cTn id="44" dur="500" fill="hold"/>
                                        <p:tgtEl>
                                          <p:spTgt spid="16"/>
                                        </p:tgtEl>
                                        <p:attrNameLst>
                                          <p:attrName>ppt_h</p:attrName>
                                        </p:attrNameLst>
                                      </p:cBhvr>
                                      <p:tavLst>
                                        <p:tav tm="0">
                                          <p:val>
                                            <p:strVal val="2/3*#ppt_h"/>
                                          </p:val>
                                        </p:tav>
                                        <p:tav tm="100000">
                                          <p:val>
                                            <p:strVal val="#ppt_h"/>
                                          </p:val>
                                        </p:tav>
                                      </p:tavLst>
                                    </p:anim>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23" presetClass="entr" presetSubtype="272"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strVal val="2/3*#ppt_w"/>
                                          </p:val>
                                        </p:tav>
                                        <p:tav tm="100000">
                                          <p:val>
                                            <p:strVal val="#ppt_w"/>
                                          </p:val>
                                        </p:tav>
                                      </p:tavLst>
                                    </p:anim>
                                    <p:anim calcmode="lin" valueType="num">
                                      <p:cBhvr>
                                        <p:cTn id="53" dur="500" fill="hold"/>
                                        <p:tgtEl>
                                          <p:spTgt spid="15"/>
                                        </p:tgtEl>
                                        <p:attrNameLst>
                                          <p:attrName>ppt_h</p:attrName>
                                        </p:attrNameLst>
                                      </p:cBhvr>
                                      <p:tavLst>
                                        <p:tav tm="0">
                                          <p:val>
                                            <p:strVal val="2/3*#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23" presetClass="entr" presetSubtype="27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strVal val="2/3*#ppt_w"/>
                                          </p:val>
                                        </p:tav>
                                        <p:tav tm="100000">
                                          <p:val>
                                            <p:strVal val="#ppt_w"/>
                                          </p:val>
                                        </p:tav>
                                      </p:tavLst>
                                    </p:anim>
                                    <p:anim calcmode="lin" valueType="num">
                                      <p:cBhvr>
                                        <p:cTn id="62" dur="500" fill="hold"/>
                                        <p:tgtEl>
                                          <p:spTgt spid="14"/>
                                        </p:tgtEl>
                                        <p:attrNameLst>
                                          <p:attrName>ppt_h</p:attrName>
                                        </p:attrNameLst>
                                      </p:cBhvr>
                                      <p:tavLst>
                                        <p:tav tm="0">
                                          <p:val>
                                            <p:strVal val="2/3*#ppt_h"/>
                                          </p:val>
                                        </p:tav>
                                        <p:tav tm="100000">
                                          <p:val>
                                            <p:strVal val="#ppt_h"/>
                                          </p:val>
                                        </p:tav>
                                      </p:tavLst>
                                    </p:anim>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wipe(left)">
                                      <p:cBhvr>
                                        <p:cTn id="66" dur="500"/>
                                        <p:tgtEl>
                                          <p:spTgt spid="2">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ppt_x</p:attrName>
                                        </p:attrNameLst>
                                      </p:cBhvr>
                                      <p:tavLst>
                                        <p:tav tm="0">
                                          <p:val>
                                            <p:strVal val="#ppt_x-#ppt_w/2"/>
                                          </p:val>
                                        </p:tav>
                                        <p:tav tm="100000">
                                          <p:val>
                                            <p:strVal val="#ppt_x"/>
                                          </p:val>
                                        </p:tav>
                                      </p:tavLst>
                                    </p:anim>
                                    <p:anim calcmode="lin" valueType="num">
                                      <p:cBhvr>
                                        <p:cTn id="72" dur="500" fill="hold"/>
                                        <p:tgtEl>
                                          <p:spTgt spid="28"/>
                                        </p:tgtEl>
                                        <p:attrNameLst>
                                          <p:attrName>ppt_y</p:attrName>
                                        </p:attrNameLst>
                                      </p:cBhvr>
                                      <p:tavLst>
                                        <p:tav tm="0">
                                          <p:val>
                                            <p:strVal val="#ppt_y"/>
                                          </p:val>
                                        </p:tav>
                                        <p:tav tm="100000">
                                          <p:val>
                                            <p:strVal val="#ppt_y"/>
                                          </p:val>
                                        </p:tav>
                                      </p:tavLst>
                                    </p:anim>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strVal val="#ppt_h"/>
                                          </p:val>
                                        </p:tav>
                                        <p:tav tm="100000">
                                          <p:val>
                                            <p:strVal val="#ppt_h"/>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par>
                          <p:cTn id="79" fill="hold">
                            <p:stCondLst>
                              <p:cond delay="1000"/>
                            </p:stCondLst>
                            <p:childTnLst>
                              <p:par>
                                <p:cTn id="80" presetID="23" presetClass="entr" presetSubtype="272"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strVal val="2/3*#ppt_w"/>
                                          </p:val>
                                        </p:tav>
                                        <p:tav tm="100000">
                                          <p:val>
                                            <p:strVal val="#ppt_w"/>
                                          </p:val>
                                        </p:tav>
                                      </p:tavLst>
                                    </p:anim>
                                    <p:anim calcmode="lin" valueType="num">
                                      <p:cBhvr>
                                        <p:cTn id="83" dur="500" fill="hold"/>
                                        <p:tgtEl>
                                          <p:spTgt spid="9"/>
                                        </p:tgtEl>
                                        <p:attrNameLst>
                                          <p:attrName>ppt_h</p:attrName>
                                        </p:attrNameLst>
                                      </p:cBhvr>
                                      <p:tavLst>
                                        <p:tav tm="0">
                                          <p:val>
                                            <p:strVal val="2/3*#ppt_h"/>
                                          </p:val>
                                        </p:tav>
                                        <p:tav tm="100000">
                                          <p:val>
                                            <p:strVal val="#ppt_h"/>
                                          </p:val>
                                        </p:tav>
                                      </p:tavLst>
                                    </p:anim>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2">
                                            <p:txEl>
                                              <p:pRg st="5" end="5"/>
                                            </p:txEl>
                                          </p:spTgt>
                                        </p:tgtEl>
                                        <p:attrNameLst>
                                          <p:attrName>style.visibility</p:attrName>
                                        </p:attrNameLst>
                                      </p:cBhvr>
                                      <p:to>
                                        <p:strVal val="visible"/>
                                      </p:to>
                                    </p:set>
                                    <p:animEffect transition="in" filter="wipe(left)">
                                      <p:cBhvr>
                                        <p:cTn id="87" dur="500"/>
                                        <p:tgtEl>
                                          <p:spTgt spid="2">
                                            <p:txEl>
                                              <p:pRg st="5" end="5"/>
                                            </p:txEl>
                                          </p:spTgt>
                                        </p:tgtEl>
                                      </p:cBhvr>
                                    </p:animEffect>
                                  </p:childTnLst>
                                </p:cTn>
                              </p:par>
                            </p:childTnLst>
                          </p:cTn>
                        </p:par>
                        <p:par>
                          <p:cTn id="88" fill="hold">
                            <p:stCondLst>
                              <p:cond delay="2000"/>
                            </p:stCondLst>
                            <p:childTnLst>
                              <p:par>
                                <p:cTn id="89" presetID="23" presetClass="entr" presetSubtype="272"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500" fill="hold"/>
                                        <p:tgtEl>
                                          <p:spTgt spid="8"/>
                                        </p:tgtEl>
                                        <p:attrNameLst>
                                          <p:attrName>ppt_w</p:attrName>
                                        </p:attrNameLst>
                                      </p:cBhvr>
                                      <p:tavLst>
                                        <p:tav tm="0">
                                          <p:val>
                                            <p:strVal val="2/3*#ppt_w"/>
                                          </p:val>
                                        </p:tav>
                                        <p:tav tm="100000">
                                          <p:val>
                                            <p:strVal val="#ppt_w"/>
                                          </p:val>
                                        </p:tav>
                                      </p:tavLst>
                                    </p:anim>
                                    <p:anim calcmode="lin" valueType="num">
                                      <p:cBhvr>
                                        <p:cTn id="92" dur="500" fill="hold"/>
                                        <p:tgtEl>
                                          <p:spTgt spid="8"/>
                                        </p:tgtEl>
                                        <p:attrNameLst>
                                          <p:attrName>ppt_h</p:attrName>
                                        </p:attrNameLst>
                                      </p:cBhvr>
                                      <p:tavLst>
                                        <p:tav tm="0">
                                          <p:val>
                                            <p:strVal val="2/3*#ppt_h"/>
                                          </p:val>
                                        </p:tav>
                                        <p:tav tm="100000">
                                          <p:val>
                                            <p:strVal val="#ppt_h"/>
                                          </p:val>
                                        </p:tav>
                                      </p:tavLst>
                                    </p:anim>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2">
                                            <p:txEl>
                                              <p:pRg st="6" end="6"/>
                                            </p:txEl>
                                          </p:spTgt>
                                        </p:tgtEl>
                                        <p:attrNameLst>
                                          <p:attrName>style.visibility</p:attrName>
                                        </p:attrNameLst>
                                      </p:cBhvr>
                                      <p:to>
                                        <p:strVal val="visible"/>
                                      </p:to>
                                    </p:set>
                                    <p:animEffect transition="in" filter="wipe(left)">
                                      <p:cBhvr>
                                        <p:cTn id="9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D0E7C6-E451-E2EC-A258-F67F397255C8}"/>
              </a:ext>
            </a:extLst>
          </p:cNvPr>
          <p:cNvSpPr txBox="1"/>
          <p:nvPr/>
        </p:nvSpPr>
        <p:spPr>
          <a:xfrm>
            <a:off x="86948" y="833791"/>
            <a:ext cx="8671157" cy="5509200"/>
          </a:xfrm>
          <a:prstGeom prst="rect">
            <a:avLst/>
          </a:prstGeom>
          <a:noFill/>
        </p:spPr>
        <p:txBody>
          <a:bodyPr wrap="square">
            <a:spAutoFit/>
          </a:bodyPr>
          <a:lstStyle/>
          <a:p>
            <a:pPr algn="ctr"/>
            <a:r>
              <a:rPr lang="es-ES" sz="8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MABUHAY PARA KAY KRISTO O MAMATAY PARA KAY KRISTO</a:t>
            </a:r>
            <a:r>
              <a:rPr lang="en" sz="8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701182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BA37461A-A810-2BF0-6CAC-358A0134966C}"/>
              </a:ext>
            </a:extLst>
          </p:cNvPr>
          <p:cNvSpPr>
            <a:spLocks noGrp="1" noRot="1" noMove="1" noResize="1" noEditPoints="1" noAdjustHandles="1" noChangeArrowheads="1" noChangeShapeType="1"/>
          </p:cNvSpPr>
          <p:nvPr/>
        </p:nvSpPr>
        <p:spPr>
          <a:xfrm>
            <a:off x="0" y="0"/>
            <a:ext cx="12191999" cy="134400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DE6DEE6-8984-C0E4-6596-00411FF97FA3}"/>
              </a:ext>
            </a:extLst>
          </p:cNvPr>
          <p:cNvSpPr txBox="1"/>
          <p:nvPr/>
        </p:nvSpPr>
        <p:spPr>
          <a:xfrm>
            <a:off x="1" y="0"/>
            <a:ext cx="12192000" cy="769441"/>
          </a:xfrm>
          <a:prstGeom prst="rect">
            <a:avLst/>
          </a:prstGeom>
          <a:noFill/>
        </p:spPr>
        <p:txBody>
          <a:bodyPr wrap="square">
            <a:spAutoFit/>
            <a:scene3d>
              <a:camera prst="orthographicFront"/>
              <a:lightRig rig="freezing" dir="t"/>
            </a:scene3d>
            <a:sp3d extrusionH="57150" contourW="25400">
              <a:bevelT h="25400" prst="softRound"/>
              <a:contourClr>
                <a:schemeClr val="accent3">
                  <a:lumMod val="75000"/>
                </a:schemeClr>
              </a:contourClr>
            </a:sp3d>
          </a:bodyPr>
          <a:lstStyle/>
          <a:p>
            <a:pPr algn="ctr"/>
            <a:r>
              <a:rPr lang="en" sz="4400" b="1" spc="300" dirty="0">
                <a:ln w="15875">
                  <a:noFill/>
                  <a:prstDash val="solid"/>
                </a:ln>
                <a:solidFill>
                  <a:srgbClr val="697DBA"/>
                </a:solidFill>
                <a:effectLst>
                  <a:outerShdw blurRad="38100" dist="22860" dir="5400000" algn="tl" rotWithShape="0">
                    <a:srgbClr val="000000">
                      <a:alpha val="30000"/>
                    </a:srgbClr>
                  </a:outerShdw>
                </a:effectLst>
              </a:rPr>
              <a:t>NAITAAS SI KRISTO KAY PABLO</a:t>
            </a:r>
          </a:p>
        </p:txBody>
      </p:sp>
      <p:sp>
        <p:nvSpPr>
          <p:cNvPr id="5" name="CuadroTexto 4">
            <a:extLst>
              <a:ext uri="{FF2B5EF4-FFF2-40B4-BE49-F238E27FC236}">
                <a16:creationId xmlns:a16="http://schemas.microsoft.com/office/drawing/2014/main" id="{C9E2C81B-0833-C1E1-D548-3934E29DB94F}"/>
              </a:ext>
            </a:extLst>
          </p:cNvPr>
          <p:cNvSpPr txBox="1"/>
          <p:nvPr/>
        </p:nvSpPr>
        <p:spPr>
          <a:xfrm>
            <a:off x="1" y="556004"/>
            <a:ext cx="12191999" cy="830997"/>
          </a:xfrm>
          <a:prstGeom prst="rect">
            <a:avLst/>
          </a:prstGeom>
          <a:noFill/>
        </p:spPr>
        <p:txBody>
          <a:bodyPr wrap="square">
            <a:spAutoFit/>
            <a:scene3d>
              <a:camera prst="orthographicFront"/>
              <a:lightRig rig="threePt" dir="t"/>
            </a:scene3d>
            <a:sp3d extrusionH="57150">
              <a:bevelT w="38100" h="38100"/>
            </a:sp3d>
          </a:bodyPr>
          <a:lstStyle/>
          <a:p>
            <a:pPr algn="ctr"/>
            <a:r>
              <a:rPr lang="en" sz="1600" b="1" dirty="0">
                <a:solidFill>
                  <a:schemeClr val="accent5">
                    <a:lumMod val="75000"/>
                  </a:schemeClr>
                </a:solidFill>
                <a:latin typeface="Comic Sans MS" panose="030F0702030302020204" pitchFamily="66" charset="0"/>
              </a:rPr>
              <a:t>“</a:t>
            </a:r>
            <a:r>
              <a:rPr lang="en-US" sz="1600" b="1" dirty="0">
                <a:solidFill>
                  <a:schemeClr val="accent5">
                    <a:lumMod val="75000"/>
                  </a:schemeClr>
                </a:solidFill>
                <a:latin typeface="Comic Sans MS" panose="030F0702030302020204" pitchFamily="66" charset="0"/>
              </a:rPr>
              <a:t>Ayon sa </a:t>
            </a:r>
            <a:r>
              <a:rPr lang="en-US" sz="1600" b="1" dirty="0" err="1">
                <a:solidFill>
                  <a:schemeClr val="accent5">
                    <a:lumMod val="75000"/>
                  </a:schemeClr>
                </a:solidFill>
                <a:latin typeface="Comic Sans MS" panose="030F0702030302020204" pitchFamily="66" charset="0"/>
              </a:rPr>
              <a:t>aking</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maningas</a:t>
            </a:r>
            <a:r>
              <a:rPr lang="en-US" sz="1600" b="1" dirty="0">
                <a:solidFill>
                  <a:schemeClr val="accent5">
                    <a:lumMod val="75000"/>
                  </a:schemeClr>
                </a:solidFill>
                <a:latin typeface="Comic Sans MS" panose="030F0702030302020204" pitchFamily="66" charset="0"/>
              </a:rPr>
              <a:t> na </a:t>
            </a:r>
            <a:r>
              <a:rPr lang="en-US" sz="1600" b="1" dirty="0" err="1">
                <a:solidFill>
                  <a:schemeClr val="accent5">
                    <a:lumMod val="75000"/>
                  </a:schemeClr>
                </a:solidFill>
                <a:latin typeface="Comic Sans MS" panose="030F0702030302020204" pitchFamily="66" charset="0"/>
              </a:rPr>
              <a:t>paghihintay</a:t>
            </a:r>
            <a:r>
              <a:rPr lang="en-US" sz="1600" b="1" dirty="0">
                <a:solidFill>
                  <a:schemeClr val="accent5">
                    <a:lumMod val="75000"/>
                  </a:schemeClr>
                </a:solidFill>
                <a:latin typeface="Comic Sans MS" panose="030F0702030302020204" pitchFamily="66" charset="0"/>
              </a:rPr>
              <a:t> at </a:t>
            </a:r>
            <a:r>
              <a:rPr lang="en-US" sz="1600" b="1" dirty="0" err="1">
                <a:solidFill>
                  <a:schemeClr val="accent5">
                    <a:lumMod val="75000"/>
                  </a:schemeClr>
                </a:solidFill>
                <a:latin typeface="Comic Sans MS" panose="030F0702030302020204" pitchFamily="66" charset="0"/>
              </a:rPr>
              <a:t>pagasa</a:t>
            </a:r>
            <a:r>
              <a:rPr lang="en-US" sz="1600" b="1" dirty="0">
                <a:solidFill>
                  <a:schemeClr val="accent5">
                    <a:lumMod val="75000"/>
                  </a:schemeClr>
                </a:solidFill>
                <a:latin typeface="Comic Sans MS" panose="030F0702030302020204" pitchFamily="66" charset="0"/>
              </a:rPr>
              <a:t>, na, sa </a:t>
            </a:r>
            <a:r>
              <a:rPr lang="en-US" sz="1600" b="1" dirty="0" err="1">
                <a:solidFill>
                  <a:schemeClr val="accent5">
                    <a:lumMod val="75000"/>
                  </a:schemeClr>
                </a:solidFill>
                <a:latin typeface="Comic Sans MS" panose="030F0702030302020204" pitchFamily="66" charset="0"/>
              </a:rPr>
              <a:t>anoma'y</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hindi</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ako</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mapapahiya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kundi</a:t>
            </a:r>
            <a:r>
              <a:rPr lang="en-US" sz="1600" b="1" dirty="0">
                <a:solidFill>
                  <a:schemeClr val="accent5">
                    <a:lumMod val="75000"/>
                  </a:schemeClr>
                </a:solidFill>
                <a:latin typeface="Comic Sans MS" panose="030F0702030302020204" pitchFamily="66" charset="0"/>
              </a:rPr>
              <a:t> sa </a:t>
            </a:r>
            <a:r>
              <a:rPr lang="en-US" sz="1600" b="1" dirty="0" err="1">
                <a:solidFill>
                  <a:schemeClr val="accent5">
                    <a:lumMod val="75000"/>
                  </a:schemeClr>
                </a:solidFill>
                <a:latin typeface="Comic Sans MS" panose="030F0702030302020204" pitchFamily="66" charset="0"/>
              </a:rPr>
              <a:t>buong</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katapangan</a:t>
            </a:r>
            <a:r>
              <a:rPr lang="en-US" sz="1600" b="1" dirty="0">
                <a:solidFill>
                  <a:schemeClr val="accent5">
                    <a:lumMod val="75000"/>
                  </a:schemeClr>
                </a:solidFill>
                <a:latin typeface="Comic Sans MS" panose="030F0702030302020204" pitchFamily="66" charset="0"/>
              </a:rPr>
              <a:t>, na gaya ng </a:t>
            </a:r>
            <a:r>
              <a:rPr lang="en-US" sz="1600" b="1" dirty="0" err="1">
                <a:solidFill>
                  <a:schemeClr val="accent5">
                    <a:lumMod val="75000"/>
                  </a:schemeClr>
                </a:solidFill>
                <a:latin typeface="Comic Sans MS" panose="030F0702030302020204" pitchFamily="66" charset="0"/>
              </a:rPr>
              <a:t>dati</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gayon</a:t>
            </a:r>
            <a:r>
              <a:rPr lang="en-US" sz="1600" b="1" dirty="0">
                <a:solidFill>
                  <a:schemeClr val="accent5">
                    <a:lumMod val="75000"/>
                  </a:schemeClr>
                </a:solidFill>
                <a:latin typeface="Comic Sans MS" panose="030F0702030302020204" pitchFamily="66" charset="0"/>
              </a:rPr>
              <a:t> din naman </a:t>
            </a:r>
            <a:r>
              <a:rPr lang="en-US" sz="1600" b="1" dirty="0" err="1">
                <a:solidFill>
                  <a:schemeClr val="accent5">
                    <a:lumMod val="75000"/>
                  </a:schemeClr>
                </a:solidFill>
                <a:latin typeface="Comic Sans MS" panose="030F0702030302020204" pitchFamily="66" charset="0"/>
              </a:rPr>
              <a:t>ngayon</a:t>
            </a:r>
            <a:r>
              <a:rPr lang="en-US" sz="1600" b="1" dirty="0">
                <a:solidFill>
                  <a:schemeClr val="accent5">
                    <a:lumMod val="75000"/>
                  </a:schemeClr>
                </a:solidFill>
                <a:latin typeface="Comic Sans MS" panose="030F0702030302020204" pitchFamily="66" charset="0"/>
              </a:rPr>
              <a:t>, ay </a:t>
            </a:r>
            <a:r>
              <a:rPr lang="en-US" sz="1600" b="1" dirty="0" err="1">
                <a:solidFill>
                  <a:schemeClr val="accent5">
                    <a:lumMod val="75000"/>
                  </a:schemeClr>
                </a:solidFill>
                <a:latin typeface="Comic Sans MS" panose="030F0702030302020204" pitchFamily="66" charset="0"/>
              </a:rPr>
              <a:t>dadakilain</a:t>
            </a:r>
            <a:r>
              <a:rPr lang="en-US" sz="1600" b="1" dirty="0">
                <a:solidFill>
                  <a:schemeClr val="accent5">
                    <a:lumMod val="75000"/>
                  </a:schemeClr>
                </a:solidFill>
                <a:latin typeface="Comic Sans MS" panose="030F0702030302020204" pitchFamily="66" charset="0"/>
              </a:rPr>
              <a:t> si Cristo sa </a:t>
            </a:r>
            <a:r>
              <a:rPr lang="en-US" sz="1600" b="1" dirty="0" err="1">
                <a:solidFill>
                  <a:schemeClr val="accent5">
                    <a:lumMod val="75000"/>
                  </a:schemeClr>
                </a:solidFill>
                <a:latin typeface="Comic Sans MS" panose="030F0702030302020204" pitchFamily="66" charset="0"/>
              </a:rPr>
              <a:t>aking</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katawan</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maging</a:t>
            </a:r>
            <a:r>
              <a:rPr lang="en-US" sz="1600" b="1" dirty="0">
                <a:solidFill>
                  <a:schemeClr val="accent5">
                    <a:lumMod val="75000"/>
                  </a:schemeClr>
                </a:solidFill>
                <a:latin typeface="Comic Sans MS" panose="030F0702030302020204" pitchFamily="66" charset="0"/>
              </a:rPr>
              <a:t> sa </a:t>
            </a:r>
            <a:r>
              <a:rPr lang="en-US" sz="1600" b="1" dirty="0" err="1">
                <a:solidFill>
                  <a:schemeClr val="accent5">
                    <a:lumMod val="75000"/>
                  </a:schemeClr>
                </a:solidFill>
                <a:latin typeface="Comic Sans MS" panose="030F0702030302020204" pitchFamily="66" charset="0"/>
              </a:rPr>
              <a:t>pamamagitan</a:t>
            </a:r>
            <a:r>
              <a:rPr lang="en-US" sz="1600" b="1" dirty="0">
                <a:solidFill>
                  <a:schemeClr val="accent5">
                    <a:lumMod val="75000"/>
                  </a:schemeClr>
                </a:solidFill>
                <a:latin typeface="Comic Sans MS" panose="030F0702030302020204" pitchFamily="66" charset="0"/>
              </a:rPr>
              <a:t> ng </a:t>
            </a:r>
            <a:r>
              <a:rPr lang="en-US" sz="1600" b="1" dirty="0" err="1">
                <a:solidFill>
                  <a:schemeClr val="accent5">
                    <a:lumMod val="75000"/>
                  </a:schemeClr>
                </a:solidFill>
                <a:latin typeface="Comic Sans MS" panose="030F0702030302020204" pitchFamily="66" charset="0"/>
              </a:rPr>
              <a:t>kabuhayan</a:t>
            </a:r>
            <a:r>
              <a:rPr lang="en-US" sz="1600" b="1" dirty="0">
                <a:solidFill>
                  <a:schemeClr val="accent5">
                    <a:lumMod val="75000"/>
                  </a:schemeClr>
                </a:solidFill>
                <a:latin typeface="Comic Sans MS" panose="030F0702030302020204" pitchFamily="66" charset="0"/>
              </a:rPr>
              <a:t>, o sa </a:t>
            </a:r>
            <a:r>
              <a:rPr lang="en-US" sz="1600" b="1" dirty="0" err="1">
                <a:solidFill>
                  <a:schemeClr val="accent5">
                    <a:lumMod val="75000"/>
                  </a:schemeClr>
                </a:solidFill>
                <a:latin typeface="Comic Sans MS" panose="030F0702030302020204" pitchFamily="66" charset="0"/>
              </a:rPr>
              <a:t>pamamagitan</a:t>
            </a:r>
            <a:r>
              <a:rPr lang="en-US" sz="1600" b="1" dirty="0">
                <a:solidFill>
                  <a:schemeClr val="accent5">
                    <a:lumMod val="75000"/>
                  </a:schemeClr>
                </a:solidFill>
                <a:latin typeface="Comic Sans MS" panose="030F0702030302020204" pitchFamily="66" charset="0"/>
              </a:rPr>
              <a:t> ng </a:t>
            </a:r>
            <a:r>
              <a:rPr lang="en-US" sz="1600" b="1" dirty="0" err="1">
                <a:solidFill>
                  <a:schemeClr val="accent5">
                    <a:lumMod val="75000"/>
                  </a:schemeClr>
                </a:solidFill>
                <a:latin typeface="Comic Sans MS" panose="030F0702030302020204" pitchFamily="66" charset="0"/>
              </a:rPr>
              <a:t>kamatayan</a:t>
            </a:r>
            <a:r>
              <a:rPr lang="en" sz="1600" b="1" dirty="0">
                <a:solidFill>
                  <a:schemeClr val="accent5">
                    <a:lumMod val="75000"/>
                  </a:schemeClr>
                </a:solidFill>
                <a:latin typeface="Comic Sans MS" panose="030F0702030302020204" pitchFamily="66" charset="0"/>
              </a:rPr>
              <a:t>.” </a:t>
            </a:r>
            <a:r>
              <a:rPr lang="en" sz="1200" b="1" dirty="0">
                <a:solidFill>
                  <a:schemeClr val="accent5">
                    <a:lumMod val="75000"/>
                  </a:schemeClr>
                </a:solidFill>
                <a:latin typeface="Comic Sans MS" panose="030F0702030302020204" pitchFamily="66" charset="0"/>
              </a:rPr>
              <a:t>(Filipos 1:20)</a:t>
            </a:r>
          </a:p>
        </p:txBody>
      </p:sp>
      <p:sp>
        <p:nvSpPr>
          <p:cNvPr id="6" name="CuadroTexto 5">
            <a:extLst>
              <a:ext uri="{FF2B5EF4-FFF2-40B4-BE49-F238E27FC236}">
                <a16:creationId xmlns:a16="http://schemas.microsoft.com/office/drawing/2014/main" id="{0D3F8635-DB1A-85FC-6E69-281539611746}"/>
              </a:ext>
            </a:extLst>
          </p:cNvPr>
          <p:cNvSpPr txBox="1"/>
          <p:nvPr/>
        </p:nvSpPr>
        <p:spPr>
          <a:xfrm>
            <a:off x="3478798" y="1493559"/>
            <a:ext cx="5741402" cy="2246769"/>
          </a:xfrm>
          <a:prstGeom prst="rect">
            <a:avLst/>
          </a:prstGeom>
          <a:noFill/>
        </p:spPr>
        <p:txBody>
          <a:bodyPr wrap="square" rtlCol="0">
            <a:spAutoFit/>
          </a:bodyPr>
          <a:lstStyle/>
          <a:p>
            <a:pPr>
              <a:spcBef>
                <a:spcPts val="600"/>
              </a:spcBef>
            </a:pPr>
            <a:r>
              <a:rPr lang="en" sz="2000" b="1" dirty="0"/>
              <a:t>Nagalak si Pablo sa mga pagdurusa na kanyang tiniis, na marami (Col. 1:24a; 2 Cor. 11:23-27).                           Syempre, hindi sya nagalak sa mismong pagdurusa, ngunit sa mga dahilan na kinaya nya ang mga kahirapan, isa na doon ay ang pakinabang na dulot nito sa iglesia ni Kristo (Col. 1:24b; 2 Cor. 11:28).</a:t>
            </a:r>
          </a:p>
        </p:txBody>
      </p:sp>
      <p:pic>
        <p:nvPicPr>
          <p:cNvPr id="4" name="Imagen 3" descr="Imagen que contiene perro, hombre, tabla, grupo&#10;&#10;El contenido generado por IA puede ser incorrecto.">
            <a:extLst>
              <a:ext uri="{FF2B5EF4-FFF2-40B4-BE49-F238E27FC236}">
                <a16:creationId xmlns:a16="http://schemas.microsoft.com/office/drawing/2014/main" id="{77274124-6AB0-65E7-0120-2DC7121CF5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637" y="1555164"/>
            <a:ext cx="3131136" cy="3067170"/>
          </a:xfrm>
          <a:prstGeom prst="rect">
            <a:avLst/>
          </a:prstGeom>
          <a:ln w="38100" cap="sq">
            <a:solidFill>
              <a:srgbClr val="465A98"/>
            </a:solidFill>
            <a:prstDash val="solid"/>
            <a:miter lim="800000"/>
          </a:ln>
          <a:effectLst>
            <a:outerShdw blurRad="50800" dist="38100" dir="2700000" algn="tl" rotWithShape="0">
              <a:srgbClr val="000000">
                <a:alpha val="43000"/>
              </a:srgbClr>
            </a:outerShdw>
          </a:effectLst>
        </p:spPr>
      </p:pic>
      <p:pic>
        <p:nvPicPr>
          <p:cNvPr id="8" name="Imagen 7" descr="Pintura de una persona&#10;&#10;El contenido generado por IA puede ser incorrecto.">
            <a:extLst>
              <a:ext uri="{FF2B5EF4-FFF2-40B4-BE49-F238E27FC236}">
                <a16:creationId xmlns:a16="http://schemas.microsoft.com/office/drawing/2014/main" id="{ACBC3ACC-2621-93EA-F31A-03100E42C1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58945" y="4667770"/>
            <a:ext cx="1847301" cy="2056745"/>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texto, foto, grupo, hombre&#10;&#10;El contenido generado por IA puede ser incorrecto.">
            <a:extLst>
              <a:ext uri="{FF2B5EF4-FFF2-40B4-BE49-F238E27FC236}">
                <a16:creationId xmlns:a16="http://schemas.microsoft.com/office/drawing/2014/main" id="{E2D236A5-9AB7-0F14-CFBD-B1C003252C3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293225" y="1459913"/>
            <a:ext cx="2695575" cy="3074373"/>
          </a:xfrm>
          <a:prstGeom prst="rect">
            <a:avLst/>
          </a:prstGeom>
          <a:solidFill>
            <a:srgbClr val="FFFFFF">
              <a:shade val="85000"/>
            </a:srgbClr>
          </a:solidFill>
          <a:ln w="88900" cap="sq">
            <a:solidFill>
              <a:srgbClr val="76483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30F703C-8C91-47F8-404C-C7B61DA7087D}"/>
              </a:ext>
            </a:extLst>
          </p:cNvPr>
          <p:cNvSpPr txBox="1"/>
          <p:nvPr/>
        </p:nvSpPr>
        <p:spPr>
          <a:xfrm>
            <a:off x="0" y="4708940"/>
            <a:ext cx="10184235" cy="1323439"/>
          </a:xfrm>
          <a:prstGeom prst="rect">
            <a:avLst/>
          </a:prstGeom>
          <a:noFill/>
        </p:spPr>
        <p:txBody>
          <a:bodyPr wrap="square">
            <a:spAutoFit/>
          </a:bodyPr>
          <a:lstStyle/>
          <a:p>
            <a:pPr>
              <a:spcBef>
                <a:spcPts val="600"/>
              </a:spcBef>
            </a:pPr>
            <a:r>
              <a:rPr lang="en" sz="2000" b="1" dirty="0"/>
              <a:t>Sa kanyang sulat sa mga taga-Filipos, nilinaw ni P</a:t>
            </a:r>
            <a:r>
              <a:rPr lang="en-PH" sz="2000" b="1" dirty="0"/>
              <a:t>a</a:t>
            </a:r>
            <a:r>
              <a:rPr lang="en" sz="2000" b="1" dirty="0"/>
              <a:t>blo na, sa sandaling iyon, hindi niya inasahan na maitataas si Jesus sa kanyang kamatayan, ngunit inasahang, sa pamama-gitan ng mga panalangin ng iglesia at ng gawain ng Banal na Espiritu, ay mapapalaya at magpapatuloy sa paglilingkod kay Kristo sa kanyang buhay. (Fil. 1:19, 25-26).</a:t>
            </a:r>
          </a:p>
        </p:txBody>
      </p:sp>
      <p:sp>
        <p:nvSpPr>
          <p:cNvPr id="7" name="CuadroTexto 6">
            <a:extLst>
              <a:ext uri="{FF2B5EF4-FFF2-40B4-BE49-F238E27FC236}">
                <a16:creationId xmlns:a16="http://schemas.microsoft.com/office/drawing/2014/main" id="{ADFEB025-3047-918B-9617-B0F0BEC568CF}"/>
              </a:ext>
            </a:extLst>
          </p:cNvPr>
          <p:cNvSpPr txBox="1"/>
          <p:nvPr/>
        </p:nvSpPr>
        <p:spPr>
          <a:xfrm>
            <a:off x="3478798" y="3754553"/>
            <a:ext cx="5741402" cy="1015663"/>
          </a:xfrm>
          <a:prstGeom prst="rect">
            <a:avLst/>
          </a:prstGeom>
          <a:noFill/>
        </p:spPr>
        <p:txBody>
          <a:bodyPr wrap="square">
            <a:spAutoFit/>
          </a:bodyPr>
          <a:lstStyle/>
          <a:p>
            <a:pPr>
              <a:spcBef>
                <a:spcPts val="600"/>
              </a:spcBef>
            </a:pPr>
            <a:r>
              <a:rPr lang="en" sz="2000" b="1" dirty="0"/>
              <a:t>Sa pagtulad kay Kristo sa Kanyang paghihirap—at kahit sa Kanyang kamatayan—si Kristo ay naitaas kay Pablo (Fil. 1:20).</a:t>
            </a:r>
          </a:p>
        </p:txBody>
      </p:sp>
      <p:sp>
        <p:nvSpPr>
          <p:cNvPr id="11" name="CuadroTexto 10">
            <a:extLst>
              <a:ext uri="{FF2B5EF4-FFF2-40B4-BE49-F238E27FC236}">
                <a16:creationId xmlns:a16="http://schemas.microsoft.com/office/drawing/2014/main" id="{2CE9D845-D687-8C44-B629-793DDBA55EFA}"/>
              </a:ext>
            </a:extLst>
          </p:cNvPr>
          <p:cNvSpPr txBox="1"/>
          <p:nvPr/>
        </p:nvSpPr>
        <p:spPr>
          <a:xfrm>
            <a:off x="411061" y="5945935"/>
            <a:ext cx="9135611" cy="923330"/>
          </a:xfrm>
          <a:prstGeom prst="rect">
            <a:avLst/>
          </a:prstGeom>
          <a:noFill/>
        </p:spPr>
        <p:txBody>
          <a:bodyPr wrap="square">
            <a:spAutoFit/>
          </a:bodyPr>
          <a:lstStyle/>
          <a:p>
            <a:pPr>
              <a:spcBef>
                <a:spcPts val="600"/>
              </a:spcBef>
            </a:pPr>
            <a:r>
              <a:rPr lang="en" b="1" dirty="0"/>
              <a:t>Dahil sa kasamaang namamayani sa ating mundo, ang pamumuhay gaya ng isinakabuhayan ni Kristo ay kalimitang may pagdurusa gaya ng pagdurusa ni Kristo at, sa ilang kaso, kamatayan gaya ng pagkamatay ni Kristo (2 Tim. 3:12).</a:t>
            </a:r>
          </a:p>
        </p:txBody>
      </p:sp>
    </p:spTree>
    <p:extLst>
      <p:ext uri="{BB962C8B-B14F-4D97-AF65-F5344CB8AC3E}">
        <p14:creationId xmlns:p14="http://schemas.microsoft.com/office/powerpoint/2010/main" val="204729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Left)">
                                      <p:cBhvr>
                                        <p:cTn id="42" dur="500"/>
                                        <p:tgtEl>
                                          <p:spTgt spid="1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900" decel="100000" fill="hold"/>
                                        <p:tgtEl>
                                          <p:spTgt spid="1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900" decel="100000" fill="hold"/>
                                        <p:tgtEl>
                                          <p:spTgt spid="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A4EE5C67-C28B-5920-4EEE-8F742EA9FDC9}"/>
              </a:ext>
            </a:extLst>
          </p:cNvPr>
          <p:cNvSpPr>
            <a:spLocks noGrp="1" noRot="1" noMove="1" noResize="1" noEditPoints="1" noAdjustHandles="1" noChangeArrowheads="1" noChangeShapeType="1"/>
          </p:cNvSpPr>
          <p:nvPr/>
        </p:nvSpPr>
        <p:spPr>
          <a:xfrm>
            <a:off x="0" y="0"/>
            <a:ext cx="12192000" cy="111104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78E344E-BCA5-560B-BB57-43533D1A6FBE}"/>
              </a:ext>
            </a:extLst>
          </p:cNvPr>
          <p:cNvSpPr txBox="1"/>
          <p:nvPr/>
        </p:nvSpPr>
        <p:spPr>
          <a:xfrm>
            <a:off x="0" y="0"/>
            <a:ext cx="12192000" cy="769441"/>
          </a:xfrm>
          <a:prstGeom prst="rect">
            <a:avLst/>
          </a:prstGeom>
          <a:noFill/>
        </p:spPr>
        <p:txBody>
          <a:bodyPr wrap="square">
            <a:spAutoFit/>
          </a:bodyPr>
          <a:lstStyle/>
          <a:p>
            <a:pPr algn="ctr"/>
            <a:r>
              <a:rPr lang="en-PH"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rPr>
              <a:t>MABUHAY O MAMATAY PARA KAY KRISTO</a:t>
            </a:r>
            <a:endParaRPr lang="en"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endParaRPr>
          </a:p>
        </p:txBody>
      </p:sp>
      <p:sp>
        <p:nvSpPr>
          <p:cNvPr id="5" name="CuadroTexto 4">
            <a:extLst>
              <a:ext uri="{FF2B5EF4-FFF2-40B4-BE49-F238E27FC236}">
                <a16:creationId xmlns:a16="http://schemas.microsoft.com/office/drawing/2014/main" id="{599B2653-45FB-144C-F1B0-64F843EEAE86}"/>
              </a:ext>
            </a:extLst>
          </p:cNvPr>
          <p:cNvSpPr txBox="1"/>
          <p:nvPr/>
        </p:nvSpPr>
        <p:spPr>
          <a:xfrm>
            <a:off x="508932" y="660159"/>
            <a:ext cx="11174135" cy="369332"/>
          </a:xfrm>
          <a:prstGeom prst="rect">
            <a:avLst/>
          </a:prstGeom>
          <a:noFill/>
        </p:spPr>
        <p:txBody>
          <a:bodyPr wrap="square">
            <a:spAutoFit/>
          </a:bodyPr>
          <a:lstStyle/>
          <a:p>
            <a:pPr algn="ctr"/>
            <a:r>
              <a:rPr lang="en"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a:t>
            </a:r>
            <a:r>
              <a:rPr lang="en-PH"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Sapagka't sa </a:t>
            </a:r>
            <a:r>
              <a:rPr lang="en-PH" b="1" dirty="0" err="1">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ganang</a:t>
            </a:r>
            <a:r>
              <a:rPr lang="en-PH"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 akin ang mabuhay ay si Cristo, at ang </a:t>
            </a:r>
            <a:r>
              <a:rPr lang="en-PH" b="1" dirty="0" err="1">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mamatay</a:t>
            </a:r>
            <a:r>
              <a:rPr lang="en-PH"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 ay </a:t>
            </a:r>
            <a:r>
              <a:rPr lang="en-PH" b="1" dirty="0" err="1">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pakinabang</a:t>
            </a:r>
            <a:r>
              <a:rPr lang="en-PH"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(F</a:t>
            </a:r>
            <a:r>
              <a:rPr lang="en-PH" sz="1400" b="1" dirty="0" err="1">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i</a:t>
            </a:r>
            <a:r>
              <a:rPr lang="en" sz="1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lipos 1:21)</a:t>
            </a:r>
          </a:p>
        </p:txBody>
      </p:sp>
      <p:sp>
        <p:nvSpPr>
          <p:cNvPr id="6" name="CuadroTexto 5">
            <a:extLst>
              <a:ext uri="{FF2B5EF4-FFF2-40B4-BE49-F238E27FC236}">
                <a16:creationId xmlns:a16="http://schemas.microsoft.com/office/drawing/2014/main" id="{CEB4F8F5-0033-652D-1453-186A9FF5CFD2}"/>
              </a:ext>
            </a:extLst>
          </p:cNvPr>
          <p:cNvSpPr txBox="1"/>
          <p:nvPr/>
        </p:nvSpPr>
        <p:spPr>
          <a:xfrm>
            <a:off x="4498413" y="1281782"/>
            <a:ext cx="5609150" cy="1015663"/>
          </a:xfrm>
          <a:prstGeom prst="rect">
            <a:avLst/>
          </a:prstGeom>
          <a:noFill/>
        </p:spPr>
        <p:txBody>
          <a:bodyPr wrap="square" rtlCol="0">
            <a:spAutoFit/>
          </a:bodyPr>
          <a:lstStyle/>
          <a:p>
            <a:pPr>
              <a:spcBef>
                <a:spcPts val="600"/>
              </a:spcBef>
            </a:pPr>
            <a:r>
              <a:rPr lang="en" sz="2000" b="1" dirty="0"/>
              <a:t>Ang ugat ng lahat ng pagdurusa ay nakalagay sa pansanlibutang digmaan ngayon sa pagitan ng mabuti at masama, ni Kristo at Satanas.</a:t>
            </a:r>
          </a:p>
        </p:txBody>
      </p:sp>
      <p:pic>
        <p:nvPicPr>
          <p:cNvPr id="7" name="Imagen 6" descr="Una caricatura de una persona&#10;&#10;El contenido generado por IA puede ser incorrecto.">
            <a:extLst>
              <a:ext uri="{FF2B5EF4-FFF2-40B4-BE49-F238E27FC236}">
                <a16:creationId xmlns:a16="http://schemas.microsoft.com/office/drawing/2014/main" id="{97FB4531-D7B7-FD5D-3579-2410F40240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176386" y="1281782"/>
            <a:ext cx="1851253" cy="2323712"/>
          </a:xfrm>
          <a:prstGeom prst="rect">
            <a:avLst/>
          </a:prstGeom>
          <a:solidFill>
            <a:srgbClr val="FFFFFF">
              <a:shade val="85000"/>
            </a:srgbClr>
          </a:solidFill>
          <a:ln w="5715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Personas sentadas en una mesa&#10;&#10;El contenido generado por IA puede ser incorrecto.">
            <a:extLst>
              <a:ext uri="{FF2B5EF4-FFF2-40B4-BE49-F238E27FC236}">
                <a16:creationId xmlns:a16="http://schemas.microsoft.com/office/drawing/2014/main" id="{55B9593E-A811-747F-E40B-10B84996DD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360" y="1360443"/>
            <a:ext cx="4258852" cy="2395605"/>
          </a:xfrm>
          <a:prstGeom prst="snip2DiagRect">
            <a:avLst>
              <a:gd name="adj1" fmla="val 9850"/>
              <a:gd name="adj2" fmla="val 0"/>
            </a:avLst>
          </a:prstGeom>
          <a:solidFill>
            <a:srgbClr val="FFFFFF">
              <a:shade val="85000"/>
            </a:srgbClr>
          </a:solidFill>
          <a:ln w="381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a:extLst>
              <a:ext uri="{FF2B5EF4-FFF2-40B4-BE49-F238E27FC236}">
                <a16:creationId xmlns:a16="http://schemas.microsoft.com/office/drawing/2014/main" id="{BA625D81-8326-52CB-4F5B-03FC206CB369}"/>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55303" y="4064033"/>
            <a:ext cx="4258852" cy="2555727"/>
          </a:xfrm>
          <a:prstGeom prst="snip2DiagRect">
            <a:avLst>
              <a:gd name="adj1" fmla="val 0"/>
              <a:gd name="adj2" fmla="val 8588"/>
            </a:avLst>
          </a:prstGeom>
          <a:solidFill>
            <a:srgbClr val="FFFFFF">
              <a:shade val="85000"/>
            </a:srgbClr>
          </a:solidFill>
          <a:ln w="381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F8245A93-8F27-E7B1-C036-139684C3E5AD}"/>
              </a:ext>
            </a:extLst>
          </p:cNvPr>
          <p:cNvSpPr txBox="1"/>
          <p:nvPr/>
        </p:nvSpPr>
        <p:spPr>
          <a:xfrm>
            <a:off x="4498412" y="3649136"/>
            <a:ext cx="7693588" cy="923330"/>
          </a:xfrm>
          <a:prstGeom prst="rect">
            <a:avLst/>
          </a:prstGeom>
          <a:noFill/>
        </p:spPr>
        <p:txBody>
          <a:bodyPr wrap="square">
            <a:spAutoFit/>
          </a:bodyPr>
          <a:lstStyle/>
          <a:p>
            <a:pPr>
              <a:spcBef>
                <a:spcPts val="600"/>
              </a:spcBef>
            </a:pPr>
            <a:r>
              <a:rPr lang="en" b="1" dirty="0"/>
              <a:t>Ngunit gumagamit tayo ng mga sandatang gaya ng katotohanan at hustisya (2 Cor. 6:4-7). Malalakas na mga sandata “na panggiba sa mga kuta” (2 Cor. 10:3-5).</a:t>
            </a:r>
          </a:p>
        </p:txBody>
      </p:sp>
      <p:sp>
        <p:nvSpPr>
          <p:cNvPr id="17" name="CuadroTexto 16">
            <a:extLst>
              <a:ext uri="{FF2B5EF4-FFF2-40B4-BE49-F238E27FC236}">
                <a16:creationId xmlns:a16="http://schemas.microsoft.com/office/drawing/2014/main" id="{DC7C9449-4796-1F1A-A2E7-BE62D6C3F01B}"/>
              </a:ext>
            </a:extLst>
          </p:cNvPr>
          <p:cNvSpPr txBox="1"/>
          <p:nvPr/>
        </p:nvSpPr>
        <p:spPr>
          <a:xfrm>
            <a:off x="4339322" y="4520814"/>
            <a:ext cx="6328653" cy="969496"/>
          </a:xfrm>
          <a:prstGeom prst="rect">
            <a:avLst/>
          </a:prstGeom>
          <a:noFill/>
        </p:spPr>
        <p:txBody>
          <a:bodyPr wrap="square">
            <a:spAutoFit/>
          </a:bodyPr>
          <a:lstStyle/>
          <a:p>
            <a:pPr>
              <a:spcBef>
                <a:spcPts val="600"/>
              </a:spcBef>
            </a:pPr>
            <a:r>
              <a:rPr lang="en" sz="1900" b="1" dirty="0"/>
              <a:t>N</a:t>
            </a:r>
            <a:r>
              <a:rPr lang="en-PH" sz="1900" b="1" dirty="0"/>
              <a:t>g</a:t>
            </a:r>
            <a:r>
              <a:rPr lang="en" sz="1900" b="1" dirty="0"/>
              <a:t>unit ano ang nangyayari kung, sa labanan, ang resulta ay kamatayan ng matuwid? Ayon kay Pablo, humahantong ito sa pakinabang para sa atin (Fil. 1:21).</a:t>
            </a:r>
          </a:p>
        </p:txBody>
      </p:sp>
      <p:pic>
        <p:nvPicPr>
          <p:cNvPr id="19" name="Imagen 18" descr="Imagen que contiene persona, hombre, montar a caballo, joven&#10;&#10;El contenido generado por IA puede ser incorrecto.">
            <a:extLst>
              <a:ext uri="{FF2B5EF4-FFF2-40B4-BE49-F238E27FC236}">
                <a16:creationId xmlns:a16="http://schemas.microsoft.com/office/drawing/2014/main" id="{EF6FEA52-C68D-C286-B087-E5B9D4F35DC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642808" y="4649594"/>
            <a:ext cx="1443360" cy="2015936"/>
          </a:xfrm>
          <a:prstGeom prst="rect">
            <a:avLst/>
          </a:prstGeom>
          <a:ln w="38100">
            <a:solidFill>
              <a:schemeClr val="accent4">
                <a:lumMod val="60000"/>
                <a:lumOff val="40000"/>
              </a:schemeClr>
            </a:solidFill>
          </a:ln>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9641B137-7AA2-65BC-145F-76FBAC88EF09}"/>
              </a:ext>
            </a:extLst>
          </p:cNvPr>
          <p:cNvSpPr txBox="1"/>
          <p:nvPr/>
        </p:nvSpPr>
        <p:spPr>
          <a:xfrm>
            <a:off x="4775248" y="2227681"/>
            <a:ext cx="5609150" cy="1477328"/>
          </a:xfrm>
          <a:prstGeom prst="rect">
            <a:avLst/>
          </a:prstGeom>
          <a:noFill/>
        </p:spPr>
        <p:txBody>
          <a:bodyPr wrap="square">
            <a:spAutoFit/>
          </a:bodyPr>
          <a:lstStyle/>
          <a:p>
            <a:pPr>
              <a:spcBef>
                <a:spcPts val="600"/>
              </a:spcBef>
            </a:pPr>
            <a:r>
              <a:rPr lang="en" b="1" dirty="0"/>
              <a:t>Ito ay espiritwal na gyera, na dapat gamitan ng espiritwal na mga sandata. Ang mga alagad ng kaaway ay gumagamit ng mga sandatang labag sa batas laban sa mga Kristiano (kasinungalingan, pangungutya, pagpilit sa kasama, atbp.).</a:t>
            </a:r>
          </a:p>
        </p:txBody>
      </p:sp>
      <p:sp>
        <p:nvSpPr>
          <p:cNvPr id="9" name="CuadroTexto 8">
            <a:extLst>
              <a:ext uri="{FF2B5EF4-FFF2-40B4-BE49-F238E27FC236}">
                <a16:creationId xmlns:a16="http://schemas.microsoft.com/office/drawing/2014/main" id="{F8B5176E-8645-2DE4-59F3-116327B022B7}"/>
              </a:ext>
            </a:extLst>
          </p:cNvPr>
          <p:cNvSpPr txBox="1"/>
          <p:nvPr/>
        </p:nvSpPr>
        <p:spPr>
          <a:xfrm>
            <a:off x="4492034" y="5563158"/>
            <a:ext cx="6075573" cy="1323439"/>
          </a:xfrm>
          <a:prstGeom prst="rect">
            <a:avLst/>
          </a:prstGeom>
          <a:noFill/>
        </p:spPr>
        <p:txBody>
          <a:bodyPr wrap="square">
            <a:spAutoFit/>
          </a:bodyPr>
          <a:lstStyle/>
          <a:p>
            <a:pPr>
              <a:spcBef>
                <a:spcPts val="600"/>
              </a:spcBef>
            </a:pPr>
            <a:r>
              <a:rPr lang="en" sz="2000" b="1" dirty="0"/>
              <a:t>Para sa ating mga tapat kay Kristo, inilalagay tayo ng kamatayan sa hindi maabot ng kaaway, at pinapawi sa atin ang lahat na paghihirap (Kaw. 14:32; Isa. 57:1).</a:t>
            </a:r>
          </a:p>
        </p:txBody>
      </p:sp>
    </p:spTree>
    <p:extLst>
      <p:ext uri="{BB962C8B-B14F-4D97-AF65-F5344CB8AC3E}">
        <p14:creationId xmlns:p14="http://schemas.microsoft.com/office/powerpoint/2010/main" val="355216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900" decel="100000" fill="hold"/>
                                        <p:tgtEl>
                                          <p:spTgt spid="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 calcmode="lin" valueType="num">
                                      <p:cBhvr>
                                        <p:cTn id="52" dur="500" fill="hold"/>
                                        <p:tgtEl>
                                          <p:spTgt spid="13"/>
                                        </p:tgtEl>
                                        <p:attrNameLst>
                                          <p:attrName>style.rotation</p:attrName>
                                        </p:attrNameLst>
                                      </p:cBhvr>
                                      <p:tavLst>
                                        <p:tav tm="0">
                                          <p:val>
                                            <p:fltVal val="360"/>
                                          </p:val>
                                        </p:tav>
                                        <p:tav tm="100000">
                                          <p:val>
                                            <p:fltVal val="0"/>
                                          </p:val>
                                        </p:tav>
                                      </p:tavLst>
                                    </p:anim>
                                    <p:animEffect transition="in" filter="fade">
                                      <p:cBhvr>
                                        <p:cTn id="53" dur="500"/>
                                        <p:tgtEl>
                                          <p:spTgt spid="13"/>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fltVal val="0"/>
                                          </p:val>
                                        </p:tav>
                                        <p:tav tm="100000">
                                          <p:val>
                                            <p:strVal val="#ppt_w"/>
                                          </p:val>
                                        </p:tav>
                                      </p:tavLst>
                                    </p:anim>
                                    <p:anim calcmode="lin" valueType="num">
                                      <p:cBhvr>
                                        <p:cTn id="63" dur="1000" fill="hold"/>
                                        <p:tgtEl>
                                          <p:spTgt spid="19"/>
                                        </p:tgtEl>
                                        <p:attrNameLst>
                                          <p:attrName>ppt_h</p:attrName>
                                        </p:attrNameLst>
                                      </p:cBhvr>
                                      <p:tavLst>
                                        <p:tav tm="0">
                                          <p:val>
                                            <p:fltVal val="0"/>
                                          </p:val>
                                        </p:tav>
                                        <p:tav tm="100000">
                                          <p:val>
                                            <p:strVal val="#ppt_h"/>
                                          </p:val>
                                        </p:tav>
                                      </p:tavLst>
                                    </p:anim>
                                    <p:anim calcmode="lin" valueType="num">
                                      <p:cBhvr>
                                        <p:cTn id="64" dur="1000" fill="hold"/>
                                        <p:tgtEl>
                                          <p:spTgt spid="19"/>
                                        </p:tgtEl>
                                        <p:attrNameLst>
                                          <p:attrName>style.rotation</p:attrName>
                                        </p:attrNameLst>
                                      </p:cBhvr>
                                      <p:tavLst>
                                        <p:tav tm="0">
                                          <p:val>
                                            <p:fltVal val="90"/>
                                          </p:val>
                                        </p:tav>
                                        <p:tav tm="100000">
                                          <p:val>
                                            <p:fltVal val="0"/>
                                          </p:val>
                                        </p:tav>
                                      </p:tavLst>
                                    </p:anim>
                                    <p:animEffect transition="in" filter="fade">
                                      <p:cBhvr>
                                        <p:cTn id="65" dur="1000"/>
                                        <p:tgtEl>
                                          <p:spTgt spid="19"/>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BC74D47-2449-D61A-8194-A2AA36FA0EAB}"/>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5155BCBC-C0D8-80D9-39CB-80F27A658C9C}"/>
              </a:ext>
            </a:extLst>
          </p:cNvPr>
          <p:cNvSpPr>
            <a:spLocks noGrp="1" noRot="1" noMove="1" noResize="1" noEditPoints="1" noAdjustHandles="1" noChangeArrowheads="1" noChangeShapeType="1"/>
          </p:cNvSpPr>
          <p:nvPr/>
        </p:nvSpPr>
        <p:spPr>
          <a:xfrm>
            <a:off x="0" y="0"/>
            <a:ext cx="12192000" cy="129870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1AB753B-6521-4081-3CAB-885A3853951F}"/>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PH"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rPr>
              <a:t>ANG PAGHAHAMBING NI PABLO </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01236ED0-9208-C01D-95D0-F5E6BF304721}"/>
              </a:ext>
            </a:extLst>
          </p:cNvPr>
          <p:cNvSpPr txBox="1"/>
          <p:nvPr/>
        </p:nvSpPr>
        <p:spPr>
          <a:xfrm>
            <a:off x="0" y="652373"/>
            <a:ext cx="12192000" cy="646331"/>
          </a:xfrm>
          <a:prstGeom prst="rect">
            <a:avLst/>
          </a:prstGeom>
          <a:noFill/>
        </p:spPr>
        <p:txBody>
          <a:bodyPr wrap="square">
            <a:spAutoFit/>
          </a:bodyPr>
          <a:lstStyle/>
          <a:p>
            <a:pPr algn="ctr"/>
            <a:r>
              <a:rPr lang="en"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Sapagka't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ako'y</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nagigipit</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magkabila</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akong</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may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nasang</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umalis</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suma</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kay Cristo;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sapagka't</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ito'y</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lalong</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mabuti: Gayon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ma'y</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ang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manatili</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laman</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ay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siyang</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lalong</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kinakailangan</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dahil</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inyo</a:t>
            </a:r>
            <a:r>
              <a:rPr lang="en"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(F</a:t>
            </a:r>
            <a:r>
              <a:rPr lang="en-PH" sz="1400" b="1"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i</a:t>
            </a:r>
            <a:r>
              <a:rPr lang="en" sz="14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lipos 1:23-24)</a:t>
            </a:r>
            <a:endParaRPr lang="es-E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EF1F75E-D7D1-6E9E-298E-F72DB175F88C}"/>
              </a:ext>
            </a:extLst>
          </p:cNvPr>
          <p:cNvSpPr txBox="1"/>
          <p:nvPr/>
        </p:nvSpPr>
        <p:spPr>
          <a:xfrm>
            <a:off x="275088" y="1297215"/>
            <a:ext cx="11511443" cy="400110"/>
          </a:xfrm>
          <a:prstGeom prst="rect">
            <a:avLst/>
          </a:prstGeom>
          <a:noFill/>
        </p:spPr>
        <p:txBody>
          <a:bodyPr wrap="square" rtlCol="0">
            <a:spAutoFit/>
          </a:bodyPr>
          <a:lstStyle/>
          <a:p>
            <a:pPr>
              <a:spcBef>
                <a:spcPts val="600"/>
              </a:spcBef>
            </a:pPr>
            <a:r>
              <a:rPr lang="en" sz="2000" b="1" dirty="0"/>
              <a:t>B</a:t>
            </a:r>
            <a:r>
              <a:rPr lang="en-PH" sz="2000" b="1" dirty="0"/>
              <a:t>a</a:t>
            </a:r>
            <a:r>
              <a:rPr lang="en" sz="2000" b="1" dirty="0"/>
              <a:t>gaman hindi niya magawa ang desisyon, naharap si P</a:t>
            </a:r>
            <a:r>
              <a:rPr lang="en-PH" sz="2000" b="1" dirty="0"/>
              <a:t>a</a:t>
            </a:r>
            <a:r>
              <a:rPr lang="en" sz="2000" b="1" dirty="0"/>
              <a:t>blo sa dalawang posibilidad (Fil. 1:23-24):</a:t>
            </a:r>
          </a:p>
        </p:txBody>
      </p:sp>
      <p:graphicFrame>
        <p:nvGraphicFramePr>
          <p:cNvPr id="8" name="Diagrama 7">
            <a:extLst>
              <a:ext uri="{FF2B5EF4-FFF2-40B4-BE49-F238E27FC236}">
                <a16:creationId xmlns:a16="http://schemas.microsoft.com/office/drawing/2014/main" id="{914A918F-417B-0117-4C1C-4EEF5260DD4B}"/>
              </a:ext>
            </a:extLst>
          </p:cNvPr>
          <p:cNvGraphicFramePr/>
          <p:nvPr>
            <p:extLst>
              <p:ext uri="{D42A27DB-BD31-4B8C-83A1-F6EECF244321}">
                <p14:modId xmlns:p14="http://schemas.microsoft.com/office/powerpoint/2010/main" val="2184533110"/>
              </p:ext>
            </p:extLst>
          </p:nvPr>
        </p:nvGraphicFramePr>
        <p:xfrm>
          <a:off x="342899" y="1790761"/>
          <a:ext cx="2933701" cy="1122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21FBE145-AAF7-6E81-C73C-54F370002006}"/>
              </a:ext>
            </a:extLst>
          </p:cNvPr>
          <p:cNvSpPr txBox="1"/>
          <p:nvPr/>
        </p:nvSpPr>
        <p:spPr>
          <a:xfrm>
            <a:off x="123825" y="2913042"/>
            <a:ext cx="6742841" cy="1323439"/>
          </a:xfrm>
          <a:prstGeom prst="rect">
            <a:avLst/>
          </a:prstGeom>
          <a:noFill/>
        </p:spPr>
        <p:txBody>
          <a:bodyPr wrap="square" rtlCol="0">
            <a:spAutoFit/>
          </a:bodyPr>
          <a:lstStyle/>
          <a:p>
            <a:pPr>
              <a:spcBef>
                <a:spcPts val="600"/>
              </a:spcBef>
            </a:pPr>
            <a:r>
              <a:rPr lang="en" sz="2000" b="1" dirty="0"/>
              <a:t>Sa pagsasantabi ng talatang ito, mahihinuha natin na itinuturo ni Pablo na sa ating pagkamatay agad ay aakyat tayo kay Jesus, sinasalungat ang ilang mga talata sa Biblia (Eccl. 9:5; Awit 6:5).</a:t>
            </a:r>
          </a:p>
        </p:txBody>
      </p:sp>
      <p:pic>
        <p:nvPicPr>
          <p:cNvPr id="4" name="Imagen 3" descr="Dibujo de una persona&#10;&#10;El contenido generado por IA puede ser incorrecto.">
            <a:extLst>
              <a:ext uri="{FF2B5EF4-FFF2-40B4-BE49-F238E27FC236}">
                <a16:creationId xmlns:a16="http://schemas.microsoft.com/office/drawing/2014/main" id="{4CDB3BF5-0185-4E76-6A29-A6116F62D0D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61917" y="1951077"/>
            <a:ext cx="5106258" cy="4744998"/>
          </a:xfrm>
          <a:prstGeom prst="roundRect">
            <a:avLst>
              <a:gd name="adj" fmla="val 755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graphicFrame>
        <p:nvGraphicFramePr>
          <p:cNvPr id="2" name="Diagrama 1">
            <a:extLst>
              <a:ext uri="{FF2B5EF4-FFF2-40B4-BE49-F238E27FC236}">
                <a16:creationId xmlns:a16="http://schemas.microsoft.com/office/drawing/2014/main" id="{AB77BDBD-4D77-E4DA-86A7-3C056241C89A}"/>
              </a:ext>
            </a:extLst>
          </p:cNvPr>
          <p:cNvGraphicFramePr/>
          <p:nvPr>
            <p:extLst>
              <p:ext uri="{D42A27DB-BD31-4B8C-83A1-F6EECF244321}">
                <p14:modId xmlns:p14="http://schemas.microsoft.com/office/powerpoint/2010/main" val="76502783"/>
              </p:ext>
            </p:extLst>
          </p:nvPr>
        </p:nvGraphicFramePr>
        <p:xfrm>
          <a:off x="3276599" y="1790761"/>
          <a:ext cx="3513867" cy="112228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CuadroTexto 10">
            <a:extLst>
              <a:ext uri="{FF2B5EF4-FFF2-40B4-BE49-F238E27FC236}">
                <a16:creationId xmlns:a16="http://schemas.microsoft.com/office/drawing/2014/main" id="{2A2B15E1-F9B1-88C3-1C1C-4CB2A3BB950C}"/>
              </a:ext>
            </a:extLst>
          </p:cNvPr>
          <p:cNvSpPr txBox="1"/>
          <p:nvPr/>
        </p:nvSpPr>
        <p:spPr>
          <a:xfrm>
            <a:off x="94390" y="5236755"/>
            <a:ext cx="6772275" cy="1631216"/>
          </a:xfrm>
          <a:prstGeom prst="rect">
            <a:avLst/>
          </a:prstGeom>
          <a:noFill/>
        </p:spPr>
        <p:txBody>
          <a:bodyPr wrap="square">
            <a:spAutoFit/>
          </a:bodyPr>
          <a:lstStyle/>
          <a:p>
            <a:pPr>
              <a:spcBef>
                <a:spcPts val="600"/>
              </a:spcBef>
            </a:pPr>
            <a:r>
              <a:rPr lang="en" sz="2000" b="1" dirty="0"/>
              <a:t>Sa ibang okasyon, inihahalintulad ni Pablo ang katawan sa isang tent na nasira (namatay) upang madamitan ng imortalidad (2 Cor. 5:1-4). Gayunpaman, nilinaw nya na itong pagdadamit ay mangyayari sa Ikalawang Pagparito, at hindi sa sandali ng kamatayan (1 Cor. 15:42, 51-54).</a:t>
            </a:r>
          </a:p>
        </p:txBody>
      </p:sp>
      <p:sp>
        <p:nvSpPr>
          <p:cNvPr id="13" name="CuadroTexto 12">
            <a:extLst>
              <a:ext uri="{FF2B5EF4-FFF2-40B4-BE49-F238E27FC236}">
                <a16:creationId xmlns:a16="http://schemas.microsoft.com/office/drawing/2014/main" id="{793E1803-AEFD-3802-EBEB-BC34BF7B54E3}"/>
              </a:ext>
            </a:extLst>
          </p:cNvPr>
          <p:cNvSpPr txBox="1"/>
          <p:nvPr/>
        </p:nvSpPr>
        <p:spPr>
          <a:xfrm>
            <a:off x="94390" y="4236481"/>
            <a:ext cx="6696076" cy="1015663"/>
          </a:xfrm>
          <a:prstGeom prst="rect">
            <a:avLst/>
          </a:prstGeom>
          <a:noFill/>
        </p:spPr>
        <p:txBody>
          <a:bodyPr wrap="square">
            <a:spAutoFit/>
          </a:bodyPr>
          <a:lstStyle/>
          <a:p>
            <a:pPr>
              <a:spcBef>
                <a:spcPts val="600"/>
              </a:spcBef>
            </a:pPr>
            <a:r>
              <a:rPr lang="en" sz="2000" b="1" dirty="0"/>
              <a:t>Sa parehong sulat sa mga taga Filipos ay sinabi nyang, sa pagiging kasama ni Kristo ng lubos, dapat niyang maghintay sa sandali ng pagkabuhay muli (Fil. 3:8-11).</a:t>
            </a:r>
          </a:p>
        </p:txBody>
      </p:sp>
    </p:spTree>
    <p:extLst>
      <p:ext uri="{BB962C8B-B14F-4D97-AF65-F5344CB8AC3E}">
        <p14:creationId xmlns:p14="http://schemas.microsoft.com/office/powerpoint/2010/main" val="178425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graphicEl>
                                              <a:dgm id="{83E88046-A194-415E-8A92-A3662C26B427}"/>
                                            </p:graphicEl>
                                          </p:spTgt>
                                        </p:tgtEl>
                                        <p:attrNameLst>
                                          <p:attrName>style.visibility</p:attrName>
                                        </p:attrNameLst>
                                      </p:cBhvr>
                                      <p:to>
                                        <p:strVal val="visible"/>
                                      </p:to>
                                    </p:set>
                                    <p:anim calcmode="lin" valueType="num">
                                      <p:cBhvr>
                                        <p:cTn id="39" dur="500" fill="hold"/>
                                        <p:tgtEl>
                                          <p:spTgt spid="8">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40" dur="500" fill="hold"/>
                                        <p:tgtEl>
                                          <p:spTgt spid="8">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41" dur="500"/>
                                        <p:tgtEl>
                                          <p:spTgt spid="8">
                                            <p:graphicEl>
                                              <a:dgm id="{83E88046-A194-415E-8A92-A3662C26B427}"/>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
                                            <p:graphicEl>
                                              <a:dgm id="{10A9572C-7F60-4466-8174-9ED95DEE32E9}"/>
                                            </p:graphicEl>
                                          </p:spTgt>
                                        </p:tgtEl>
                                        <p:attrNameLst>
                                          <p:attrName>style.visibility</p:attrName>
                                        </p:attrNameLst>
                                      </p:cBhvr>
                                      <p:to>
                                        <p:strVal val="visible"/>
                                      </p:to>
                                    </p:set>
                                    <p:animEffect transition="in" filter="wipe(up)">
                                      <p:cBhvr>
                                        <p:cTn id="46" dur="500"/>
                                        <p:tgtEl>
                                          <p:spTgt spid="8">
                                            <p:graphicEl>
                                              <a:dgm id="{10A9572C-7F60-4466-8174-9ED95DEE32E9}"/>
                                            </p:graphic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
                                            <p:graphicEl>
                                              <a:dgm id="{128B0986-78E7-436E-BDAD-33EA69DEFAB2}"/>
                                            </p:graphicEl>
                                          </p:spTgt>
                                        </p:tgtEl>
                                        <p:attrNameLst>
                                          <p:attrName>style.visibility</p:attrName>
                                        </p:attrNameLst>
                                      </p:cBhvr>
                                      <p:to>
                                        <p:strVal val="visible"/>
                                      </p:to>
                                    </p:set>
                                    <p:animEffect transition="in" filter="wipe(up)">
                                      <p:cBhvr>
                                        <p:cTn id="49" dur="500"/>
                                        <p:tgtEl>
                                          <p:spTgt spid="8">
                                            <p:graphicEl>
                                              <a:dgm id="{128B0986-78E7-436E-BDAD-33EA69DEFAB2}"/>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83E88046-A194-415E-8A92-A3662C26B427}"/>
                                            </p:graphicEl>
                                          </p:spTgt>
                                        </p:tgtEl>
                                        <p:attrNameLst>
                                          <p:attrName>style.visibility</p:attrName>
                                        </p:attrNameLst>
                                      </p:cBhvr>
                                      <p:to>
                                        <p:strVal val="visible"/>
                                      </p:to>
                                    </p:set>
                                    <p:anim calcmode="lin" valueType="num">
                                      <p:cBhvr>
                                        <p:cTn id="54" dur="500" fill="hold"/>
                                        <p:tgtEl>
                                          <p:spTgt spid="2">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83E88046-A194-415E-8A92-A3662C26B427}"/>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
                                            <p:graphicEl>
                                              <a:dgm id="{10A9572C-7F60-4466-8174-9ED95DEE32E9}"/>
                                            </p:graphicEl>
                                          </p:spTgt>
                                        </p:tgtEl>
                                        <p:attrNameLst>
                                          <p:attrName>style.visibility</p:attrName>
                                        </p:attrNameLst>
                                      </p:cBhvr>
                                      <p:to>
                                        <p:strVal val="visible"/>
                                      </p:to>
                                    </p:set>
                                    <p:animEffect transition="in" filter="wipe(up)">
                                      <p:cBhvr>
                                        <p:cTn id="61" dur="500"/>
                                        <p:tgtEl>
                                          <p:spTgt spid="2">
                                            <p:graphicEl>
                                              <a:dgm id="{10A9572C-7F60-4466-8174-9ED95DEE32E9}"/>
                                            </p:graphicEl>
                                          </p:spTgt>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
                                            <p:graphicEl>
                                              <a:dgm id="{128B0986-78E7-436E-BDAD-33EA69DEFAB2}"/>
                                            </p:graphicEl>
                                          </p:spTgt>
                                        </p:tgtEl>
                                        <p:attrNameLst>
                                          <p:attrName>style.visibility</p:attrName>
                                        </p:attrNameLst>
                                      </p:cBhvr>
                                      <p:to>
                                        <p:strVal val="visible"/>
                                      </p:to>
                                    </p:set>
                                    <p:animEffect transition="in" filter="wipe(up)">
                                      <p:cBhvr>
                                        <p:cTn id="64" dur="500"/>
                                        <p:tgtEl>
                                          <p:spTgt spid="2">
                                            <p:graphicEl>
                                              <a:dgm id="{128B0986-78E7-436E-BDAD-33EA69DEFAB2}"/>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p:cTn id="74" dur="500" fill="hold"/>
                                        <p:tgtEl>
                                          <p:spTgt spid="4"/>
                                        </p:tgtEl>
                                        <p:attrNameLst>
                                          <p:attrName>ppt_w</p:attrName>
                                        </p:attrNameLst>
                                      </p:cBhvr>
                                      <p:tavLst>
                                        <p:tav tm="0">
                                          <p:val>
                                            <p:fltVal val="0"/>
                                          </p:val>
                                        </p:tav>
                                        <p:tav tm="100000">
                                          <p:val>
                                            <p:strVal val="#ppt_w"/>
                                          </p:val>
                                        </p:tav>
                                      </p:tavLst>
                                    </p:anim>
                                    <p:anim calcmode="lin" valueType="num">
                                      <p:cBhvr>
                                        <p:cTn id="75" dur="500" fill="hold"/>
                                        <p:tgtEl>
                                          <p:spTgt spid="4"/>
                                        </p:tgtEl>
                                        <p:attrNameLst>
                                          <p:attrName>ppt_h</p:attrName>
                                        </p:attrNameLst>
                                      </p:cBhvr>
                                      <p:tavLst>
                                        <p:tav tm="0">
                                          <p:val>
                                            <p:fltVal val="0"/>
                                          </p:val>
                                        </p:tav>
                                        <p:tav tm="100000">
                                          <p:val>
                                            <p:strVal val="#ppt_h"/>
                                          </p:val>
                                        </p:tav>
                                      </p:tavLst>
                                    </p:anim>
                                    <p:animEffect transition="in" filter="fade">
                                      <p:cBhvr>
                                        <p:cTn id="76" dur="500"/>
                                        <p:tgtEl>
                                          <p:spTgt spid="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left)">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9" grpId="0"/>
      <p:bldGraphic spid="2" grpId="0" uiExpand="1">
        <p:bldSub>
          <a:bldDgm bld="one"/>
        </p:bldSub>
      </p:bldGraphic>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1D75BC-AF8B-00C1-EFD0-FCC4FC05305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AFE6D-C8F3-D6B1-1BDE-1F98E98261FD}"/>
              </a:ext>
            </a:extLst>
          </p:cNvPr>
          <p:cNvSpPr txBox="1"/>
          <p:nvPr/>
        </p:nvSpPr>
        <p:spPr>
          <a:xfrm>
            <a:off x="3439487" y="1119017"/>
            <a:ext cx="8593472" cy="5509200"/>
          </a:xfrm>
          <a:prstGeom prst="rect">
            <a:avLst/>
          </a:prstGeom>
          <a:noFill/>
        </p:spPr>
        <p:txBody>
          <a:bodyPr wrap="square">
            <a:spAutoFit/>
          </a:bodyPr>
          <a:lstStyle/>
          <a:p>
            <a:pPr algn="ctr"/>
            <a:r>
              <a:rPr lang="en-PH" sz="8800" b="1" dirty="0">
                <a:ln w="22225">
                  <a:solidFill>
                    <a:srgbClr val="00766E"/>
                  </a:solidFill>
                  <a:prstDash val="solid"/>
                </a:ln>
                <a:solidFill>
                  <a:srgbClr val="E5A5E2"/>
                </a:solidFill>
                <a:effectLst>
                  <a:outerShdw blurRad="38100" dist="38100" dir="2700000" algn="tl">
                    <a:srgbClr val="000000">
                      <a:alpha val="43137"/>
                    </a:srgbClr>
                  </a:outerShdw>
                </a:effectLst>
              </a:rPr>
              <a:t>ANO ANG IBIG SABIHIN NG MABUHAY PARA KAY KRISTO</a:t>
            </a:r>
            <a:r>
              <a:rPr lang="en" sz="8800" b="1" dirty="0">
                <a:ln w="22225">
                  <a:solidFill>
                    <a:srgbClr val="00766E"/>
                  </a:solidFill>
                  <a:prstDash val="solid"/>
                </a:ln>
                <a:solidFill>
                  <a:srgbClr val="E5A5E2"/>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660329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A8ED624-9D7D-8664-AFB8-B631F9422867}"/>
              </a:ext>
            </a:extLst>
          </p:cNvPr>
          <p:cNvSpPr>
            <a:spLocks noGrp="1" noRot="1" noMove="1" noResize="1" noEditPoints="1" noAdjustHandles="1" noChangeArrowheads="1" noChangeShapeType="1"/>
          </p:cNvSpPr>
          <p:nvPr/>
        </p:nvSpPr>
        <p:spPr>
          <a:xfrm>
            <a:off x="0" y="0"/>
            <a:ext cx="12192000" cy="112245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Un grupo de personas disfrazadas&#10;&#10;El contenido generado por IA puede ser incorrecto.">
            <a:extLst>
              <a:ext uri="{FF2B5EF4-FFF2-40B4-BE49-F238E27FC236}">
                <a16:creationId xmlns:a16="http://schemas.microsoft.com/office/drawing/2014/main" id="{286A91D2-8216-057A-08CC-DBB597E792D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a:fillRect/>
          </a:stretch>
        </p:blipFill>
        <p:spPr>
          <a:xfrm flipH="1">
            <a:off x="5904279" y="1249681"/>
            <a:ext cx="6179873" cy="5532734"/>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95857F6A-C095-A8A2-0B19-42F9D38B12AA}"/>
              </a:ext>
            </a:extLst>
          </p:cNvPr>
          <p:cNvSpPr txBox="1"/>
          <p:nvPr/>
        </p:nvSpPr>
        <p:spPr>
          <a:xfrm>
            <a:off x="0" y="-58992"/>
            <a:ext cx="12192000" cy="646331"/>
          </a:xfrm>
          <a:prstGeom prst="rect">
            <a:avLst/>
          </a:prstGeom>
          <a:noFill/>
        </p:spPr>
        <p:txBody>
          <a:bodyPr wrap="square">
            <a:spAutoFit/>
            <a:scene3d>
              <a:camera prst="orthographicFront"/>
              <a:lightRig rig="flat" dir="t"/>
            </a:scene3d>
            <a:sp3d extrusionH="57150" contourW="25400">
              <a:bevelT w="50800" h="38100" prst="riblet"/>
              <a:contourClr>
                <a:schemeClr val="accent2">
                  <a:lumMod val="50000"/>
                </a:schemeClr>
              </a:contourClr>
            </a:sp3d>
          </a:bodyPr>
          <a:lstStyle/>
          <a:p>
            <a:pPr algn="ctr"/>
            <a:r>
              <a:rPr lang="sv-SE" sz="3600" b="1" dirty="0">
                <a:ln w="22225">
                  <a:noFill/>
                  <a:prstDash val="solid"/>
                </a:ln>
                <a:solidFill>
                  <a:schemeClr val="accent2">
                    <a:lumMod val="40000"/>
                    <a:lumOff val="60000"/>
                  </a:schemeClr>
                </a:solidFill>
                <a:effectLst>
                  <a:outerShdw blurRad="38100" dist="38100" dir="2700000" algn="tl">
                    <a:srgbClr val="000000">
                      <a:alpha val="43137"/>
                    </a:srgbClr>
                  </a:outerShdw>
                </a:effectLst>
              </a:rPr>
              <a:t>KUMILOS SA PARAANG KARAPATDAPAT SA EBANGHELYO </a:t>
            </a:r>
            <a:endParaRPr lang="en" sz="3600" b="1" dirty="0">
              <a:ln w="22225">
                <a:no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94E1B369-1D9E-615E-8E29-15F94A472DE4}"/>
              </a:ext>
            </a:extLst>
          </p:cNvPr>
          <p:cNvSpPr txBox="1"/>
          <p:nvPr/>
        </p:nvSpPr>
        <p:spPr>
          <a:xfrm>
            <a:off x="861182" y="687170"/>
            <a:ext cx="10237453" cy="369332"/>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8100000" scaled="1"/>
            <a:tileRect/>
          </a:gradFill>
          <a:ln>
            <a:noFill/>
          </a:ln>
          <a:effectLst>
            <a:innerShdw blurRad="38100">
              <a:prstClr val="black"/>
            </a:innerShdw>
          </a:effectLst>
        </p:spPr>
        <p:txBody>
          <a:bodyPr wrap="square">
            <a:spAutoFit/>
            <a:scene3d>
              <a:camera prst="orthographicFront"/>
              <a:lightRig rig="threePt" dir="t"/>
            </a:scene3d>
            <a:sp3d extrusionH="57150">
              <a:bevelT w="38100" h="38100"/>
            </a:sp3d>
          </a:bodyPr>
          <a:lstStyle/>
          <a:p>
            <a:pPr algn="ctr"/>
            <a:r>
              <a:rPr lang="en" b="1" dirty="0">
                <a:solidFill>
                  <a:srgbClr val="C00000"/>
                </a:solidFill>
                <a:effectLst/>
                <a:latin typeface="Comic Sans MS" panose="030F0702030302020204" pitchFamily="66" charset="0"/>
              </a:rPr>
              <a:t>“</a:t>
            </a:r>
            <a:r>
              <a:rPr lang="en-US" b="1" dirty="0">
                <a:solidFill>
                  <a:srgbClr val="C00000"/>
                </a:solidFill>
                <a:latin typeface="Comic Sans MS" panose="030F0702030302020204" pitchFamily="66" charset="0"/>
              </a:rPr>
              <a:t>Ang </a:t>
            </a:r>
            <a:r>
              <a:rPr lang="en-US" b="1" dirty="0" err="1">
                <a:solidFill>
                  <a:srgbClr val="C00000"/>
                </a:solidFill>
                <a:latin typeface="Comic Sans MS" panose="030F0702030302020204" pitchFamily="66" charset="0"/>
              </a:rPr>
              <a:t>inyo</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lamang</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pamumuhay</a:t>
            </a:r>
            <a:r>
              <a:rPr lang="en-US" b="1" dirty="0">
                <a:solidFill>
                  <a:srgbClr val="C00000"/>
                </a:solidFill>
                <a:latin typeface="Comic Sans MS" panose="030F0702030302020204" pitchFamily="66" charset="0"/>
              </a:rPr>
              <a:t> ay </a:t>
            </a:r>
            <a:r>
              <a:rPr lang="en-US" b="1" dirty="0" err="1">
                <a:solidFill>
                  <a:srgbClr val="C00000"/>
                </a:solidFill>
                <a:latin typeface="Comic Sans MS" panose="030F0702030302020204" pitchFamily="66" charset="0"/>
              </a:rPr>
              <a:t>maging</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karapatdapat</a:t>
            </a:r>
            <a:r>
              <a:rPr lang="en-US" b="1" dirty="0">
                <a:solidFill>
                  <a:srgbClr val="C00000"/>
                </a:solidFill>
                <a:latin typeface="Comic Sans MS" panose="030F0702030302020204" pitchFamily="66" charset="0"/>
              </a:rPr>
              <a:t> sa </a:t>
            </a:r>
            <a:r>
              <a:rPr lang="en-US" b="1" dirty="0" err="1">
                <a:solidFill>
                  <a:srgbClr val="C00000"/>
                </a:solidFill>
                <a:latin typeface="Comic Sans MS" panose="030F0702030302020204" pitchFamily="66" charset="0"/>
              </a:rPr>
              <a:t>evangelio</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ni</a:t>
            </a:r>
            <a:r>
              <a:rPr lang="en-US" b="1" dirty="0">
                <a:solidFill>
                  <a:srgbClr val="C00000"/>
                </a:solidFill>
                <a:latin typeface="Comic Sans MS" panose="030F0702030302020204" pitchFamily="66" charset="0"/>
              </a:rPr>
              <a:t> Cristo</a:t>
            </a:r>
            <a:r>
              <a:rPr lang="en" b="1" dirty="0">
                <a:solidFill>
                  <a:srgbClr val="C00000"/>
                </a:solidFill>
                <a:effectLst/>
                <a:latin typeface="Comic Sans MS" panose="030F0702030302020204" pitchFamily="66" charset="0"/>
              </a:rPr>
              <a:t>” </a:t>
            </a:r>
            <a:r>
              <a:rPr lang="en" sz="1400" b="1" dirty="0">
                <a:solidFill>
                  <a:srgbClr val="C00000"/>
                </a:solidFill>
                <a:effectLst/>
                <a:latin typeface="Comic Sans MS" panose="030F0702030302020204" pitchFamily="66" charset="0"/>
              </a:rPr>
              <a:t>(Filipos 1:27a)</a:t>
            </a:r>
          </a:p>
        </p:txBody>
      </p:sp>
      <p:sp>
        <p:nvSpPr>
          <p:cNvPr id="5" name="CuadroTexto 4">
            <a:extLst>
              <a:ext uri="{FF2B5EF4-FFF2-40B4-BE49-F238E27FC236}">
                <a16:creationId xmlns:a16="http://schemas.microsoft.com/office/drawing/2014/main" id="{41AE2CE9-0274-4D43-9942-B39D5011E2FD}"/>
              </a:ext>
            </a:extLst>
          </p:cNvPr>
          <p:cNvSpPr txBox="1"/>
          <p:nvPr/>
        </p:nvSpPr>
        <p:spPr>
          <a:xfrm>
            <a:off x="107847" y="1198650"/>
            <a:ext cx="5693185" cy="1938992"/>
          </a:xfrm>
          <a:prstGeom prst="rect">
            <a:avLst/>
          </a:prstGeom>
          <a:noFill/>
        </p:spPr>
        <p:txBody>
          <a:bodyPr wrap="square" rtlCol="0">
            <a:spAutoFit/>
          </a:bodyPr>
          <a:lstStyle/>
          <a:p>
            <a:pPr>
              <a:spcBef>
                <a:spcPts val="600"/>
              </a:spcBef>
            </a:pPr>
            <a:r>
              <a:rPr lang="en" sz="2000" b="1" dirty="0"/>
              <a:t>Ang mga katagang “iyong pag-uugali” ay salin ng salitang Griego na </a:t>
            </a:r>
            <a:r>
              <a:rPr lang="en" sz="2000" b="1" i="1" dirty="0"/>
              <a:t>politeuomai</a:t>
            </a:r>
            <a:r>
              <a:rPr lang="en" sz="2000" b="1" dirty="0"/>
              <a:t>, na ibig sabihin ay “mamuhay bilang mamamayan”. Hinimok ni Pablo ang mga taga Filipos (at lahat tayo) na iayos ang sarili sa paraang karapatdapat maging mamamayan ng Langit (Fil. 3:20).</a:t>
            </a:r>
          </a:p>
        </p:txBody>
      </p:sp>
      <p:graphicFrame>
        <p:nvGraphicFramePr>
          <p:cNvPr id="6" name="Diagrama 5">
            <a:extLst>
              <a:ext uri="{FF2B5EF4-FFF2-40B4-BE49-F238E27FC236}">
                <a16:creationId xmlns:a16="http://schemas.microsoft.com/office/drawing/2014/main" id="{30DED917-3A45-774F-E7B1-0D2D7061E2F6}"/>
              </a:ext>
            </a:extLst>
          </p:cNvPr>
          <p:cNvGraphicFramePr/>
          <p:nvPr>
            <p:extLst>
              <p:ext uri="{D42A27DB-BD31-4B8C-83A1-F6EECF244321}">
                <p14:modId xmlns:p14="http://schemas.microsoft.com/office/powerpoint/2010/main" val="557930991"/>
              </p:ext>
            </p:extLst>
          </p:nvPr>
        </p:nvGraphicFramePr>
        <p:xfrm>
          <a:off x="7708488" y="1249681"/>
          <a:ext cx="4552336" cy="5532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A78269A1-699D-16BC-C228-75A0F3D46377}"/>
              </a:ext>
            </a:extLst>
          </p:cNvPr>
          <p:cNvSpPr txBox="1"/>
          <p:nvPr/>
        </p:nvSpPr>
        <p:spPr>
          <a:xfrm>
            <a:off x="107847" y="5522911"/>
            <a:ext cx="5693185" cy="1323439"/>
          </a:xfrm>
          <a:prstGeom prst="rect">
            <a:avLst/>
          </a:prstGeom>
          <a:noFill/>
        </p:spPr>
        <p:txBody>
          <a:bodyPr wrap="square">
            <a:spAutoFit/>
          </a:bodyPr>
          <a:lstStyle/>
          <a:p>
            <a:pPr>
              <a:spcBef>
                <a:spcPts val="600"/>
              </a:spcBef>
            </a:pPr>
            <a:r>
              <a:rPr lang="en" sz="2000" b="1" dirty="0"/>
              <a:t>Alam nyang ang pagkakabahagi ay madalas nagmumula sa pagmamataas at hindi tamang pakitungo sa iba. Kaya, hinihimok niya tayong mamuhay nang marangal.</a:t>
            </a:r>
          </a:p>
        </p:txBody>
      </p:sp>
      <p:sp>
        <p:nvSpPr>
          <p:cNvPr id="11" name="CuadroTexto 10">
            <a:extLst>
              <a:ext uri="{FF2B5EF4-FFF2-40B4-BE49-F238E27FC236}">
                <a16:creationId xmlns:a16="http://schemas.microsoft.com/office/drawing/2014/main" id="{60C6D4B7-9D20-B815-EF5A-EE61390C4734}"/>
              </a:ext>
            </a:extLst>
          </p:cNvPr>
          <p:cNvSpPr txBox="1"/>
          <p:nvPr/>
        </p:nvSpPr>
        <p:spPr>
          <a:xfrm>
            <a:off x="53922" y="4818872"/>
            <a:ext cx="5898129" cy="677108"/>
          </a:xfrm>
          <a:prstGeom prst="rect">
            <a:avLst/>
          </a:prstGeom>
          <a:noFill/>
        </p:spPr>
        <p:txBody>
          <a:bodyPr wrap="square">
            <a:spAutoFit/>
          </a:bodyPr>
          <a:lstStyle/>
          <a:p>
            <a:pPr>
              <a:spcBef>
                <a:spcPts val="600"/>
              </a:spcBef>
            </a:pPr>
            <a:r>
              <a:rPr lang="en" sz="1900" b="1" dirty="0"/>
              <a:t>Ginagamit ni Pablo anag payo na ito bilang panimula sa paksang inaalala nya: pagkakaisa ng iglesia.</a:t>
            </a:r>
          </a:p>
        </p:txBody>
      </p:sp>
      <p:sp>
        <p:nvSpPr>
          <p:cNvPr id="13" name="CuadroTexto 12">
            <a:extLst>
              <a:ext uri="{FF2B5EF4-FFF2-40B4-BE49-F238E27FC236}">
                <a16:creationId xmlns:a16="http://schemas.microsoft.com/office/drawing/2014/main" id="{068B38EE-64C9-A95D-3230-944CEDEAD9E9}"/>
              </a:ext>
            </a:extLst>
          </p:cNvPr>
          <p:cNvSpPr txBox="1"/>
          <p:nvPr/>
        </p:nvSpPr>
        <p:spPr>
          <a:xfrm>
            <a:off x="107846" y="3822446"/>
            <a:ext cx="5790283" cy="969496"/>
          </a:xfrm>
          <a:prstGeom prst="rect">
            <a:avLst/>
          </a:prstGeom>
          <a:noFill/>
        </p:spPr>
        <p:txBody>
          <a:bodyPr wrap="square">
            <a:spAutoFit/>
          </a:bodyPr>
          <a:lstStyle/>
          <a:p>
            <a:pPr>
              <a:spcBef>
                <a:spcPts val="600"/>
              </a:spcBef>
            </a:pPr>
            <a:r>
              <a:rPr lang="en" sz="1900" b="1" dirty="0"/>
              <a:t>Mabubuod iyon sa sumusunod: “</a:t>
            </a:r>
            <a:r>
              <a:rPr lang="en-PH" sz="1900" b="1" dirty="0" err="1"/>
              <a:t>gumawa</a:t>
            </a:r>
            <a:r>
              <a:rPr lang="en-PH" sz="1900" b="1" dirty="0"/>
              <a:t> na may </a:t>
            </a:r>
            <a:r>
              <a:rPr lang="en-PH" sz="1900" b="1" dirty="0" err="1"/>
              <a:t>kaganapan</a:t>
            </a:r>
            <a:r>
              <a:rPr lang="en-PH" sz="1900" b="1" dirty="0"/>
              <a:t>, at </a:t>
            </a:r>
            <a:r>
              <a:rPr lang="en-PH" sz="1900" b="1" dirty="0" err="1"/>
              <a:t>ibigin</a:t>
            </a:r>
            <a:r>
              <a:rPr lang="en-PH" sz="1900" b="1" dirty="0"/>
              <a:t> ang </a:t>
            </a:r>
            <a:r>
              <a:rPr lang="en-PH" sz="1900" b="1" dirty="0" err="1"/>
              <a:t>kaawaan</a:t>
            </a:r>
            <a:r>
              <a:rPr lang="en-PH" sz="1900" b="1" dirty="0"/>
              <a:t>, at </a:t>
            </a:r>
            <a:r>
              <a:rPr lang="en-PH" sz="1900" b="1" dirty="0" err="1"/>
              <a:t>lumakad</a:t>
            </a:r>
            <a:r>
              <a:rPr lang="en-PH" sz="1900" b="1" dirty="0"/>
              <a:t> na may </a:t>
            </a:r>
            <a:r>
              <a:rPr lang="en-PH" sz="1900" b="1" dirty="0" err="1"/>
              <a:t>kababaan</a:t>
            </a:r>
            <a:r>
              <a:rPr lang="en-PH" sz="1900" b="1" dirty="0"/>
              <a:t> na </a:t>
            </a:r>
            <a:r>
              <a:rPr lang="en-PH" sz="1900" b="1" dirty="0" err="1"/>
              <a:t>kasama</a:t>
            </a:r>
            <a:r>
              <a:rPr lang="en-PH" sz="1900" b="1" dirty="0"/>
              <a:t> ng </a:t>
            </a:r>
            <a:r>
              <a:rPr lang="en-PH" sz="1900" b="1" dirty="0" err="1"/>
              <a:t>iyong</a:t>
            </a:r>
            <a:r>
              <a:rPr lang="en-PH" sz="1900" b="1" dirty="0"/>
              <a:t> Dios</a:t>
            </a:r>
            <a:r>
              <a:rPr lang="en" sz="1900" b="1" dirty="0"/>
              <a:t>” (Mica 6:8).</a:t>
            </a:r>
          </a:p>
        </p:txBody>
      </p:sp>
      <p:sp>
        <p:nvSpPr>
          <p:cNvPr id="15" name="CuadroTexto 14">
            <a:extLst>
              <a:ext uri="{FF2B5EF4-FFF2-40B4-BE49-F238E27FC236}">
                <a16:creationId xmlns:a16="http://schemas.microsoft.com/office/drawing/2014/main" id="{6FB704FC-DAFB-756A-F565-6B76A1C168F0}"/>
              </a:ext>
            </a:extLst>
          </p:cNvPr>
          <p:cNvSpPr txBox="1"/>
          <p:nvPr/>
        </p:nvSpPr>
        <p:spPr>
          <a:xfrm>
            <a:off x="107847" y="3126101"/>
            <a:ext cx="5699334" cy="677108"/>
          </a:xfrm>
          <a:prstGeom prst="rect">
            <a:avLst/>
          </a:prstGeom>
          <a:noFill/>
        </p:spPr>
        <p:txBody>
          <a:bodyPr wrap="square">
            <a:spAutoFit/>
          </a:bodyPr>
          <a:lstStyle/>
          <a:p>
            <a:pPr>
              <a:spcBef>
                <a:spcPts val="600"/>
              </a:spcBef>
            </a:pPr>
            <a:r>
              <a:rPr lang="en" sz="1900" b="1" dirty="0"/>
              <a:t>Sa Sermon sa Bundok, itinuro sa atin ni Jesus kung paano mamuhay ang mamamayan ng Langit.</a:t>
            </a:r>
          </a:p>
        </p:txBody>
      </p:sp>
    </p:spTree>
    <p:extLst>
      <p:ext uri="{BB962C8B-B14F-4D97-AF65-F5344CB8AC3E}">
        <p14:creationId xmlns:p14="http://schemas.microsoft.com/office/powerpoint/2010/main" val="279890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8)">
                                      <p:cBhvr>
                                        <p:cTn id="26" dur="750"/>
                                        <p:tgtEl>
                                          <p:spTgt spid="8"/>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6">
                                            <p:graphicEl>
                                              <a:dgm id="{F5281E67-1297-409F-A645-84E6F03B3DD8}"/>
                                            </p:graphicEl>
                                          </p:spTgt>
                                        </p:tgtEl>
                                        <p:attrNameLst>
                                          <p:attrName>style.visibility</p:attrName>
                                        </p:attrNameLst>
                                      </p:cBhvr>
                                      <p:to>
                                        <p:strVal val="visible"/>
                                      </p:to>
                                    </p:set>
                                    <p:animEffect transition="in" filter="wipe(right)">
                                      <p:cBhvr>
                                        <p:cTn id="35" dur="500"/>
                                        <p:tgtEl>
                                          <p:spTgt spid="6">
                                            <p:graphicEl>
                                              <a:dgm id="{F5281E67-1297-409F-A645-84E6F03B3DD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6">
                                            <p:graphicEl>
                                              <a:dgm id="{CF7405FA-29A5-4AC8-81EA-015E145AB192}"/>
                                            </p:graphicEl>
                                          </p:spTgt>
                                        </p:tgtEl>
                                        <p:attrNameLst>
                                          <p:attrName>style.visibility</p:attrName>
                                        </p:attrNameLst>
                                      </p:cBhvr>
                                      <p:to>
                                        <p:strVal val="visible"/>
                                      </p:to>
                                    </p:set>
                                    <p:animEffect transition="in" filter="wipe(right)">
                                      <p:cBhvr>
                                        <p:cTn id="40" dur="500"/>
                                        <p:tgtEl>
                                          <p:spTgt spid="6">
                                            <p:graphicEl>
                                              <a:dgm id="{CF7405FA-29A5-4AC8-81EA-015E145AB192}"/>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6">
                                            <p:graphicEl>
                                              <a:dgm id="{A79F61FF-67C8-4E94-A7F4-EF124B0472CE}"/>
                                            </p:graphicEl>
                                          </p:spTgt>
                                        </p:tgtEl>
                                        <p:attrNameLst>
                                          <p:attrName>style.visibility</p:attrName>
                                        </p:attrNameLst>
                                      </p:cBhvr>
                                      <p:to>
                                        <p:strVal val="visible"/>
                                      </p:to>
                                    </p:set>
                                    <p:animEffect transition="in" filter="wipe(right)">
                                      <p:cBhvr>
                                        <p:cTn id="45" dur="500"/>
                                        <p:tgtEl>
                                          <p:spTgt spid="6">
                                            <p:graphicEl>
                                              <a:dgm id="{A79F61FF-67C8-4E94-A7F4-EF124B0472C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6">
                                            <p:graphicEl>
                                              <a:dgm id="{1B20B733-CB77-40DA-9183-28D7BCA4FFD3}"/>
                                            </p:graphicEl>
                                          </p:spTgt>
                                        </p:tgtEl>
                                        <p:attrNameLst>
                                          <p:attrName>style.visibility</p:attrName>
                                        </p:attrNameLst>
                                      </p:cBhvr>
                                      <p:to>
                                        <p:strVal val="visible"/>
                                      </p:to>
                                    </p:set>
                                    <p:animEffect transition="in" filter="wipe(right)">
                                      <p:cBhvr>
                                        <p:cTn id="50" dur="500"/>
                                        <p:tgtEl>
                                          <p:spTgt spid="6">
                                            <p:graphicEl>
                                              <a:dgm id="{1B20B733-CB77-40DA-9183-28D7BCA4FFD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6">
                                            <p:graphicEl>
                                              <a:dgm id="{11CD8606-9A25-41B4-BD22-9840D73DAD43}"/>
                                            </p:graphicEl>
                                          </p:spTgt>
                                        </p:tgtEl>
                                        <p:attrNameLst>
                                          <p:attrName>style.visibility</p:attrName>
                                        </p:attrNameLst>
                                      </p:cBhvr>
                                      <p:to>
                                        <p:strVal val="visible"/>
                                      </p:to>
                                    </p:set>
                                    <p:animEffect transition="in" filter="wipe(right)">
                                      <p:cBhvr>
                                        <p:cTn id="55" dur="500"/>
                                        <p:tgtEl>
                                          <p:spTgt spid="6">
                                            <p:graphicEl>
                                              <a:dgm id="{11CD8606-9A25-41B4-BD22-9840D73DAD4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6">
                                            <p:graphicEl>
                                              <a:dgm id="{0017A204-F19F-40B4-90D9-23A7DA14A727}"/>
                                            </p:graphicEl>
                                          </p:spTgt>
                                        </p:tgtEl>
                                        <p:attrNameLst>
                                          <p:attrName>style.visibility</p:attrName>
                                        </p:attrNameLst>
                                      </p:cBhvr>
                                      <p:to>
                                        <p:strVal val="visible"/>
                                      </p:to>
                                    </p:set>
                                    <p:animEffect transition="in" filter="wipe(right)">
                                      <p:cBhvr>
                                        <p:cTn id="60" dur="500"/>
                                        <p:tgtEl>
                                          <p:spTgt spid="6">
                                            <p:graphicEl>
                                              <a:dgm id="{0017A204-F19F-40B4-90D9-23A7DA14A72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6">
                                            <p:graphicEl>
                                              <a:dgm id="{C504EBED-2F60-4EB8-B9BD-90F2F5E8998B}"/>
                                            </p:graphicEl>
                                          </p:spTgt>
                                        </p:tgtEl>
                                        <p:attrNameLst>
                                          <p:attrName>style.visibility</p:attrName>
                                        </p:attrNameLst>
                                      </p:cBhvr>
                                      <p:to>
                                        <p:strVal val="visible"/>
                                      </p:to>
                                    </p:set>
                                    <p:animEffect transition="in" filter="wipe(right)">
                                      <p:cBhvr>
                                        <p:cTn id="65" dur="500"/>
                                        <p:tgtEl>
                                          <p:spTgt spid="6">
                                            <p:graphicEl>
                                              <a:dgm id="{C504EBED-2F60-4EB8-B9BD-90F2F5E8998B}"/>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6">
                                            <p:graphicEl>
                                              <a:dgm id="{FB3B242C-B012-4820-983A-469EDDD96845}"/>
                                            </p:graphicEl>
                                          </p:spTgt>
                                        </p:tgtEl>
                                        <p:attrNameLst>
                                          <p:attrName>style.visibility</p:attrName>
                                        </p:attrNameLst>
                                      </p:cBhvr>
                                      <p:to>
                                        <p:strVal val="visible"/>
                                      </p:to>
                                    </p:set>
                                    <p:animEffect transition="in" filter="wipe(right)">
                                      <p:cBhvr>
                                        <p:cTn id="70" dur="500"/>
                                        <p:tgtEl>
                                          <p:spTgt spid="6">
                                            <p:graphicEl>
                                              <a:dgm id="{FB3B242C-B012-4820-983A-469EDDD96845}"/>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6">
                                            <p:graphicEl>
                                              <a:dgm id="{A0131B4B-270C-496D-855B-7EA2741A0492}"/>
                                            </p:graphicEl>
                                          </p:spTgt>
                                        </p:tgtEl>
                                        <p:attrNameLst>
                                          <p:attrName>style.visibility</p:attrName>
                                        </p:attrNameLst>
                                      </p:cBhvr>
                                      <p:to>
                                        <p:strVal val="visible"/>
                                      </p:to>
                                    </p:set>
                                    <p:animEffect transition="in" filter="wipe(right)">
                                      <p:cBhvr>
                                        <p:cTn id="75" dur="500"/>
                                        <p:tgtEl>
                                          <p:spTgt spid="6">
                                            <p:graphicEl>
                                              <a:dgm id="{A0131B4B-270C-496D-855B-7EA2741A04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6">
                                            <p:graphicEl>
                                              <a:dgm id="{CEAA776C-8B24-4DC1-B312-AB0E31048D47}"/>
                                            </p:graphicEl>
                                          </p:spTgt>
                                        </p:tgtEl>
                                        <p:attrNameLst>
                                          <p:attrName>style.visibility</p:attrName>
                                        </p:attrNameLst>
                                      </p:cBhvr>
                                      <p:to>
                                        <p:strVal val="visible"/>
                                      </p:to>
                                    </p:set>
                                    <p:animEffect transition="in" filter="wipe(right)">
                                      <p:cBhvr>
                                        <p:cTn id="80" dur="500"/>
                                        <p:tgtEl>
                                          <p:spTgt spid="6">
                                            <p:graphicEl>
                                              <a:dgm id="{CEAA776C-8B24-4DC1-B312-AB0E31048D4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6">
                                            <p:graphicEl>
                                              <a:dgm id="{B4020DE7-C031-47F9-8BF7-26F150AE38EA}"/>
                                            </p:graphicEl>
                                          </p:spTgt>
                                        </p:tgtEl>
                                        <p:attrNameLst>
                                          <p:attrName>style.visibility</p:attrName>
                                        </p:attrNameLst>
                                      </p:cBhvr>
                                      <p:to>
                                        <p:strVal val="visible"/>
                                      </p:to>
                                    </p:set>
                                    <p:animEffect transition="in" filter="wipe(right)">
                                      <p:cBhvr>
                                        <p:cTn id="85" dur="500"/>
                                        <p:tgtEl>
                                          <p:spTgt spid="6">
                                            <p:graphicEl>
                                              <a:dgm id="{B4020DE7-C031-47F9-8BF7-26F150AE38EA}"/>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6">
                                            <p:graphicEl>
                                              <a:dgm id="{1866F153-6C31-41A7-B10F-4C46FA2B11A6}"/>
                                            </p:graphicEl>
                                          </p:spTgt>
                                        </p:tgtEl>
                                        <p:attrNameLst>
                                          <p:attrName>style.visibility</p:attrName>
                                        </p:attrNameLst>
                                      </p:cBhvr>
                                      <p:to>
                                        <p:strVal val="visible"/>
                                      </p:to>
                                    </p:set>
                                    <p:animEffect transition="in" filter="wipe(right)">
                                      <p:cBhvr>
                                        <p:cTn id="90" dur="500"/>
                                        <p:tgtEl>
                                          <p:spTgt spid="6">
                                            <p:graphicEl>
                                              <a:dgm id="{1866F153-6C31-41A7-B10F-4C46FA2B11A6}"/>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6">
                                            <p:graphicEl>
                                              <a:dgm id="{9CAAA3BE-A63B-46CC-BAB5-05A28116553D}"/>
                                            </p:graphicEl>
                                          </p:spTgt>
                                        </p:tgtEl>
                                        <p:attrNameLst>
                                          <p:attrName>style.visibility</p:attrName>
                                        </p:attrNameLst>
                                      </p:cBhvr>
                                      <p:to>
                                        <p:strVal val="visible"/>
                                      </p:to>
                                    </p:set>
                                    <p:animEffect transition="in" filter="wipe(right)">
                                      <p:cBhvr>
                                        <p:cTn id="95" dur="500"/>
                                        <p:tgtEl>
                                          <p:spTgt spid="6">
                                            <p:graphicEl>
                                              <a:dgm id="{9CAAA3BE-A63B-46CC-BAB5-05A28116553D}"/>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50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left)">
                                      <p:cBhvr>
                                        <p:cTn id="105" dur="5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lef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p:bldSub>
          <a:bldDgm bld="one"/>
        </p:bldSub>
      </p:bldGraphic>
      <p:bldP spid="7" grpId="0"/>
      <p:bldP spid="11" grpId="0"/>
      <p:bldP spid="13" grpId="0"/>
      <p:bldP spid="15"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1237</TotalTime>
  <Words>1446</Words>
  <Application>Microsoft Office PowerPoint</Application>
  <PresentationFormat>Panorámica</PresentationFormat>
  <Paragraphs>68</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Aptos Display</vt:lpstr>
      <vt:lpstr>Aptos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100</cp:revision>
  <dcterms:created xsi:type="dcterms:W3CDTF">2025-12-30T08:43:05Z</dcterms:created>
  <dcterms:modified xsi:type="dcterms:W3CDTF">2026-01-14T15:26:06Z</dcterms:modified>
</cp:coreProperties>
</file>