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0" d="100"/>
          <a:sy n="30" d="100"/>
        </p:scale>
        <p:origin x="126" y="1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en" sz="1800" b="1" dirty="0">
              <a:effectLst>
                <a:outerShdw blurRad="38100" dist="38100" dir="2700000" algn="tl">
                  <a:srgbClr val="000000"/>
                </a:outerShdw>
              </a:effectLst>
            </a:rPr>
            <a:t>Consistent sya sa panana-langin ng tatlong beses sa isang araw</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n-PH" sz="1800" b="1" dirty="0">
              <a:effectLst>
                <a:outerShdw blurRad="38100" dist="38100" dir="2700000" algn="tl">
                  <a:srgbClr val="000000"/>
                </a:outerShdw>
              </a:effectLst>
            </a:rPr>
            <a:t>M</a:t>
          </a:r>
          <a:r>
            <a:rPr lang="en" sz="1800" b="1" dirty="0">
              <a:effectLst>
                <a:outerShdw blurRad="38100" dist="38100" dir="2700000" algn="tl">
                  <a:srgbClr val="000000"/>
                </a:outerShdw>
              </a:effectLst>
            </a:rPr>
            <a:t>adali itong pansinin, binubuksan ang kanyang bintana paharap sa Jerusalem</a:t>
          </a: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en" sz="2000" b="1" dirty="0">
              <a:effectLst>
                <a:outerShdw blurRad="38100" dist="38100" dir="2700000" algn="tl">
                  <a:srgbClr val="000000"/>
                </a:outerShdw>
              </a:effectLst>
            </a:rPr>
            <a:t>May natatangi syang ugali; nakaluhod sya</a:t>
          </a: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en" sz="2000" b="1" dirty="0">
              <a:effectLst>
                <a:outerShdw blurRad="38100" dist="38100" dir="2700000" algn="tl">
                  <a:srgbClr val="000000"/>
                </a:outerShdw>
              </a:effectLst>
            </a:rPr>
            <a:t>Nakatuon ito sa pasa-salamat at pagsu-sumamo</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en" sz="1800" b="1" dirty="0">
              <a:solidFill>
                <a:schemeClr val="accent6">
                  <a:lumMod val="75000"/>
                </a:schemeClr>
              </a:solidFill>
            </a:rPr>
            <a:t>Nanalangin si Jehoshafat na nakatayo sa harap ng mga tao (2Ch.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en" sz="1800" b="1" dirty="0">
              <a:solidFill>
                <a:schemeClr val="accent5">
                  <a:lumMod val="75000"/>
                </a:schemeClr>
              </a:solidFill>
            </a:rPr>
            <a:t>Umupo si David sa harap ng Dios upang </a:t>
          </a:r>
          <a:r>
            <a:rPr lang="en" sz="1600" b="1" dirty="0">
              <a:solidFill>
                <a:schemeClr val="accent5">
                  <a:lumMod val="75000"/>
                </a:schemeClr>
              </a:solidFill>
            </a:rPr>
            <a:t>magpasalamat</a:t>
          </a:r>
          <a:br>
            <a:rPr lang="en" sz="1800" b="1" dirty="0">
              <a:solidFill>
                <a:schemeClr val="accent5">
                  <a:lumMod val="75000"/>
                </a:schemeClr>
              </a:solidFill>
            </a:rPr>
          </a:br>
          <a:r>
            <a:rPr lang="en" sz="1800" b="1" dirty="0">
              <a:solidFill>
                <a:schemeClr val="accent5">
                  <a:lumMod val="75000"/>
                </a:schemeClr>
              </a:solidFill>
            </a:rPr>
            <a:t>(2S. 7:18)</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n" sz="2000" b="1" dirty="0">
              <a:solidFill>
                <a:schemeClr val="accent2">
                  <a:lumMod val="75000"/>
                </a:schemeClr>
              </a:solidFill>
            </a:rPr>
            <a:t>Nanalangin si Solomon na nakaluhod, </a:t>
          </a:r>
          <a:r>
            <a:rPr lang="en-PH" sz="2000" b="1" dirty="0">
              <a:solidFill>
                <a:schemeClr val="accent2">
                  <a:lumMod val="75000"/>
                </a:schemeClr>
              </a:solidFill>
            </a:rPr>
            <a:t>at </a:t>
          </a:r>
          <a:r>
            <a:rPr lang="en-PH" sz="2000" b="1" dirty="0" err="1">
              <a:solidFill>
                <a:schemeClr val="accent2">
                  <a:lumMod val="75000"/>
                </a:schemeClr>
              </a:solidFill>
            </a:rPr>
            <a:t>nakataas</a:t>
          </a:r>
          <a:r>
            <a:rPr lang="en-PH" sz="2000" b="1" dirty="0">
              <a:solidFill>
                <a:schemeClr val="accent2">
                  <a:lumMod val="75000"/>
                </a:schemeClr>
              </a:solidFill>
            </a:rPr>
            <a:t> ang mga </a:t>
          </a:r>
          <a:r>
            <a:rPr lang="en-PH" sz="2000" b="1" dirty="0" err="1">
              <a:solidFill>
                <a:schemeClr val="accent2">
                  <a:lumMod val="75000"/>
                </a:schemeClr>
              </a:solidFill>
            </a:rPr>
            <a:t>kamay</a:t>
          </a:r>
          <a:r>
            <a:rPr lang="en-PH" sz="2000" b="1" dirty="0">
              <a:solidFill>
                <a:schemeClr val="accent2">
                  <a:lumMod val="75000"/>
                </a:schemeClr>
              </a:solidFill>
            </a:rPr>
            <a:t> </a:t>
          </a:r>
          <a:r>
            <a:rPr lang="en" sz="2000" b="1" dirty="0">
              <a:solidFill>
                <a:schemeClr val="accent2">
                  <a:lumMod val="75000"/>
                </a:schemeClr>
              </a:solidFill>
            </a:rPr>
            <a:t>(1K.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en" sz="2000" b="1" dirty="0">
              <a:ln>
                <a:solidFill>
                  <a:schemeClr val="accent4">
                    <a:lumMod val="50000"/>
                  </a:schemeClr>
                </a:solidFill>
              </a:ln>
            </a:rPr>
            <a:t>Yumuko ang mga tao sa lupa upang manalangin</a:t>
          </a:r>
          <a:br>
            <a:rPr lang="es-ES" sz="2000" b="1" dirty="0">
              <a:ln>
                <a:solidFill>
                  <a:schemeClr val="accent4">
                    <a:lumMod val="50000"/>
                  </a:schemeClr>
                </a:solidFill>
              </a:ln>
            </a:rPr>
          </a:br>
          <a:r>
            <a:rPr lang="en" sz="2000" b="1" dirty="0">
              <a:ln>
                <a:solidFill>
                  <a:schemeClr val="accent4">
                    <a:lumMod val="50000"/>
                  </a:schemeClr>
                </a:solidFill>
              </a:ln>
            </a:rPr>
            <a:t>(Neh.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en" sz="2000" b="1" dirty="0">
              <a:solidFill>
                <a:schemeClr val="accent1">
                  <a:lumMod val="75000"/>
                </a:schemeClr>
              </a:solidFill>
            </a:rPr>
            <a:t>Si David ay nanalanging nakahiga sa kanyang higaan</a:t>
          </a:r>
          <a:br>
            <a:rPr lang="es-ES" sz="2000" b="1" dirty="0">
              <a:solidFill>
                <a:schemeClr val="accent1">
                  <a:lumMod val="75000"/>
                </a:schemeClr>
              </a:solidFill>
            </a:rPr>
          </a:br>
          <a:r>
            <a:rPr lang="en" sz="2000" b="1" dirty="0">
              <a:solidFill>
                <a:schemeClr val="accent1">
                  <a:lumMod val="75000"/>
                </a:schemeClr>
              </a:solidFill>
            </a:rPr>
            <a:t>(1K.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n" sz="2000" b="1" dirty="0">
              <a:solidFill>
                <a:schemeClr val="accent3">
                  <a:lumMod val="75000"/>
                </a:schemeClr>
              </a:solidFill>
            </a:rPr>
            <a:t>Si Nehemias ay tumayo at nanalanging tahimik sa harap ng hari</a:t>
          </a:r>
          <a:br>
            <a:rPr lang="en" sz="2000" b="1" dirty="0">
              <a:solidFill>
                <a:schemeClr val="accent3">
                  <a:lumMod val="75000"/>
                </a:schemeClr>
              </a:solidFill>
            </a:rPr>
          </a:br>
          <a:r>
            <a:rPr lang="en" sz="2000" b="1" dirty="0">
              <a:solidFill>
                <a:schemeClr val="accent3">
                  <a:lumMod val="75000"/>
                </a:schemeClr>
              </a:solidFill>
            </a:rPr>
            <a:t>(Neh.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 sz="2000" b="1" dirty="0">
              <a:solidFill>
                <a:schemeClr val="accent3"/>
              </a:solidFill>
            </a:rPr>
            <a:t>PARA SA MGA MIEMBRO NG PAMILYA</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en" sz="2000" b="1" dirty="0"/>
            <a:t>Dahil sa kasalanan ni Aaron</a:t>
          </a:r>
          <a:br>
            <a:rPr lang="es-ES" sz="2000" b="1" dirty="0"/>
          </a:br>
          <a:r>
            <a:rPr lang="en" sz="2000" b="1" dirty="0"/>
            <a:t>(Deut. 9:20)</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en" sz="2000" b="1" dirty="0"/>
            <a:t>Dahil sa pagrereklamo ni Miriam</a:t>
          </a:r>
          <a:br>
            <a:rPr lang="es-ES" sz="2000" b="1" dirty="0"/>
          </a:br>
          <a:r>
            <a:rPr lang="en" sz="2000" b="1" dirty="0"/>
            <a:t>(Nm.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 sz="2000" b="1" dirty="0">
              <a:solidFill>
                <a:srgbClr val="7030A0"/>
              </a:solidFill>
            </a:rPr>
            <a:t>PARA SA BAYAN</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en" sz="2000" b="1" dirty="0"/>
            <a:t>Nang nauhaw sila</a:t>
          </a:r>
          <a:br>
            <a:rPr lang="en" sz="2000" b="1" dirty="0"/>
          </a:br>
          <a:r>
            <a:rPr lang="en" sz="2000" b="1" dirty="0"/>
            <a:t>(Ex.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en" sz="2000" b="1" dirty="0"/>
            <a:t>Nang nagutom sila (Nm.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en" sz="2000" b="1" dirty="0"/>
            <a:t>Nang nagkasala sila</a:t>
          </a:r>
          <a:br>
            <a:rPr lang="en" sz="2000" b="1" dirty="0"/>
          </a:br>
          <a:r>
            <a:rPr lang="en" sz="2000" b="1" dirty="0"/>
            <a:t>(Ex.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32273"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Consistent sya sa panana-langin ng tatlong beses sa isang araw</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90000"/>
            </a:lnSpc>
            <a:spcBef>
              <a:spcPct val="0"/>
            </a:spcBef>
            <a:spcAft>
              <a:spcPct val="35000"/>
            </a:spcAft>
            <a:buNone/>
          </a:pPr>
          <a:r>
            <a:rPr lang="en-PH" sz="1800" b="1" kern="1200" dirty="0">
              <a:effectLst>
                <a:outerShdw blurRad="38100" dist="38100" dir="2700000" algn="tl">
                  <a:srgbClr val="000000"/>
                </a:outerShdw>
              </a:effectLst>
            </a:rPr>
            <a:t>M</a:t>
          </a:r>
          <a:r>
            <a:rPr lang="en" sz="1800" b="1" kern="1200" dirty="0">
              <a:effectLst>
                <a:outerShdw blurRad="38100" dist="38100" dir="2700000" algn="tl">
                  <a:srgbClr val="000000"/>
                </a:outerShdw>
              </a:effectLst>
            </a:rPr>
            <a:t>adali itong pansinin, binubuksan ang kanyang bintana paharap sa Jerusalem</a:t>
          </a: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May natatangi syang ugali; nakaluhod sya</a:t>
          </a: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Nakatuon ito sa pasa-salamat at pagsu-sumamo</a:t>
          </a: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en" sz="1800" b="1" kern="1200" dirty="0">
              <a:solidFill>
                <a:schemeClr val="accent6">
                  <a:lumMod val="75000"/>
                </a:schemeClr>
              </a:solidFill>
            </a:rPr>
            <a:t>Nanalangin si Jehoshafat na nakatayo sa harap ng mga tao (2Ch. 20:5)</a:t>
          </a: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scene3d>
            <a:camera prst="orthographicFront"/>
            <a:lightRig rig="threePt" dir="t"/>
          </a:scene3d>
          <a:sp3d extrusionH="57150">
            <a:bevelT w="38100" h="38100"/>
          </a:sp3d>
        </a:bodyPr>
        <a:lstStyle/>
        <a:p>
          <a:pPr marL="0" lvl="0" indent="0" algn="ctr" defTabSz="800100">
            <a:lnSpc>
              <a:spcPct val="90000"/>
            </a:lnSpc>
            <a:spcBef>
              <a:spcPct val="0"/>
            </a:spcBef>
            <a:spcAft>
              <a:spcPct val="35000"/>
            </a:spcAft>
            <a:buNone/>
          </a:pPr>
          <a:r>
            <a:rPr lang="en" sz="1800" b="1" kern="1200" dirty="0">
              <a:solidFill>
                <a:schemeClr val="accent5">
                  <a:lumMod val="75000"/>
                </a:schemeClr>
              </a:solidFill>
            </a:rPr>
            <a:t>Umupo si David sa harap ng Dios upang </a:t>
          </a:r>
          <a:r>
            <a:rPr lang="en" sz="1600" b="1" kern="1200" dirty="0">
              <a:solidFill>
                <a:schemeClr val="accent5">
                  <a:lumMod val="75000"/>
                </a:schemeClr>
              </a:solidFill>
            </a:rPr>
            <a:t>magpasalamat</a:t>
          </a:r>
          <a:br>
            <a:rPr lang="en" sz="1800" b="1" kern="1200" dirty="0">
              <a:solidFill>
                <a:schemeClr val="accent5">
                  <a:lumMod val="75000"/>
                </a:schemeClr>
              </a:solidFill>
            </a:rPr>
          </a:br>
          <a:r>
            <a:rPr lang="en" sz="1800" b="1" kern="1200" dirty="0">
              <a:solidFill>
                <a:schemeClr val="accent5">
                  <a:lumMod val="75000"/>
                </a:schemeClr>
              </a:solidFill>
            </a:rPr>
            <a:t>(2S. 7:18)</a:t>
          </a: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75000"/>
                </a:schemeClr>
              </a:solidFill>
            </a:rPr>
            <a:t>Nanalangin si Solomon na nakaluhod, </a:t>
          </a:r>
          <a:r>
            <a:rPr lang="en-PH" sz="2000" b="1" kern="1200" dirty="0">
              <a:solidFill>
                <a:schemeClr val="accent2">
                  <a:lumMod val="75000"/>
                </a:schemeClr>
              </a:solidFill>
            </a:rPr>
            <a:t>at </a:t>
          </a:r>
          <a:r>
            <a:rPr lang="en-PH" sz="2000" b="1" kern="1200" dirty="0" err="1">
              <a:solidFill>
                <a:schemeClr val="accent2">
                  <a:lumMod val="75000"/>
                </a:schemeClr>
              </a:solidFill>
            </a:rPr>
            <a:t>nakataas</a:t>
          </a:r>
          <a:r>
            <a:rPr lang="en-PH" sz="2000" b="1" kern="1200" dirty="0">
              <a:solidFill>
                <a:schemeClr val="accent2">
                  <a:lumMod val="75000"/>
                </a:schemeClr>
              </a:solidFill>
            </a:rPr>
            <a:t> ang mga </a:t>
          </a:r>
          <a:r>
            <a:rPr lang="en-PH" sz="2000" b="1" kern="1200" dirty="0" err="1">
              <a:solidFill>
                <a:schemeClr val="accent2">
                  <a:lumMod val="75000"/>
                </a:schemeClr>
              </a:solidFill>
            </a:rPr>
            <a:t>kamay</a:t>
          </a:r>
          <a:r>
            <a:rPr lang="en-PH" sz="2000" b="1" kern="1200" dirty="0">
              <a:solidFill>
                <a:schemeClr val="accent2">
                  <a:lumMod val="75000"/>
                </a:schemeClr>
              </a:solidFill>
            </a:rPr>
            <a:t> </a:t>
          </a:r>
          <a:r>
            <a:rPr lang="en" sz="2000" b="1" kern="1200" dirty="0">
              <a:solidFill>
                <a:schemeClr val="accent2">
                  <a:lumMod val="75000"/>
                </a:schemeClr>
              </a:solidFill>
            </a:rPr>
            <a:t>(1K. 8:54)</a:t>
          </a: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ln>
                <a:solidFill>
                  <a:schemeClr val="accent4">
                    <a:lumMod val="50000"/>
                  </a:schemeClr>
                </a:solidFill>
              </a:ln>
            </a:rPr>
            <a:t>Yumuko ang mga tao sa lupa upang manalangin</a:t>
          </a:r>
          <a:br>
            <a:rPr lang="es-ES" sz="2000" b="1" kern="1200" dirty="0">
              <a:ln>
                <a:solidFill>
                  <a:schemeClr val="accent4">
                    <a:lumMod val="50000"/>
                  </a:schemeClr>
                </a:solidFill>
              </a:ln>
            </a:rPr>
          </a:br>
          <a:r>
            <a:rPr lang="en" sz="2000" b="1" kern="1200" dirty="0">
              <a:ln>
                <a:solidFill>
                  <a:schemeClr val="accent4">
                    <a:lumMod val="50000"/>
                  </a:schemeClr>
                </a:solidFill>
              </a:ln>
            </a:rPr>
            <a:t>(Neh. 8:6)</a:t>
          </a: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1">
                  <a:lumMod val="75000"/>
                </a:schemeClr>
              </a:solidFill>
            </a:rPr>
            <a:t>Si David ay nanalanging nakahiga sa kanyang higaan</a:t>
          </a:r>
          <a:br>
            <a:rPr lang="es-ES" sz="2000" b="1" kern="1200" dirty="0">
              <a:solidFill>
                <a:schemeClr val="accent1">
                  <a:lumMod val="75000"/>
                </a:schemeClr>
              </a:solidFill>
            </a:rPr>
          </a:br>
          <a:r>
            <a:rPr lang="en" sz="2000" b="1" kern="1200" dirty="0">
              <a:solidFill>
                <a:schemeClr val="accent1">
                  <a:lumMod val="75000"/>
                </a:schemeClr>
              </a:solidFill>
            </a:rPr>
            <a:t>(1K. 1:47)</a:t>
          </a: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3">
                  <a:lumMod val="75000"/>
                </a:schemeClr>
              </a:solidFill>
            </a:rPr>
            <a:t>Si Nehemias ay tumayo at nanalanging tahimik sa harap ng hari</a:t>
          </a:r>
          <a:br>
            <a:rPr lang="en" sz="2000" b="1" kern="1200" dirty="0">
              <a:solidFill>
                <a:schemeClr val="accent3">
                  <a:lumMod val="75000"/>
                </a:schemeClr>
              </a:solidFill>
            </a:rPr>
          </a:br>
          <a:r>
            <a:rPr lang="en" sz="2000" b="1" kern="1200" dirty="0">
              <a:solidFill>
                <a:schemeClr val="accent3">
                  <a:lumMod val="75000"/>
                </a:schemeClr>
              </a:solidFill>
            </a:rPr>
            <a:t>(Neh. 2:1-4)</a:t>
          </a: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1951871" y="60528"/>
          <a:ext cx="4449223"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chemeClr val="accent3"/>
              </a:solidFill>
            </a:rPr>
            <a:t>PARA SA MGA MIEMBRO NG PAMILYA</a:t>
          </a:r>
        </a:p>
      </dsp:txBody>
      <dsp:txXfrm>
        <a:off x="1951871" y="60528"/>
        <a:ext cx="4449223"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en" sz="2000" b="1" kern="1200" dirty="0"/>
            <a:t>Dahil sa kasalanan ni Aaron</a:t>
          </a:r>
          <a:br>
            <a:rPr lang="es-ES" sz="2000" b="1" kern="1200" dirty="0"/>
          </a:br>
          <a:r>
            <a:rPr lang="en" sz="2000" b="1" kern="1200" dirty="0"/>
            <a:t>(Deut. 9:20)</a:t>
          </a: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en" sz="2000" b="1" kern="1200" dirty="0"/>
            <a:t>Dahil sa pagrereklamo ni Miriam</a:t>
          </a:r>
          <a:br>
            <a:rPr lang="es-ES" sz="2000" b="1" kern="1200" dirty="0"/>
          </a:br>
          <a:r>
            <a:rPr lang="en" sz="2000" b="1" kern="1200" dirty="0"/>
            <a:t>(Nm.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rgbClr val="7030A0"/>
              </a:solidFill>
            </a:rPr>
            <a:t>PARA SA BAYAN</a:t>
          </a: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en" sz="2000" b="1" kern="1200" dirty="0"/>
            <a:t>Nang nauhaw sila</a:t>
          </a:r>
          <a:br>
            <a:rPr lang="en" sz="2000" b="1" kern="1200" dirty="0"/>
          </a:br>
          <a:r>
            <a:rPr lang="en" sz="2000" b="1" kern="1200" dirty="0"/>
            <a:t>(Ex. 15:24-25)</a:t>
          </a: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en" sz="2000" b="1" kern="1200" dirty="0"/>
            <a:t>Nang nagutom sila (Nm.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en" sz="2000" b="1" kern="1200" dirty="0"/>
            <a:t>Nang nagkasala sila</a:t>
          </a:r>
          <a:br>
            <a:rPr lang="en" sz="2000" b="1" kern="1200" dirty="0"/>
          </a:br>
          <a:r>
            <a:rPr lang="en" sz="2000" b="1" kern="1200" dirty="0"/>
            <a:t>(Ex.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400800" y="548640"/>
            <a:ext cx="5657850"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PH"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ffectLst>
                  <a:glow rad="127000">
                    <a:schemeClr val="tx1">
                      <a:alpha val="70000"/>
                    </a:schemeClr>
                  </a:glow>
                </a:effectLst>
              </a:rPr>
              <a:t>MGA MANDIRIGMA NG </a:t>
            </a:r>
            <a:r>
              <a:rPr lang="en-PH" sz="54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ffectLst>
                  <a:glow rad="127000">
                    <a:schemeClr val="tx1">
                      <a:alpha val="70000"/>
                    </a:schemeClr>
                  </a:glow>
                </a:effectLst>
              </a:rPr>
              <a:t>PANANALANGIN</a:t>
            </a: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ffectLst>
                <a:glow rad="127000">
                  <a:schemeClr val="tx1">
                    <a:alpha val="70000"/>
                  </a:schemeClr>
                </a:glow>
              </a:effectLst>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3171574" cy="338554"/>
          </a:xfrm>
          <a:prstGeom prst="rect">
            <a:avLst/>
          </a:prstGeom>
          <a:noFill/>
        </p:spPr>
        <p:txBody>
          <a:bodyPr wrap="none" rtlCol="0">
            <a:spAutoFit/>
          </a:bodyPr>
          <a:lstStyle/>
          <a:p>
            <a:r>
              <a:rPr lang="en" sz="1600" b="1" dirty="0">
                <a:solidFill>
                  <a:srgbClr val="FEF5A8"/>
                </a:solidFill>
                <a:effectLst>
                  <a:outerShdw blurRad="38100" dist="38100" dir="2700000" algn="tl">
                    <a:srgbClr val="000000"/>
                  </a:outerShdw>
                </a:effectLst>
              </a:rPr>
              <a:t>Aralin 6 para ika-9 ng Mayo,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2733388" y="27246"/>
            <a:ext cx="9540382"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ISANG BUHAY NG PANALANGIN</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At </a:t>
            </a:r>
            <a:r>
              <a:rPr lang="en-US" b="1" dirty="0" err="1">
                <a:solidFill>
                  <a:schemeClr val="accent3">
                    <a:lumMod val="50000"/>
                  </a:schemeClr>
                </a:solidFill>
                <a:latin typeface="Comic Sans MS" panose="030F0702030302020204" pitchFamily="66" charset="0"/>
              </a:rPr>
              <a:t>nabuhay</a:t>
            </a:r>
            <a:r>
              <a:rPr lang="en-US" b="1" dirty="0">
                <a:solidFill>
                  <a:schemeClr val="accent3">
                    <a:lumMod val="50000"/>
                  </a:schemeClr>
                </a:solidFill>
                <a:latin typeface="Comic Sans MS" panose="030F0702030302020204" pitchFamily="66" charset="0"/>
              </a:rPr>
              <a:t> si Enoc na </a:t>
            </a:r>
            <a:r>
              <a:rPr lang="en-US" b="1" dirty="0" err="1">
                <a:solidFill>
                  <a:schemeClr val="accent3">
                    <a:lumMod val="50000"/>
                  </a:schemeClr>
                </a:solidFill>
                <a:latin typeface="Comic Sans MS" panose="030F0702030302020204" pitchFamily="66" charset="0"/>
              </a:rPr>
              <a:t>anim</a:t>
            </a:r>
            <a:r>
              <a:rPr lang="en-US" b="1" dirty="0">
                <a:solidFill>
                  <a:schemeClr val="accent3">
                    <a:lumMod val="50000"/>
                  </a:schemeClr>
                </a:solidFill>
                <a:latin typeface="Comic Sans MS" panose="030F0702030302020204" pitchFamily="66" charset="0"/>
              </a:rPr>
              <a:t> na </a:t>
            </a:r>
            <a:r>
              <a:rPr lang="en-US" b="1" dirty="0" err="1">
                <a:solidFill>
                  <a:schemeClr val="accent3">
                    <a:lumMod val="50000"/>
                  </a:schemeClr>
                </a:solidFill>
                <a:latin typeface="Comic Sans MS" panose="030F0702030302020204" pitchFamily="66" charset="0"/>
              </a:rPr>
              <a:t>pu't</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limang</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taon</a:t>
            </a:r>
            <a:r>
              <a:rPr lang="en-US" b="1" dirty="0">
                <a:solidFill>
                  <a:schemeClr val="accent3">
                    <a:lumMod val="50000"/>
                  </a:schemeClr>
                </a:solidFill>
                <a:latin typeface="Comic Sans MS" panose="030F0702030302020204" pitchFamily="66" charset="0"/>
              </a:rPr>
              <a:t>, at </a:t>
            </a:r>
            <a:r>
              <a:rPr lang="en-US" b="1" dirty="0" err="1">
                <a:solidFill>
                  <a:schemeClr val="accent3">
                    <a:lumMod val="50000"/>
                  </a:schemeClr>
                </a:solidFill>
                <a:latin typeface="Comic Sans MS" panose="030F0702030302020204" pitchFamily="66" charset="0"/>
              </a:rPr>
              <a:t>naging</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anak</a:t>
            </a:r>
            <a:r>
              <a:rPr lang="en-US" b="1" dirty="0">
                <a:solidFill>
                  <a:schemeClr val="accent3">
                    <a:lumMod val="50000"/>
                  </a:schemeClr>
                </a:solidFill>
                <a:latin typeface="Comic Sans MS" panose="030F0702030302020204" pitchFamily="66" charset="0"/>
              </a:rPr>
              <a:t> si </a:t>
            </a:r>
            <a:r>
              <a:rPr lang="en-US" b="1" dirty="0" err="1">
                <a:solidFill>
                  <a:schemeClr val="accent3">
                    <a:lumMod val="50000"/>
                  </a:schemeClr>
                </a:solidFill>
                <a:latin typeface="Comic Sans MS" panose="030F0702030302020204" pitchFamily="66" charset="0"/>
              </a:rPr>
              <a:t>Matusalem</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(Genesis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124940" y="1271321"/>
            <a:ext cx="7092061" cy="1323439"/>
          </a:xfrm>
          <a:prstGeom prst="rect">
            <a:avLst/>
          </a:prstGeom>
          <a:noFill/>
        </p:spPr>
        <p:txBody>
          <a:bodyPr wrap="square" rtlCol="0">
            <a:spAutoFit/>
          </a:bodyPr>
          <a:lstStyle/>
          <a:p>
            <a:pPr>
              <a:spcBef>
                <a:spcPts val="600"/>
              </a:spcBef>
            </a:pPr>
            <a:r>
              <a:rPr lang="en" sz="2000" b="1" dirty="0"/>
              <a:t>N</a:t>
            </a:r>
            <a:r>
              <a:rPr lang="en-PH" sz="2000" b="1" dirty="0"/>
              <a:t>a</a:t>
            </a:r>
            <a:r>
              <a:rPr lang="en" sz="2000" b="1" dirty="0"/>
              <a:t>buhay si Enoc sa panahong mahirap, nang lumalago ang kasamaan ng mga tao bago pa ang baha. </a:t>
            </a:r>
            <a:r>
              <a:rPr lang="en-PH" sz="2000" b="1" dirty="0"/>
              <a:t>S</a:t>
            </a:r>
            <a:r>
              <a:rPr lang="en" sz="2000" b="1" dirty="0"/>
              <a:t>a pagkapanganak ng kanyang panganay, lumago ang pag-unawa nya sa D</a:t>
            </a:r>
            <a:r>
              <a:rPr lang="en-PH" sz="2000" b="1" dirty="0" err="1"/>
              <a:t>i</a:t>
            </a:r>
            <a:r>
              <a:rPr lang="en" sz="2000" b="1" dirty="0"/>
              <a:t>os, ganun din ang pakikipagusap nya sa Kanya (Gen.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63194" y="4034431"/>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417674"/>
            <a:ext cx="2915390" cy="21153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284903" y="743683"/>
            <a:ext cx="1840087" cy="3110922"/>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94626"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287" y="4176221"/>
            <a:ext cx="1992183"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67010" y="2644291"/>
            <a:ext cx="10217893" cy="1323439"/>
          </a:xfrm>
          <a:prstGeom prst="rect">
            <a:avLst/>
          </a:prstGeom>
          <a:noFill/>
        </p:spPr>
        <p:txBody>
          <a:bodyPr wrap="square">
            <a:spAutoFit/>
          </a:bodyPr>
          <a:lstStyle/>
          <a:p>
            <a:pPr>
              <a:spcBef>
                <a:spcPts val="600"/>
              </a:spcBef>
            </a:pPr>
            <a:r>
              <a:rPr lang="en" sz="2000" b="1" dirty="0"/>
              <a:t>Mahalaga ang pananalangin sa relasyon. H</a:t>
            </a:r>
            <a:r>
              <a:rPr lang="en-PH" sz="2000" b="1" dirty="0"/>
              <a:t>a</a:t>
            </a:r>
            <a:r>
              <a:rPr lang="en" sz="2000" b="1" dirty="0"/>
              <a:t>bang nagiging mahirap at mahalaga ang kanyang trabaho, nagiging mas palagi at mag taimtim ang kanyang panalangin. May mga panahong pumupunta sya sa tahimik na lugar upang makipag-usap sa Dios. Gayunpaman, bumabalik sya upang ibahagi sa bayan ang nalaman nya tungkol sa Dios.</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168179" y="3978637"/>
            <a:ext cx="5838738" cy="2862322"/>
          </a:xfrm>
          <a:prstGeom prst="rect">
            <a:avLst/>
          </a:prstGeom>
          <a:noFill/>
        </p:spPr>
        <p:txBody>
          <a:bodyPr wrap="square">
            <a:spAutoFit/>
          </a:bodyPr>
          <a:lstStyle/>
          <a:p>
            <a:pPr>
              <a:spcBef>
                <a:spcPts val="600"/>
              </a:spcBef>
            </a:pPr>
            <a:r>
              <a:rPr lang="en" sz="2000" b="1" dirty="0"/>
              <a:t>Naririnig tayo ng Dios sa gitna ng kabisihan at ingay ng buhay at sa tahimik na mga lugar. Walng lugar dito sa Lupa na hindi tayo makikita at maririnig ng Dios. Maaari nating ipahayag ang ating panalangin sa salita (na tumutulong upang makakonsentrate tayo), o pwede natin itong gawin na tahimik (upang maipahayag natin ang ating iniisip). Ang mahalaga ay hindi tayo tumitigil na makipag-usap sa Dios sa panalangin.</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rPr>
              <a:t>MOISES</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PAKIKIPAG-USAP SA DIOS</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584775"/>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wala</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pang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bumangong</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propeta</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sa Israel na gaya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ni</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Moises, na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kilala</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ECC75"/>
                </a:solidFill>
                <a:effectLst>
                  <a:outerShdw blurRad="38100" dist="38100" dir="2700000" algn="tl">
                    <a:srgbClr val="000000">
                      <a:alpha val="43137"/>
                    </a:srgbClr>
                  </a:outerShdw>
                </a:effectLst>
                <a:latin typeface="Comic Sans MS" panose="030F0702030302020204" pitchFamily="66" charset="0"/>
              </a:rPr>
              <a:t>mukhaan</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(Deuteronomio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en" sz="2000" b="1" dirty="0"/>
              <a:t>Sa pagkarinig sa Dios na nagsasalita sa Sinai, humiling ang bayan na huwag nang magsalita ng direkta sa kanila, dahil natakot silang mamatay dahil sa Kanyang boses (Ex. 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323439"/>
          </a:xfrm>
          <a:prstGeom prst="rect">
            <a:avLst/>
          </a:prstGeom>
          <a:noFill/>
        </p:spPr>
        <p:txBody>
          <a:bodyPr wrap="square">
            <a:spAutoFit/>
          </a:bodyPr>
          <a:lstStyle/>
          <a:p>
            <a:pPr>
              <a:spcBef>
                <a:spcPts val="600"/>
              </a:spcBef>
            </a:pPr>
            <a:r>
              <a:rPr lang="en" sz="2000" b="1" dirty="0"/>
              <a:t>Hindi ganito ang sitwasyon kay Moises, na nakipag-usap sa D</a:t>
            </a:r>
            <a:r>
              <a:rPr lang="en-PH" sz="2000" b="1" dirty="0" err="1"/>
              <a:t>i</a:t>
            </a:r>
            <a:r>
              <a:rPr lang="en" sz="2000" b="1" dirty="0"/>
              <a:t>os ng harapan (Deut. 34:10). Sa 40 taon (mula sa nag-aapoy na damo hanggang kamatayan), palagi sina Moises at ang Dios na may pag-uusap (Exodo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en" sz="2000" b="1" dirty="0"/>
              <a:t>Wala tayong prebilihiyo ngayon upang makipag-usap sa Dios ng harapan, ngunit tinutugunan ito ng panalangin kung saan kakausap natin ang Dios ng direkta.</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2246769"/>
          </a:xfrm>
          <a:prstGeom prst="rect">
            <a:avLst/>
          </a:prstGeom>
          <a:noFill/>
        </p:spPr>
        <p:txBody>
          <a:bodyPr wrap="square">
            <a:spAutoFit/>
          </a:bodyPr>
          <a:lstStyle/>
          <a:p>
            <a:pPr>
              <a:spcBef>
                <a:spcPts val="600"/>
              </a:spcBef>
            </a:pPr>
            <a:r>
              <a:rPr lang="en" sz="2000" b="1" dirty="0"/>
              <a:t>Nagtala ang Biblia ng ilang apatnapung araw kung saan nagbigay ang Dios ng mga natatanging tagubilin kay Moises sa pagtatayo ng tabernakulo at nagbigay ng ilang mga kautusan sa kanya. Sa panahon ding ito, nanalangin si Moises para sa mga tao.</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PANANALANGIN PARA SA IBA</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689054" y="496352"/>
            <a:ext cx="7117292"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At ang </a:t>
            </a:r>
            <a:r>
              <a:rPr lang="en-US" b="1" dirty="0" err="1">
                <a:solidFill>
                  <a:srgbClr val="7030A0"/>
                </a:solidFill>
                <a:latin typeface="Comic Sans MS" panose="030F0702030302020204" pitchFamily="66" charset="0"/>
              </a:rPr>
              <a:t>Panginoo'y</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totoong</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nagalit</a:t>
            </a:r>
            <a:r>
              <a:rPr lang="en-US" b="1" dirty="0">
                <a:solidFill>
                  <a:srgbClr val="7030A0"/>
                </a:solidFill>
                <a:latin typeface="Comic Sans MS" panose="030F0702030302020204" pitchFamily="66" charset="0"/>
              </a:rPr>
              <a:t> kay Aaron na </a:t>
            </a:r>
            <a:r>
              <a:rPr lang="en-US" b="1" dirty="0" err="1">
                <a:solidFill>
                  <a:srgbClr val="7030A0"/>
                </a:solidFill>
                <a:latin typeface="Comic Sans MS" panose="030F0702030302020204" pitchFamily="66" charset="0"/>
              </a:rPr>
              <a:t>siya</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sana'y</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papatayin</a:t>
            </a:r>
            <a:r>
              <a:rPr lang="en-US" b="1" dirty="0">
                <a:solidFill>
                  <a:srgbClr val="7030A0"/>
                </a:solidFill>
                <a:latin typeface="Comic Sans MS" panose="030F0702030302020204" pitchFamily="66" charset="0"/>
              </a:rPr>
              <a:t>: at akin din </a:t>
            </a:r>
            <a:r>
              <a:rPr lang="en-US" b="1" dirty="0" err="1">
                <a:solidFill>
                  <a:srgbClr val="7030A0"/>
                </a:solidFill>
                <a:latin typeface="Comic Sans MS" panose="030F0702030302020204" pitchFamily="66" charset="0"/>
              </a:rPr>
              <a:t>namang</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idinalangin</a:t>
            </a:r>
            <a:r>
              <a:rPr lang="en-US" b="1" dirty="0">
                <a:solidFill>
                  <a:srgbClr val="7030A0"/>
                </a:solidFill>
                <a:latin typeface="Comic Sans MS" panose="030F0702030302020204" pitchFamily="66" charset="0"/>
              </a:rPr>
              <a:t> si Aaron </a:t>
            </a:r>
            <a:r>
              <a:rPr lang="en-US" b="1" dirty="0" err="1">
                <a:solidFill>
                  <a:srgbClr val="7030A0"/>
                </a:solidFill>
                <a:latin typeface="Comic Sans MS" panose="030F0702030302020204" pitchFamily="66" charset="0"/>
              </a:rPr>
              <a:t>nang</a:t>
            </a:r>
            <a:r>
              <a:rPr lang="en-US" b="1" dirty="0">
                <a:solidFill>
                  <a:srgbClr val="7030A0"/>
                </a:solidFill>
                <a:latin typeface="Comic Sans MS" panose="030F0702030302020204" pitchFamily="66" charset="0"/>
              </a:rPr>
              <a:t> </a:t>
            </a:r>
            <a:r>
              <a:rPr lang="en-US" b="1" dirty="0" err="1">
                <a:solidFill>
                  <a:srgbClr val="7030A0"/>
                </a:solidFill>
                <a:latin typeface="Comic Sans MS" panose="030F0702030302020204" pitchFamily="66" charset="0"/>
              </a:rPr>
              <a:t>panahon</a:t>
            </a:r>
            <a:r>
              <a:rPr lang="en-US" b="1" dirty="0">
                <a:solidFill>
                  <a:srgbClr val="7030A0"/>
                </a:solidFill>
                <a:latin typeface="Comic Sans MS" panose="030F0702030302020204" pitchFamily="66" charset="0"/>
              </a:rPr>
              <a:t> ding </a:t>
            </a:r>
            <a:r>
              <a:rPr lang="en-US" b="1" dirty="0" err="1">
                <a:solidFill>
                  <a:srgbClr val="7030A0"/>
                </a:solidFill>
                <a:latin typeface="Comic Sans MS" panose="030F0702030302020204" pitchFamily="66" charset="0"/>
              </a:rPr>
              <a:t>yaon</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(Deuteronomio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rtlCol="0">
            <a:spAutoFit/>
          </a:bodyPr>
          <a:lstStyle/>
          <a:p>
            <a:pPr>
              <a:spcBef>
                <a:spcPts val="600"/>
              </a:spcBef>
            </a:pPr>
            <a:r>
              <a:rPr lang="en" sz="2000" b="1" dirty="0"/>
              <a:t>Ang Intercessory prayer ay pananalangin natin para sa ibang mga tao (Santiago 5:16; Mateo 5:44; 1 Timoteo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3573086457"/>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45366" y="112710"/>
            <a:ext cx="2176242" cy="2699214"/>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736" y="276850"/>
            <a:ext cx="2484298" cy="2484298"/>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en" sz="2000" b="1" dirty="0"/>
              <a:t>Ano ang mag-udyok kay Moises na ipanalangin ang iba?</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Nanalangin si Moises sa Dios para sa iba sa iba’t-ibang okasyon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iba’t-ibang mga dahilan:</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Iyon din dapat ang mag-udyok sa atin: pagmamahal sa mga ipinapanalangin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natin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842168"/>
            <a:ext cx="11469571" cy="4893647"/>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Dapat </a:t>
            </a:r>
            <a:r>
              <a:rPr lang="en-US" sz="2400" b="1" dirty="0" err="1">
                <a:latin typeface="Constantia" panose="02030602050306030303" pitchFamily="18" charset="0"/>
              </a:rPr>
              <a:t>tayong</a:t>
            </a:r>
            <a:r>
              <a:rPr lang="en-US" sz="2400" b="1" dirty="0">
                <a:latin typeface="Constantia" panose="02030602050306030303" pitchFamily="18" charset="0"/>
              </a:rPr>
              <a:t> </a:t>
            </a:r>
            <a:r>
              <a:rPr lang="en-US" sz="2400" b="1" dirty="0" err="1">
                <a:latin typeface="Constantia" panose="02030602050306030303" pitchFamily="18" charset="0"/>
              </a:rPr>
              <a:t>manalangin</a:t>
            </a:r>
            <a:r>
              <a:rPr lang="en-US" sz="2400" b="1" dirty="0">
                <a:latin typeface="Constantia" panose="02030602050306030303" pitchFamily="18" charset="0"/>
              </a:rPr>
              <a:t> sa </a:t>
            </a:r>
            <a:r>
              <a:rPr lang="en-US" sz="2400" b="1" dirty="0" err="1">
                <a:latin typeface="Constantia" panose="02030602050306030303" pitchFamily="18" charset="0"/>
              </a:rPr>
              <a:t>tahanan</a:t>
            </a:r>
            <a:r>
              <a:rPr lang="en-US" sz="2400" b="1" dirty="0">
                <a:latin typeface="Constantia" panose="02030602050306030303" pitchFamily="18" charset="0"/>
              </a:rPr>
              <a:t> na </a:t>
            </a:r>
            <a:r>
              <a:rPr lang="en-US" sz="2400" b="1" dirty="0" err="1">
                <a:latin typeface="Constantia" panose="02030602050306030303" pitchFamily="18" charset="0"/>
              </a:rPr>
              <a:t>kasama</a:t>
            </a:r>
            <a:r>
              <a:rPr lang="en-US" sz="2400" b="1" dirty="0">
                <a:latin typeface="Constantia" panose="02030602050306030303" pitchFamily="18" charset="0"/>
              </a:rPr>
              <a:t> ang </a:t>
            </a:r>
            <a:r>
              <a:rPr lang="en-US" sz="2400" b="1" dirty="0" err="1">
                <a:latin typeface="Constantia" panose="02030602050306030303" pitchFamily="18" charset="0"/>
              </a:rPr>
              <a:t>sambahayan</a:t>
            </a:r>
            <a:r>
              <a:rPr lang="en-US" sz="2400" b="1" dirty="0">
                <a:latin typeface="Constantia" panose="02030602050306030303" pitchFamily="18" charset="0"/>
              </a:rPr>
              <a:t>; at </a:t>
            </a:r>
            <a:r>
              <a:rPr lang="en-US" sz="2400" b="1" dirty="0" err="1">
                <a:latin typeface="Constantia" panose="02030602050306030303" pitchFamily="18" charset="0"/>
              </a:rPr>
              <a:t>higit</a:t>
            </a:r>
            <a:r>
              <a:rPr lang="en-US" sz="2400" b="1" dirty="0">
                <a:latin typeface="Constantia" panose="02030602050306030303" pitchFamily="18" charset="0"/>
              </a:rPr>
              <a:t> sa lahat ay </a:t>
            </a:r>
            <a:r>
              <a:rPr lang="en-US" sz="2400" b="1" dirty="0" err="1">
                <a:latin typeface="Constantia" panose="02030602050306030303" pitchFamily="18" charset="0"/>
              </a:rPr>
              <a:t>huwag</a:t>
            </a:r>
            <a:r>
              <a:rPr lang="en-US" sz="2400" b="1" dirty="0">
                <a:latin typeface="Constantia" panose="02030602050306030303" pitchFamily="18" charset="0"/>
              </a:rPr>
              <a:t> </a:t>
            </a:r>
            <a:r>
              <a:rPr lang="en-US" sz="2400" b="1" dirty="0" err="1">
                <a:latin typeface="Constantia" panose="02030602050306030303" pitchFamily="18" charset="0"/>
              </a:rPr>
              <a:t>nating</a:t>
            </a:r>
            <a:r>
              <a:rPr lang="en-US" sz="2400" b="1" dirty="0">
                <a:latin typeface="Constantia" panose="02030602050306030303" pitchFamily="18" charset="0"/>
              </a:rPr>
              <a:t> </a:t>
            </a:r>
            <a:r>
              <a:rPr lang="en-US" sz="2400" b="1" dirty="0" err="1">
                <a:latin typeface="Constantia" panose="02030602050306030303" pitchFamily="18" charset="0"/>
              </a:rPr>
              <a:t>kaliligtaan</a:t>
            </a:r>
            <a:r>
              <a:rPr lang="en-US" sz="2400" b="1" dirty="0">
                <a:latin typeface="Constantia" panose="02030602050306030303" pitchFamily="18" charset="0"/>
              </a:rPr>
              <a:t> ang </a:t>
            </a:r>
            <a:r>
              <a:rPr lang="en-US" sz="2400" b="1" dirty="0" err="1">
                <a:latin typeface="Constantia" panose="02030602050306030303" pitchFamily="18" charset="0"/>
              </a:rPr>
              <a:t>lihim</a:t>
            </a:r>
            <a:r>
              <a:rPr lang="en-US" sz="2400" b="1" dirty="0">
                <a:latin typeface="Constantia" panose="02030602050306030303" pitchFamily="18" charset="0"/>
              </a:rPr>
              <a:t> na </a:t>
            </a:r>
            <a:r>
              <a:rPr lang="en-US" sz="2400" b="1" dirty="0" err="1">
                <a:latin typeface="Constantia" panose="02030602050306030303" pitchFamily="18" charset="0"/>
              </a:rPr>
              <a:t>panalangin</a:t>
            </a:r>
            <a:r>
              <a:rPr lang="en-US" sz="2400" b="1" dirty="0">
                <a:latin typeface="Constantia" panose="02030602050306030303" pitchFamily="18" charset="0"/>
              </a:rPr>
              <a:t>, </a:t>
            </a:r>
            <a:r>
              <a:rPr lang="en-US" sz="2400" b="1" dirty="0" err="1">
                <a:latin typeface="Constantia" panose="02030602050306030303" pitchFamily="18" charset="0"/>
              </a:rPr>
              <a:t>sapagka’t</a:t>
            </a:r>
            <a:r>
              <a:rPr lang="en-US" sz="2400" b="1" dirty="0">
                <a:latin typeface="Constantia" panose="02030602050306030303" pitchFamily="18" charset="0"/>
              </a:rPr>
              <a:t> </a:t>
            </a:r>
            <a:r>
              <a:rPr lang="en-US" sz="2400" b="1" dirty="0" err="1">
                <a:latin typeface="Constantia" panose="02030602050306030303" pitchFamily="18" charset="0"/>
              </a:rPr>
              <a:t>iyan</a:t>
            </a:r>
            <a:r>
              <a:rPr lang="en-US" sz="2400" b="1" dirty="0">
                <a:latin typeface="Constantia" panose="02030602050306030303" pitchFamily="18" charset="0"/>
              </a:rPr>
              <a:t> ang </a:t>
            </a:r>
            <a:r>
              <a:rPr lang="en-US" sz="2400" b="1" dirty="0" err="1">
                <a:latin typeface="Constantia" panose="02030602050306030303" pitchFamily="18" charset="0"/>
              </a:rPr>
              <a:t>buhay</a:t>
            </a:r>
            <a:r>
              <a:rPr lang="en-US" sz="2400" b="1" dirty="0">
                <a:latin typeface="Constantia" panose="02030602050306030303" pitchFamily="18" charset="0"/>
              </a:rPr>
              <a:t> ng </a:t>
            </a:r>
            <a:r>
              <a:rPr lang="en-US" sz="2400" b="1" dirty="0" err="1">
                <a:latin typeface="Constantia" panose="02030602050306030303" pitchFamily="18" charset="0"/>
              </a:rPr>
              <a:t>kaluluwa</a:t>
            </a:r>
            <a:r>
              <a:rPr lang="en-US" sz="2400" b="1" dirty="0">
                <a:latin typeface="Constantia" panose="02030602050306030303" pitchFamily="18" charset="0"/>
              </a:rPr>
              <a:t>. Hindi </a:t>
            </a:r>
            <a:r>
              <a:rPr lang="en-US" sz="2400" b="1" dirty="0" err="1">
                <a:latin typeface="Constantia" panose="02030602050306030303" pitchFamily="18" charset="0"/>
              </a:rPr>
              <a:t>makalulusog</a:t>
            </a:r>
            <a:r>
              <a:rPr lang="en-US" sz="2400" b="1" dirty="0">
                <a:latin typeface="Constantia" panose="02030602050306030303" pitchFamily="18" charset="0"/>
              </a:rPr>
              <a:t> ang </a:t>
            </a:r>
            <a:r>
              <a:rPr lang="en-US" sz="2400" b="1" dirty="0" err="1">
                <a:latin typeface="Constantia" panose="02030602050306030303" pitchFamily="18" charset="0"/>
              </a:rPr>
              <a:t>kaluluwa</a:t>
            </a:r>
            <a:r>
              <a:rPr lang="en-US" sz="2400" b="1" dirty="0">
                <a:latin typeface="Constantia" panose="02030602050306030303" pitchFamily="18" charset="0"/>
              </a:rPr>
              <a:t> </a:t>
            </a:r>
            <a:r>
              <a:rPr lang="en-US" sz="2400" b="1" dirty="0" err="1">
                <a:latin typeface="Constantia" panose="02030602050306030303" pitchFamily="18" charset="0"/>
              </a:rPr>
              <a:t>pagka</a:t>
            </a:r>
            <a:r>
              <a:rPr lang="en-US" sz="2400" b="1" dirty="0">
                <a:latin typeface="Constantia" panose="02030602050306030303" pitchFamily="18" charset="0"/>
              </a:rPr>
              <a:t> </a:t>
            </a:r>
            <a:r>
              <a:rPr lang="en-US" sz="2400" b="1" dirty="0" err="1">
                <a:latin typeface="Constantia" panose="02030602050306030303" pitchFamily="18" charset="0"/>
              </a:rPr>
              <a:t>kinaliligtaan</a:t>
            </a:r>
            <a:r>
              <a:rPr lang="en-US" sz="2400" b="1" dirty="0">
                <a:latin typeface="Constantia" panose="02030602050306030303" pitchFamily="18" charset="0"/>
              </a:rPr>
              <a:t> ang </a:t>
            </a:r>
            <a:r>
              <a:rPr lang="en-US" sz="2400" b="1" dirty="0" err="1">
                <a:latin typeface="Constantia" panose="02030602050306030303" pitchFamily="18" charset="0"/>
              </a:rPr>
              <a:t>panalangin</a:t>
            </a:r>
            <a:r>
              <a:rPr lang="en-US" sz="2400" b="1" dirty="0">
                <a:latin typeface="Constantia" panose="02030602050306030303" pitchFamily="18" charset="0"/>
              </a:rPr>
              <a:t>. Ang </a:t>
            </a:r>
            <a:r>
              <a:rPr lang="en-US" sz="2400" b="1" dirty="0" err="1">
                <a:latin typeface="Constantia" panose="02030602050306030303" pitchFamily="18" charset="0"/>
              </a:rPr>
              <a:t>panalangin</a:t>
            </a:r>
            <a:r>
              <a:rPr lang="en-US" sz="2400" b="1" dirty="0">
                <a:latin typeface="Constantia" panose="02030602050306030303" pitchFamily="18" charset="0"/>
              </a:rPr>
              <a:t> sa </a:t>
            </a:r>
            <a:r>
              <a:rPr lang="en-US" sz="2400" b="1" dirty="0" err="1">
                <a:latin typeface="Constantia" panose="02030602050306030303" pitchFamily="18" charset="0"/>
              </a:rPr>
              <a:t>loob</a:t>
            </a:r>
            <a:r>
              <a:rPr lang="en-US" sz="2400" b="1" dirty="0">
                <a:latin typeface="Constantia" panose="02030602050306030303" pitchFamily="18" charset="0"/>
              </a:rPr>
              <a:t> ng </a:t>
            </a:r>
            <a:r>
              <a:rPr lang="en-US" sz="2400" b="1" dirty="0" err="1">
                <a:latin typeface="Constantia" panose="02030602050306030303" pitchFamily="18" charset="0"/>
              </a:rPr>
              <a:t>sambahayan</a:t>
            </a:r>
            <a:r>
              <a:rPr lang="en-US" sz="2400" b="1" dirty="0">
                <a:latin typeface="Constantia" panose="02030602050306030303" pitchFamily="18" charset="0"/>
              </a:rPr>
              <a:t> o ang </a:t>
            </a:r>
            <a:r>
              <a:rPr lang="en-US" sz="2400" b="1" dirty="0" err="1">
                <a:latin typeface="Constantia" panose="02030602050306030303" pitchFamily="18" charset="0"/>
              </a:rPr>
              <a:t>panalangin</a:t>
            </a:r>
            <a:r>
              <a:rPr lang="en-US" sz="2400" b="1" dirty="0">
                <a:latin typeface="Constantia" panose="02030602050306030303" pitchFamily="18" charset="0"/>
              </a:rPr>
              <a:t> sa </a:t>
            </a:r>
            <a:r>
              <a:rPr lang="en-US" sz="2400" b="1" dirty="0" err="1">
                <a:latin typeface="Constantia" panose="02030602050306030303" pitchFamily="18" charset="0"/>
              </a:rPr>
              <a:t>harapan</a:t>
            </a:r>
            <a:r>
              <a:rPr lang="en-US" sz="2400" b="1" dirty="0">
                <a:latin typeface="Constantia" panose="02030602050306030303" pitchFamily="18" charset="0"/>
              </a:rPr>
              <a:t> ng </a:t>
            </a:r>
            <a:r>
              <a:rPr lang="en-US" sz="2400" b="1" dirty="0" err="1">
                <a:latin typeface="Constantia" panose="02030602050306030303" pitchFamily="18" charset="0"/>
              </a:rPr>
              <a:t>madla</a:t>
            </a:r>
            <a:r>
              <a:rPr lang="en-US" sz="2400" b="1" dirty="0">
                <a:latin typeface="Constantia" panose="02030602050306030303" pitchFamily="18" charset="0"/>
              </a:rPr>
              <a:t>, ay </a:t>
            </a:r>
            <a:r>
              <a:rPr lang="en-US" sz="2400" b="1" dirty="0" err="1">
                <a:latin typeface="Constantia" panose="02030602050306030303" pitchFamily="18" charset="0"/>
              </a:rPr>
              <a:t>hindi</a:t>
            </a:r>
            <a:r>
              <a:rPr lang="en-US" sz="2400" b="1" dirty="0">
                <a:latin typeface="Constantia" panose="02030602050306030303" pitchFamily="18" charset="0"/>
              </a:rPr>
              <a:t> </a:t>
            </a:r>
            <a:r>
              <a:rPr lang="en-US" sz="2400" b="1" dirty="0" err="1">
                <a:latin typeface="Constantia" panose="02030602050306030303" pitchFamily="18" charset="0"/>
              </a:rPr>
              <a:t>sapat</a:t>
            </a:r>
            <a:r>
              <a:rPr lang="en-US" sz="2400" b="1" dirty="0">
                <a:latin typeface="Constantia" panose="02030602050306030303" pitchFamily="18" charset="0"/>
              </a:rPr>
              <a:t>. Sa </a:t>
            </a:r>
            <a:r>
              <a:rPr lang="en-US" sz="2400" b="1" dirty="0" err="1">
                <a:latin typeface="Constantia" panose="02030602050306030303" pitchFamily="18" charset="0"/>
              </a:rPr>
              <a:t>pag-iisa</a:t>
            </a:r>
            <a:r>
              <a:rPr lang="en-US" sz="2400" b="1" dirty="0">
                <a:latin typeface="Constantia" panose="02030602050306030303" pitchFamily="18" charset="0"/>
              </a:rPr>
              <a:t>, ay </a:t>
            </a:r>
            <a:r>
              <a:rPr lang="en-US" sz="2400" b="1" dirty="0" err="1">
                <a:latin typeface="Constantia" panose="02030602050306030303" pitchFamily="18" charset="0"/>
              </a:rPr>
              <a:t>buksan</a:t>
            </a:r>
            <a:r>
              <a:rPr lang="en-US" sz="2400" b="1" dirty="0">
                <a:latin typeface="Constantia" panose="02030602050306030303" pitchFamily="18" charset="0"/>
              </a:rPr>
              <a:t> </a:t>
            </a:r>
            <a:r>
              <a:rPr lang="en-US" sz="2400" b="1" dirty="0" err="1">
                <a:latin typeface="Constantia" panose="02030602050306030303" pitchFamily="18" charset="0"/>
              </a:rPr>
              <a:t>ninyo</a:t>
            </a:r>
            <a:r>
              <a:rPr lang="en-US" sz="2400" b="1" dirty="0">
                <a:latin typeface="Constantia" panose="02030602050306030303" pitchFamily="18" charset="0"/>
              </a:rPr>
              <a:t> ang </a:t>
            </a:r>
            <a:r>
              <a:rPr lang="en-US" sz="2400" b="1" dirty="0" err="1">
                <a:latin typeface="Constantia" panose="02030602050306030303" pitchFamily="18" charset="0"/>
              </a:rPr>
              <a:t>inyong</a:t>
            </a:r>
            <a:r>
              <a:rPr lang="en-US" sz="2400" b="1" dirty="0">
                <a:latin typeface="Constantia" panose="02030602050306030303" pitchFamily="18" charset="0"/>
              </a:rPr>
              <a:t> puso sa </a:t>
            </a:r>
            <a:r>
              <a:rPr lang="en-US" sz="2400" b="1" dirty="0" err="1">
                <a:latin typeface="Constantia" panose="02030602050306030303" pitchFamily="18" charset="0"/>
              </a:rPr>
              <a:t>sumisiyasat</a:t>
            </a:r>
            <a:r>
              <a:rPr lang="en-US" sz="2400" b="1" dirty="0">
                <a:latin typeface="Constantia" panose="02030602050306030303" pitchFamily="18" charset="0"/>
              </a:rPr>
              <a:t> na </a:t>
            </a:r>
            <a:r>
              <a:rPr lang="en-US" sz="2400" b="1" dirty="0" err="1">
                <a:latin typeface="Constantia" panose="02030602050306030303" pitchFamily="18" charset="0"/>
              </a:rPr>
              <a:t>paningin</a:t>
            </a:r>
            <a:r>
              <a:rPr lang="en-US" sz="2400" b="1" dirty="0">
                <a:latin typeface="Constantia" panose="02030602050306030303" pitchFamily="18" charset="0"/>
              </a:rPr>
              <a:t> ng </a:t>
            </a:r>
            <a:r>
              <a:rPr lang="en-US" sz="2400" b="1" dirty="0" err="1">
                <a:latin typeface="Constantia" panose="02030602050306030303" pitchFamily="18" charset="0"/>
              </a:rPr>
              <a:t>Diyos</a:t>
            </a:r>
            <a:r>
              <a:rPr lang="en-US" sz="2400" b="1" dirty="0">
                <a:latin typeface="Constantia" panose="02030602050306030303" pitchFamily="18" charset="0"/>
              </a:rPr>
              <a:t>. Ang </a:t>
            </a:r>
            <a:r>
              <a:rPr lang="en-US" sz="2400" b="1" dirty="0" err="1">
                <a:latin typeface="Constantia" panose="02030602050306030303" pitchFamily="18" charset="0"/>
              </a:rPr>
              <a:t>lihim</a:t>
            </a:r>
            <a:r>
              <a:rPr lang="en-US" sz="2400" b="1" dirty="0">
                <a:latin typeface="Constantia" panose="02030602050306030303" pitchFamily="18" charset="0"/>
              </a:rPr>
              <a:t> na </a:t>
            </a:r>
            <a:r>
              <a:rPr lang="en-US" sz="2400" b="1" dirty="0" err="1">
                <a:latin typeface="Constantia" panose="02030602050306030303" pitchFamily="18" charset="0"/>
              </a:rPr>
              <a:t>panalangin</a:t>
            </a:r>
            <a:r>
              <a:rPr lang="en-US" sz="2400" b="1" dirty="0">
                <a:latin typeface="Constantia" panose="02030602050306030303" pitchFamily="18" charset="0"/>
              </a:rPr>
              <a:t> ay </a:t>
            </a:r>
            <a:r>
              <a:rPr lang="en-US" sz="2400" b="1" dirty="0" err="1">
                <a:latin typeface="Constantia" panose="02030602050306030303" pitchFamily="18" charset="0"/>
              </a:rPr>
              <a:t>dapat</a:t>
            </a:r>
            <a:r>
              <a:rPr lang="en-US" sz="2400" b="1" dirty="0">
                <a:latin typeface="Constantia" panose="02030602050306030303" pitchFamily="18" charset="0"/>
              </a:rPr>
              <a:t> </a:t>
            </a:r>
            <a:r>
              <a:rPr lang="en-US" sz="2400" b="1" dirty="0" err="1">
                <a:latin typeface="Constantia" panose="02030602050306030303" pitchFamily="18" charset="0"/>
              </a:rPr>
              <a:t>marinig</a:t>
            </a:r>
            <a:r>
              <a:rPr lang="en-US" sz="2400" b="1" dirty="0">
                <a:latin typeface="Constantia" panose="02030602050306030303" pitchFamily="18" charset="0"/>
              </a:rPr>
              <a:t> ng </a:t>
            </a:r>
            <a:r>
              <a:rPr lang="en-US" sz="2400" b="1" dirty="0" err="1">
                <a:latin typeface="Constantia" panose="02030602050306030303" pitchFamily="18" charset="0"/>
              </a:rPr>
              <a:t>Diyos</a:t>
            </a:r>
            <a:r>
              <a:rPr lang="en-US" sz="2400" b="1" dirty="0">
                <a:latin typeface="Constantia" panose="02030602050306030303" pitchFamily="18" charset="0"/>
              </a:rPr>
              <a:t> la- </a:t>
            </a:r>
            <a:r>
              <a:rPr lang="en-US" sz="2400" b="1" dirty="0" err="1">
                <a:latin typeface="Constantia" panose="02030602050306030303" pitchFamily="18" charset="0"/>
              </a:rPr>
              <a:t>mang</a:t>
            </a:r>
            <a:r>
              <a:rPr lang="en-US" sz="2400" b="1" dirty="0">
                <a:latin typeface="Constantia" panose="02030602050306030303" pitchFamily="18" charset="0"/>
              </a:rPr>
              <a:t> na </a:t>
            </a:r>
            <a:r>
              <a:rPr lang="en-US" sz="2400" b="1" dirty="0" err="1">
                <a:latin typeface="Constantia" panose="02030602050306030303" pitchFamily="18" charset="0"/>
              </a:rPr>
              <a:t>dumirinig</a:t>
            </a:r>
            <a:r>
              <a:rPr lang="en-US" sz="2400" b="1" dirty="0">
                <a:latin typeface="Constantia" panose="02030602050306030303" pitchFamily="18" charset="0"/>
              </a:rPr>
              <a:t> ng </a:t>
            </a:r>
            <a:r>
              <a:rPr lang="en-US" sz="2400" b="1" dirty="0" err="1">
                <a:latin typeface="Constantia" panose="02030602050306030303" pitchFamily="18" charset="0"/>
              </a:rPr>
              <a:t>panalangin</a:t>
            </a:r>
            <a:r>
              <a:rPr lang="en-US" sz="2400" b="1" dirty="0">
                <a:latin typeface="Constantia" panose="02030602050306030303" pitchFamily="18" charset="0"/>
              </a:rPr>
              <a:t>. Walang </a:t>
            </a:r>
            <a:r>
              <a:rPr lang="en-US" sz="2400" b="1" dirty="0" err="1">
                <a:latin typeface="Constantia" panose="02030602050306030303" pitchFamily="18" charset="0"/>
              </a:rPr>
              <a:t>mausi</a:t>
            </a:r>
            <a:r>
              <a:rPr lang="en-US" sz="2400" b="1" dirty="0">
                <a:latin typeface="Constantia" panose="02030602050306030303" pitchFamily="18" charset="0"/>
              </a:rPr>
              <a:t>- sang </a:t>
            </a:r>
            <a:r>
              <a:rPr lang="en-US" sz="2400" b="1" dirty="0" err="1">
                <a:latin typeface="Constantia" panose="02030602050306030303" pitchFamily="18" charset="0"/>
              </a:rPr>
              <a:t>tainga</a:t>
            </a:r>
            <a:r>
              <a:rPr lang="en-US" sz="2400" b="1" dirty="0">
                <a:latin typeface="Constantia" panose="02030602050306030303" pitchFamily="18" charset="0"/>
              </a:rPr>
              <a:t> ang </a:t>
            </a:r>
            <a:r>
              <a:rPr lang="en-US" sz="2400" b="1" dirty="0" err="1">
                <a:latin typeface="Constantia" panose="02030602050306030303" pitchFamily="18" charset="0"/>
              </a:rPr>
              <a:t>dapat</a:t>
            </a:r>
            <a:r>
              <a:rPr lang="en-US" sz="2400" b="1" dirty="0">
                <a:latin typeface="Constantia" panose="02030602050306030303" pitchFamily="18" charset="0"/>
              </a:rPr>
              <a:t> </a:t>
            </a:r>
            <a:r>
              <a:rPr lang="en-US" sz="2400" b="1" dirty="0" err="1">
                <a:latin typeface="Constantia" panose="02030602050306030303" pitchFamily="18" charset="0"/>
              </a:rPr>
              <a:t>makarinig</a:t>
            </a:r>
            <a:r>
              <a:rPr lang="en-US" sz="2400" b="1" dirty="0">
                <a:latin typeface="Constantia" panose="02030602050306030303" pitchFamily="18" charset="0"/>
              </a:rPr>
              <a:t> ng </a:t>
            </a:r>
            <a:r>
              <a:rPr lang="en-US" sz="2400" b="1" dirty="0" err="1">
                <a:latin typeface="Constantia" panose="02030602050306030303" pitchFamily="18" charset="0"/>
              </a:rPr>
              <a:t>dalahin</a:t>
            </a:r>
            <a:r>
              <a:rPr lang="en-US" sz="2400" b="1" dirty="0">
                <a:latin typeface="Constantia" panose="02030602050306030303" pitchFamily="18" charset="0"/>
              </a:rPr>
              <a:t> ng </a:t>
            </a:r>
            <a:r>
              <a:rPr lang="en-US" sz="2400" b="1" dirty="0" err="1">
                <a:latin typeface="Constantia" panose="02030602050306030303" pitchFamily="18" charset="0"/>
              </a:rPr>
              <a:t>gan</a:t>
            </a:r>
            <a:r>
              <a:rPr lang="en-US" sz="2400" b="1" dirty="0">
                <a:latin typeface="Constantia" panose="02030602050306030303" pitchFamily="18" charset="0"/>
              </a:rPr>
              <a:t>- yang </a:t>
            </a:r>
            <a:r>
              <a:rPr lang="en-US" sz="2400" b="1" dirty="0" err="1">
                <a:latin typeface="Constantia" panose="02030602050306030303" pitchFamily="18" charset="0"/>
              </a:rPr>
              <a:t>panalangin</a:t>
            </a:r>
            <a:r>
              <a:rPr lang="en-US" sz="2400" b="1" dirty="0">
                <a:latin typeface="Constantia" panose="02030602050306030303" pitchFamily="18" charset="0"/>
              </a:rPr>
              <a:t>. Sa </a:t>
            </a:r>
            <a:r>
              <a:rPr lang="en-US" sz="2400" b="1" dirty="0" err="1">
                <a:latin typeface="Constantia" panose="02030602050306030303" pitchFamily="18" charset="0"/>
              </a:rPr>
              <a:t>lihim</a:t>
            </a:r>
            <a:r>
              <a:rPr lang="en-US" sz="2400" b="1" dirty="0">
                <a:latin typeface="Constantia" panose="02030602050306030303" pitchFamily="18" charset="0"/>
              </a:rPr>
              <a:t> na </a:t>
            </a:r>
            <a:r>
              <a:rPr lang="en-US" sz="2400" b="1" dirty="0" err="1">
                <a:latin typeface="Constantia" panose="02030602050306030303" pitchFamily="18" charset="0"/>
              </a:rPr>
              <a:t>pananalangin</a:t>
            </a:r>
            <a:r>
              <a:rPr lang="en-US" sz="2400" b="1" dirty="0">
                <a:latin typeface="Constantia" panose="02030602050306030303" pitchFamily="18" charset="0"/>
              </a:rPr>
              <a:t> ang </a:t>
            </a:r>
            <a:r>
              <a:rPr lang="en-US" sz="2400" b="1" dirty="0" err="1">
                <a:latin typeface="Constantia" panose="02030602050306030303" pitchFamily="18" charset="0"/>
              </a:rPr>
              <a:t>kaluluwa</a:t>
            </a:r>
            <a:r>
              <a:rPr lang="en-US" sz="2400" b="1" dirty="0">
                <a:latin typeface="Constantia" panose="02030602050306030303" pitchFamily="18" charset="0"/>
              </a:rPr>
              <a:t> ay </a:t>
            </a:r>
            <a:r>
              <a:rPr lang="en-US" sz="2400" b="1" dirty="0" err="1">
                <a:latin typeface="Constantia" panose="02030602050306030303" pitchFamily="18" charset="0"/>
              </a:rPr>
              <a:t>laya</a:t>
            </a:r>
            <a:r>
              <a:rPr lang="en-US" sz="2400" b="1" dirty="0">
                <a:latin typeface="Constantia" panose="02030602050306030303" pitchFamily="18" charset="0"/>
              </a:rPr>
              <a:t> </a:t>
            </a:r>
            <a:r>
              <a:rPr lang="en-US" sz="2400" b="1" dirty="0" err="1">
                <a:latin typeface="Constantia" panose="02030602050306030303" pitchFamily="18" charset="0"/>
              </a:rPr>
              <a:t>mula</a:t>
            </a:r>
            <a:r>
              <a:rPr lang="en-US" sz="2400" b="1" dirty="0">
                <a:latin typeface="Constantia" panose="02030602050306030303" pitchFamily="18" charset="0"/>
              </a:rPr>
              <a:t> sa </a:t>
            </a:r>
            <a:r>
              <a:rPr lang="en-US" sz="2400" b="1" dirty="0" err="1">
                <a:latin typeface="Constantia" panose="02030602050306030303" pitchFamily="18" charset="0"/>
              </a:rPr>
              <a:t>anumang</a:t>
            </a:r>
            <a:r>
              <a:rPr lang="en-US" sz="2400" b="1" dirty="0">
                <a:latin typeface="Constantia" panose="02030602050306030303" pitchFamily="18" charset="0"/>
              </a:rPr>
              <a:t> </a:t>
            </a:r>
            <a:r>
              <a:rPr lang="en-US" sz="2400" b="1" dirty="0" err="1">
                <a:latin typeface="Constantia" panose="02030602050306030303" pitchFamily="18" charset="0"/>
              </a:rPr>
              <a:t>impluensiya</a:t>
            </a:r>
            <a:r>
              <a:rPr lang="en-US" sz="2400" b="1" dirty="0">
                <a:latin typeface="Constantia" panose="02030602050306030303" pitchFamily="18" charset="0"/>
              </a:rPr>
              <a:t> sa pa- </a:t>
            </a:r>
            <a:r>
              <a:rPr lang="en-US" sz="2400" b="1" dirty="0" err="1">
                <a:latin typeface="Constantia" panose="02030602050306030303" pitchFamily="18" charset="0"/>
              </a:rPr>
              <a:t>libot</a:t>
            </a:r>
            <a:r>
              <a:rPr lang="en-US" sz="2400" b="1" dirty="0">
                <a:latin typeface="Constantia" panose="02030602050306030303" pitchFamily="18" charset="0"/>
              </a:rPr>
              <a:t>, at </a:t>
            </a:r>
            <a:r>
              <a:rPr lang="en-US" sz="2400" b="1" dirty="0" err="1">
                <a:latin typeface="Constantia" panose="02030602050306030303" pitchFamily="18" charset="0"/>
              </a:rPr>
              <a:t>laya</a:t>
            </a:r>
            <a:r>
              <a:rPr lang="en-US" sz="2400" b="1" dirty="0">
                <a:latin typeface="Constantia" panose="02030602050306030303" pitchFamily="18" charset="0"/>
              </a:rPr>
              <a:t> </a:t>
            </a:r>
            <a:r>
              <a:rPr lang="en-US" sz="2400" b="1" dirty="0" err="1">
                <a:latin typeface="Constantia" panose="02030602050306030303" pitchFamily="18" charset="0"/>
              </a:rPr>
              <a:t>rin</a:t>
            </a:r>
            <a:r>
              <a:rPr lang="en-US" sz="2400" b="1" dirty="0">
                <a:latin typeface="Constantia" panose="02030602050306030303" pitchFamily="18" charset="0"/>
              </a:rPr>
              <a:t> sa </a:t>
            </a:r>
            <a:r>
              <a:rPr lang="en-US" sz="2400" b="1" dirty="0" err="1">
                <a:latin typeface="Constantia" panose="02030602050306030303" pitchFamily="18" charset="0"/>
              </a:rPr>
              <a:t>anumang</a:t>
            </a:r>
            <a:r>
              <a:rPr lang="en-US" sz="2400" b="1" dirty="0">
                <a:latin typeface="Constantia" panose="02030602050306030303" pitchFamily="18" charset="0"/>
              </a:rPr>
              <a:t> </a:t>
            </a:r>
            <a:r>
              <a:rPr lang="en-US" sz="2400" b="1" dirty="0" err="1">
                <a:latin typeface="Constantia" panose="02030602050306030303" pitchFamily="18" charset="0"/>
              </a:rPr>
              <a:t>kagusutan</a:t>
            </a:r>
            <a:r>
              <a:rPr lang="en-US" sz="2400" b="1" dirty="0">
                <a:latin typeface="Constantia" panose="02030602050306030303" pitchFamily="18" charset="0"/>
              </a:rPr>
              <a:t>. </a:t>
            </a:r>
            <a:r>
              <a:rPr lang="en-US" sz="2400" b="1" dirty="0" err="1">
                <a:latin typeface="Constantia" panose="02030602050306030303" pitchFamily="18" charset="0"/>
              </a:rPr>
              <a:t>Banayad</a:t>
            </a:r>
            <a:r>
              <a:rPr lang="en-US" sz="2400" b="1" dirty="0">
                <a:latin typeface="Constantia" panose="02030602050306030303" pitchFamily="18" charset="0"/>
              </a:rPr>
              <a:t>, </a:t>
            </a:r>
            <a:r>
              <a:rPr lang="en-US" sz="2400" b="1" dirty="0" err="1">
                <a:latin typeface="Constantia" panose="02030602050306030303" pitchFamily="18" charset="0"/>
              </a:rPr>
              <a:t>nguni’t</a:t>
            </a:r>
            <a:r>
              <a:rPr lang="en-US" sz="2400" b="1" dirty="0">
                <a:latin typeface="Constantia" panose="02030602050306030303" pitchFamily="18" charset="0"/>
              </a:rPr>
              <a:t> </a:t>
            </a:r>
            <a:r>
              <a:rPr lang="en-US" sz="2400" b="1" dirty="0" err="1">
                <a:latin typeface="Constantia" panose="02030602050306030303" pitchFamily="18" charset="0"/>
              </a:rPr>
              <a:t>maalab</a:t>
            </a:r>
            <a:r>
              <a:rPr lang="en-US" sz="2400" b="1" dirty="0">
                <a:latin typeface="Constantia" panose="02030602050306030303" pitchFamily="18" charset="0"/>
              </a:rPr>
              <a:t> na </a:t>
            </a:r>
            <a:r>
              <a:rPr lang="en-US" sz="2400" b="1" dirty="0" err="1">
                <a:latin typeface="Constantia" panose="02030602050306030303" pitchFamily="18" charset="0"/>
              </a:rPr>
              <a:t>aabot</a:t>
            </a:r>
            <a:r>
              <a:rPr lang="en-US" sz="2400" b="1" dirty="0">
                <a:latin typeface="Constantia" panose="02030602050306030303" pitchFamily="18" charset="0"/>
              </a:rPr>
              <a:t> </a:t>
            </a:r>
            <a:r>
              <a:rPr lang="en-US" sz="2400" b="1" dirty="0" err="1">
                <a:latin typeface="Constantia" panose="02030602050306030303" pitchFamily="18" charset="0"/>
              </a:rPr>
              <a:t>ito</a:t>
            </a:r>
            <a:r>
              <a:rPr lang="en-US" sz="2400" b="1" dirty="0">
                <a:latin typeface="Constantia" panose="02030602050306030303" pitchFamily="18" charset="0"/>
              </a:rPr>
              <a:t> sa </a:t>
            </a:r>
            <a:r>
              <a:rPr lang="en-US" sz="2400" b="1" dirty="0" err="1">
                <a:latin typeface="Constantia" panose="02030602050306030303" pitchFamily="18" charset="0"/>
              </a:rPr>
              <a:t>Diyos</a:t>
            </a:r>
            <a:r>
              <a:rPr lang="en-US" sz="2400" b="1" dirty="0">
                <a:latin typeface="Constantia" panose="02030602050306030303" pitchFamily="18" charset="0"/>
              </a:rPr>
              <a:t>. </a:t>
            </a:r>
            <a:r>
              <a:rPr lang="en-US" sz="2400" b="1" dirty="0" err="1">
                <a:latin typeface="Constantia" panose="02030602050306030303" pitchFamily="18" charset="0"/>
              </a:rPr>
              <a:t>Masarap</a:t>
            </a:r>
            <a:r>
              <a:rPr lang="en-US" sz="2400" b="1" dirty="0">
                <a:latin typeface="Constantia" panose="02030602050306030303" pitchFamily="18" charset="0"/>
              </a:rPr>
              <a:t> at </a:t>
            </a:r>
            <a:r>
              <a:rPr lang="en-US" sz="2400" b="1" dirty="0" err="1">
                <a:latin typeface="Constantia" panose="02030602050306030303" pitchFamily="18" charset="0"/>
              </a:rPr>
              <a:t>namamalagi</a:t>
            </a:r>
            <a:r>
              <a:rPr lang="en-US" sz="2400" b="1" dirty="0">
                <a:latin typeface="Constantia" panose="02030602050306030303" pitchFamily="18" charset="0"/>
              </a:rPr>
              <a:t> ang </a:t>
            </a:r>
            <a:r>
              <a:rPr lang="en-US" sz="2400" b="1" dirty="0" err="1">
                <a:latin typeface="Constantia" panose="02030602050306030303" pitchFamily="18" charset="0"/>
              </a:rPr>
              <a:t>impluensiyang</a:t>
            </a:r>
            <a:r>
              <a:rPr lang="en-US" sz="2400" b="1" dirty="0">
                <a:latin typeface="Constantia" panose="02030602050306030303" pitchFamily="18" charset="0"/>
              </a:rPr>
              <a:t> </a:t>
            </a:r>
            <a:r>
              <a:rPr lang="en-US" sz="2400" b="1" dirty="0" err="1">
                <a:latin typeface="Constantia" panose="02030602050306030303" pitchFamily="18" charset="0"/>
              </a:rPr>
              <a:t>magmumula</a:t>
            </a:r>
            <a:r>
              <a:rPr lang="en-US" sz="2400" b="1" dirty="0">
                <a:latin typeface="Constantia" panose="02030602050306030303" pitchFamily="18" charset="0"/>
              </a:rPr>
              <a:t> sa Kanya na </a:t>
            </a:r>
            <a:r>
              <a:rPr lang="en-US" sz="2400" b="1" dirty="0" err="1">
                <a:latin typeface="Constantia" panose="02030602050306030303" pitchFamily="18" charset="0"/>
              </a:rPr>
              <a:t>nakakakita</a:t>
            </a:r>
            <a:r>
              <a:rPr lang="en-US" sz="2400" b="1" dirty="0">
                <a:latin typeface="Constantia" panose="02030602050306030303" pitchFamily="18" charset="0"/>
              </a:rPr>
              <a:t> sa </a:t>
            </a:r>
            <a:r>
              <a:rPr lang="en-US" sz="2400" b="1" dirty="0" err="1">
                <a:latin typeface="Constantia" panose="02030602050306030303" pitchFamily="18" charset="0"/>
              </a:rPr>
              <a:t>lihim</a:t>
            </a:r>
            <a:r>
              <a:rPr lang="en-US" sz="2400" b="1" dirty="0">
                <a:latin typeface="Constantia" panose="02030602050306030303" pitchFamily="18" charset="0"/>
              </a:rPr>
              <a:t>, na </a:t>
            </a:r>
            <a:r>
              <a:rPr lang="en-US" sz="2400" b="1" dirty="0" err="1">
                <a:latin typeface="Constantia" panose="02030602050306030303" pitchFamily="18" charset="0"/>
              </a:rPr>
              <a:t>bukas</a:t>
            </a:r>
            <a:r>
              <a:rPr lang="en-US" sz="2400" b="1" dirty="0">
                <a:latin typeface="Constantia" panose="02030602050306030303" pitchFamily="18" charset="0"/>
              </a:rPr>
              <a:t> ang </a:t>
            </a:r>
            <a:r>
              <a:rPr lang="en-US" sz="2400" b="1" dirty="0" err="1">
                <a:latin typeface="Constantia" panose="02030602050306030303" pitchFamily="18" charset="0"/>
              </a:rPr>
              <a:t>pakinig</a:t>
            </a:r>
            <a:r>
              <a:rPr lang="en-US" sz="2400" b="1" dirty="0">
                <a:latin typeface="Constantia" panose="02030602050306030303" pitchFamily="18" charset="0"/>
              </a:rPr>
              <a:t> u- pang </a:t>
            </a:r>
            <a:r>
              <a:rPr lang="en-US" sz="2400" b="1" dirty="0" err="1">
                <a:latin typeface="Constantia" panose="02030602050306030303" pitchFamily="18" charset="0"/>
              </a:rPr>
              <a:t>dinggin</a:t>
            </a:r>
            <a:r>
              <a:rPr lang="en-US" sz="2400" b="1" dirty="0">
                <a:latin typeface="Constantia" panose="02030602050306030303" pitchFamily="18" charset="0"/>
              </a:rPr>
              <a:t> ang </a:t>
            </a:r>
            <a:r>
              <a:rPr lang="en-US" sz="2400" b="1" dirty="0" err="1">
                <a:latin typeface="Constantia" panose="02030602050306030303" pitchFamily="18" charset="0"/>
              </a:rPr>
              <a:t>panalanging</a:t>
            </a:r>
            <a:r>
              <a:rPr lang="en-US" sz="2400" b="1" dirty="0">
                <a:latin typeface="Constantia" panose="02030602050306030303" pitchFamily="18" charset="0"/>
              </a:rPr>
              <a:t> </a:t>
            </a:r>
            <a:r>
              <a:rPr lang="en-US" sz="2400" b="1" dirty="0" err="1">
                <a:latin typeface="Constantia" panose="02030602050306030303" pitchFamily="18" charset="0"/>
              </a:rPr>
              <a:t>umiilanglang</a:t>
            </a:r>
            <a:r>
              <a:rPr lang="en-US" sz="2400" b="1" dirty="0">
                <a:latin typeface="Constantia" panose="02030602050306030303" pitchFamily="18" charset="0"/>
              </a:rPr>
              <a:t> </a:t>
            </a:r>
            <a:r>
              <a:rPr lang="en-US" sz="2400" b="1" dirty="0" err="1">
                <a:latin typeface="Constantia" panose="02030602050306030303" pitchFamily="18" charset="0"/>
              </a:rPr>
              <a:t>buhat</a:t>
            </a:r>
            <a:r>
              <a:rPr lang="en-US" sz="2400" b="1" dirty="0">
                <a:latin typeface="Constantia" panose="02030602050306030303" pitchFamily="18" charset="0"/>
              </a:rPr>
              <a:t> sa puso</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EGW (</a:t>
            </a:r>
            <a:r>
              <a:rPr lang="en-US" sz="1600" b="1" dirty="0" err="1"/>
              <a:t>Paglapit</a:t>
            </a:r>
            <a:r>
              <a:rPr lang="en-US" sz="1600" b="1" dirty="0"/>
              <a:t> kay Kristo</a:t>
            </a:r>
            <a:r>
              <a:rPr lang="en" sz="1600" b="1" dirty="0"/>
              <a:t>, p. </a:t>
            </a:r>
            <a:r>
              <a:rPr lang="en" sz="1600" b="1"/>
              <a:t>91,92)</a:t>
            </a:r>
            <a:endParaRPr lang="en" sz="1600" b="1" dirty="0"/>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505200" y="101762"/>
            <a:ext cx="809434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Aking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iniibig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ang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Panginoon</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sapagka't</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kaniyang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dininig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ang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aking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tinig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aking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mga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hiling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Sapagka't</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kaniyang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ikiniling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ang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kaniyang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pakinig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sa akin,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kaya't</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ako'y</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tatawag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sa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kaniya</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habang</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ako'y</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n-US" sz="2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nabubuhay</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(Awit 116:1, 2)</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6972935" y="3109373"/>
            <a:ext cx="5219065" cy="337015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rPr>
              <a:t>Daniel:</a:t>
            </a:r>
          </a:p>
          <a:p>
            <a:pPr lvl="1">
              <a:spcBef>
                <a:spcPts val="600"/>
              </a:spcBef>
            </a:pPr>
            <a:r>
              <a:rPr lang="en" b="1" dirty="0"/>
              <a:t>Pananalangin sa mapanganib na panahon</a:t>
            </a:r>
          </a:p>
          <a:p>
            <a:pPr lvl="1">
              <a:spcBef>
                <a:spcPts val="600"/>
              </a:spcBef>
            </a:pPr>
            <a:r>
              <a:rPr lang="en" sz="2000" b="1" dirty="0"/>
              <a:t>Manalangin sa tamang posisyon</a:t>
            </a:r>
          </a:p>
          <a:p>
            <a:pPr>
              <a:spcBef>
                <a:spcPts val="1800"/>
              </a:spcBef>
            </a:pPr>
            <a:r>
              <a:rPr lang="en" sz="2000" b="1" dirty="0">
                <a:solidFill>
                  <a:srgbClr val="0070BB"/>
                </a:solidFill>
              </a:rPr>
              <a:t>Enoc:</a:t>
            </a:r>
          </a:p>
          <a:p>
            <a:pPr lvl="1">
              <a:spcBef>
                <a:spcPts val="600"/>
              </a:spcBef>
            </a:pPr>
            <a:r>
              <a:rPr lang="en" sz="2000" b="1" dirty="0"/>
              <a:t>Isang buhay ng pananalangin</a:t>
            </a:r>
          </a:p>
          <a:p>
            <a:pPr>
              <a:spcBef>
                <a:spcPts val="1800"/>
              </a:spcBef>
            </a:pPr>
            <a:r>
              <a:rPr lang="en" sz="2000" b="1" dirty="0">
                <a:solidFill>
                  <a:srgbClr val="BB4B00"/>
                </a:solidFill>
              </a:rPr>
              <a:t>Moises:</a:t>
            </a:r>
          </a:p>
          <a:p>
            <a:pPr lvl="1">
              <a:spcBef>
                <a:spcPts val="600"/>
              </a:spcBef>
            </a:pPr>
            <a:r>
              <a:rPr lang="en" sz="2000" b="1" dirty="0"/>
              <a:t>Pakikipag-usap sa Dios</a:t>
            </a:r>
          </a:p>
          <a:p>
            <a:pPr lvl="1">
              <a:spcBef>
                <a:spcPts val="600"/>
              </a:spcBef>
            </a:pPr>
            <a:r>
              <a:rPr lang="en" sz="2000" b="1" dirty="0"/>
              <a:t>Pananalangin para sa iba</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62" y="76292"/>
            <a:ext cx="7075369" cy="707886"/>
          </a:xfrm>
          <a:prstGeom prst="rect">
            <a:avLst/>
          </a:prstGeom>
          <a:noFill/>
        </p:spPr>
        <p:txBody>
          <a:bodyPr wrap="square" rtlCol="0">
            <a:spAutoFit/>
          </a:bodyPr>
          <a:lstStyle/>
          <a:p>
            <a:pPr>
              <a:spcBef>
                <a:spcPts val="600"/>
              </a:spcBef>
            </a:pPr>
            <a:r>
              <a:rPr lang="en" sz="2000" b="1" dirty="0"/>
              <a:t>Lahat ng persona, pati ang tao, ay ginawa ng Dios na may kakayahang makipag-usap sa isa’t-isa, at sa Kanya.</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454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26924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7723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6634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26687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6634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0627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0627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0627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0627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00627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6" y="2464854"/>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a:t>
            </a:r>
            <a:r>
              <a:rPr kumimoji="0" lang="en-PH" sz="2000" b="1"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Daniel, Enoc, at Moises ay mga halimbawa kung paano natin magagamit itong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makapangyarihang regalo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2" y="1440863"/>
            <a:ext cx="707536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Ngunit nag-iwan ang Dios sa atin ng regalo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I</a:t>
            </a:r>
            <a:r>
              <a:rPr kumimoji="0" lang="en-PH" sz="2000" b="1" i="0" u="none" strike="noStrike" kern="1200" cap="none" spc="0" normalizeH="0" baseline="0" noProof="0" dirty="0">
                <a:ln>
                  <a:noFill/>
                </a:ln>
                <a:solidFill>
                  <a:prstClr val="black"/>
                </a:solidFill>
                <a:effectLst/>
                <a:uLnTx/>
                <a:uFillTx/>
                <a:latin typeface="Aptos" panose="02110004020202020204"/>
                <a:ea typeface="+mn-ea"/>
                <a:cs typeface="+mn-cs"/>
              </a:rPr>
              <a:t>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ang  “telepono” na tumutulong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atin upang patuloy na makipag-usap sa Kanya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panalangin.</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3" y="788342"/>
            <a:ext cx="70753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Yun lang, nawala sa tao ang kakayahang makipag-usap ng harapan sa Dios nang nagkasala sina Eba at Adan.</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rPr>
              <a:t>DANIEL</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07886"/>
          </a:xfrm>
          <a:prstGeom prst="rect">
            <a:avLst/>
          </a:prstGeom>
          <a:noFill/>
        </p:spPr>
        <p:txBody>
          <a:bodyPr wrap="square">
            <a:spAutoFit/>
          </a:bodyPr>
          <a:lstStyle/>
          <a:p>
            <a:pPr algn="ctr"/>
            <a:r>
              <a:rPr lang="e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PANANALANGN SA MAPANGANIB NA PANAHON</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161688" y="604842"/>
            <a:ext cx="11992479"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nn-NO" sz="1600" b="1" dirty="0">
                <a:solidFill>
                  <a:schemeClr val="accent1">
                    <a:lumMod val="75000"/>
                  </a:schemeClr>
                </a:solidFill>
                <a:latin typeface="Comic Sans MS" panose="030F0702030302020204" pitchFamily="66" charset="0"/>
              </a:rPr>
              <a:t>At aking itiningin ang aking mukha sa Panginoong Dios upang humanap sa pamamagitan ng panalangin at ng mga samo, ng pagaayuno, at pananamit ng magaspang, at ng mga abo</a:t>
            </a:r>
            <a:r>
              <a:rPr lang="en" sz="1600" b="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(Daniel 9:3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842025" cy="3515911"/>
            <a:chOff x="113363" y="3143252"/>
            <a:chExt cx="842025"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842025" cy="2657459"/>
            </a:xfrm>
            <a:prstGeom prst="rect">
              <a:avLst/>
            </a:prstGeom>
            <a:noFill/>
          </p:spPr>
          <p:txBody>
            <a:bodyPr vert="wordArtVert" wrap="none" rtlCol="0">
              <a:spAutoFit/>
            </a:bodyPr>
            <a:lstStyle/>
            <a:p>
              <a:r>
                <a:rPr lang="en" b="1" spc="-1000" dirty="0">
                  <a:effectLst>
                    <a:outerShdw blurRad="38100" dist="38100" dir="2700000" algn="tl">
                      <a:srgbClr val="000000">
                        <a:alpha val="43137"/>
                      </a:srgbClr>
                    </a:outerShdw>
                  </a:effectLst>
                </a:rPr>
                <a:t>MABUTING </a:t>
              </a:r>
              <a:br>
                <a:rPr lang="es-ES" b="1" spc="-1000" dirty="0">
                  <a:effectLst>
                    <a:outerShdw blurRad="38100" dist="38100" dir="2700000" algn="tl">
                      <a:srgbClr val="000000">
                        <a:alpha val="43137"/>
                      </a:srgbClr>
                    </a:outerShdw>
                  </a:effectLst>
                </a:rPr>
              </a:br>
              <a:r>
                <a:rPr lang="en" b="1" spc="-1000" dirty="0">
                  <a:effectLst>
                    <a:outerShdw blurRad="38100" dist="38100" dir="2700000" algn="tl">
                      <a:srgbClr val="000000">
                        <a:alpha val="43137"/>
                      </a:srgbClr>
                    </a:outerShdw>
                  </a:effectLst>
                </a:rPr>
                <a:t>TAGAPANGASIWA</a:t>
              </a: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54240"/>
            <a:chOff x="909009" y="3143252"/>
            <a:chExt cx="763700" cy="3554240"/>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58587" cy="282583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500" spc="0" dirty="0"/>
                <a:t>INTEGRIDAD</a:t>
              </a: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183761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MASIPAG</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476925" cy="255191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dirty="0"/>
                <a:t>HINDI NASUSUNOG</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28209"/>
            <a:chOff x="3200400" y="3143250"/>
            <a:chExt cx="767206" cy="3528209"/>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422103" cy="2799805"/>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300" spc="-600" dirty="0"/>
                <a:t>MAPAGKAKATIWALAAN</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403828" cy="272234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200" spc="0" dirty="0"/>
                <a:t>PINARANGALAN</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91019" cy="3515913"/>
            <a:chOff x="4733213" y="3143250"/>
            <a:chExt cx="791019"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76918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800" dirty="0"/>
                <a:t>MASUGID                AT TAPAT</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532589" y="3267075"/>
            <a:ext cx="769343" cy="3515914"/>
            <a:chOff x="5494239" y="3143250"/>
            <a:chExt cx="769343"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516908" y="3887445"/>
              <a:ext cx="695960" cy="259288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400" spc="-600" dirty="0"/>
                <a:t>WALANG ANUMANG</a:t>
              </a:r>
              <a:br>
                <a:rPr lang="es-ES" sz="1400" spc="-600" dirty="0"/>
              </a:br>
              <a:r>
                <a:rPr lang="en" sz="1400" spc="-600" dirty="0"/>
                <a:t>MASAMANG UGALI</a:t>
              </a: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183841"/>
            <a:ext cx="8828116" cy="1323439"/>
          </a:xfrm>
          <a:prstGeom prst="rect">
            <a:avLst/>
          </a:prstGeom>
          <a:noFill/>
        </p:spPr>
        <p:txBody>
          <a:bodyPr wrap="square" rtlCol="0">
            <a:spAutoFit/>
          </a:bodyPr>
          <a:lstStyle/>
          <a:p>
            <a:pPr>
              <a:spcBef>
                <a:spcPts val="600"/>
              </a:spcBef>
            </a:pPr>
            <a:r>
              <a:rPr lang="en" sz="2000" b="1" dirty="0"/>
              <a:t>Dahil sa pagtitiwala nya sa Dios, tumanggap si Daniel ng katalinohan, kakayahang magpaliwanag ng panaginip, at karunungan (Dan. 1:8, 17, 20). Nang nanganib ang buhay nya at ng kanyang mga kaibigan, bumaling sya sa Dios sa panalangin (Dan.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463813"/>
            <a:ext cx="5046691" cy="707886"/>
          </a:xfrm>
          <a:prstGeom prst="rect">
            <a:avLst/>
          </a:prstGeom>
          <a:noFill/>
        </p:spPr>
        <p:txBody>
          <a:bodyPr wrap="square">
            <a:spAutoFit/>
          </a:bodyPr>
          <a:lstStyle/>
          <a:p>
            <a:pPr>
              <a:spcBef>
                <a:spcPts val="600"/>
              </a:spcBef>
            </a:pPr>
            <a:r>
              <a:rPr lang="en" sz="2000" b="1" dirty="0"/>
              <a:t>Sumunod sa buhay ng pananalangin, ano ang napala ni Daniel (Dan.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132613" y="1238464"/>
            <a:ext cx="6377243" cy="1015663"/>
          </a:xfrm>
          <a:prstGeom prst="rect">
            <a:avLst/>
          </a:prstGeom>
          <a:noFill/>
        </p:spPr>
        <p:txBody>
          <a:bodyPr wrap="square" rtlCol="0">
            <a:spAutoFit/>
          </a:bodyPr>
          <a:lstStyle/>
          <a:p>
            <a:pPr>
              <a:spcBef>
                <a:spcPts val="600"/>
              </a:spcBef>
            </a:pPr>
            <a:r>
              <a:rPr lang="en" sz="2000" b="1" dirty="0"/>
              <a:t>Maasikaso ang langit sa panalangin ni Daniel (Dan. 9: 20-23; 10:12). </a:t>
            </a:r>
            <a:r>
              <a:rPr lang="en-PH" sz="2000" b="1" dirty="0"/>
              <a:t>S</a:t>
            </a:r>
            <a:r>
              <a:rPr lang="en" sz="2000" b="1" dirty="0"/>
              <a:t>a pagsira lang ng ugnayang ito masasaktan sya ng kanyang mga kaaway (Dan. 6:5-7).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3321295061"/>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37449" y="1294000"/>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07886"/>
          </a:xfrm>
          <a:prstGeom prst="rect">
            <a:avLst/>
          </a:prstGeom>
          <a:noFill/>
        </p:spPr>
        <p:txBody>
          <a:bodyPr wrap="square">
            <a:spAutoFit/>
          </a:bodyPr>
          <a:lstStyle/>
          <a:p>
            <a:pPr algn="ctr"/>
            <a:r>
              <a:rPr lang="en"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PANANALANGN SA MAPANGANIB NA PANAHON</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157881" y="575081"/>
            <a:ext cx="11876237"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nn-NO" sz="1600" b="1" dirty="0">
                <a:solidFill>
                  <a:schemeClr val="accent1">
                    <a:lumMod val="75000"/>
                  </a:schemeClr>
                </a:solidFill>
                <a:latin typeface="Comic Sans MS" panose="030F0702030302020204" pitchFamily="66" charset="0"/>
              </a:rPr>
              <a:t>At aking itiningin ang aking mukha sa Panginoong Dios upang humanap sa pamamagitan ng panalangin at ng mga samo, ng pagaayuno, at pananamit ng magaspang, at ng mga abo</a:t>
            </a:r>
            <a:r>
              <a:rPr lang="en" sz="1600" b="1" dirty="0">
                <a:solidFill>
                  <a:schemeClr val="accent1">
                    <a:lumMod val="75000"/>
                  </a:schemeClr>
                </a:solidFill>
                <a:latin typeface="Comic Sans MS" panose="030F0702030302020204" pitchFamily="66" charset="0"/>
              </a:rPr>
              <a:t>”     </a:t>
            </a:r>
            <a:r>
              <a:rPr lang="en" sz="1200" b="1" dirty="0">
                <a:solidFill>
                  <a:schemeClr val="accent1">
                    <a:lumMod val="75000"/>
                  </a:schemeClr>
                </a:solidFill>
                <a:latin typeface="Comic Sans MS" panose="030F0702030302020204" pitchFamily="66" charset="0"/>
              </a:rPr>
              <a:t>(Daniel 9:3)</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Humarap sa panibagong banta ng kamatayan, pinanatili ni Daniel ang pananalangin (Dan. 6:10):</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MANALANGIN SA TAMANG POSISYON</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100015" y="641806"/>
            <a:ext cx="11980132"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US" b="1" dirty="0">
                <a:effectLst>
                  <a:outerShdw blurRad="38100" dist="38100" dir="2700000" algn="tl">
                    <a:srgbClr val="000000"/>
                  </a:outerShdw>
                </a:effectLst>
                <a:latin typeface="Comic Sans MS" panose="030F0702030302020204" pitchFamily="66" charset="0"/>
              </a:rPr>
              <a:t>At </a:t>
            </a:r>
            <a:r>
              <a:rPr lang="en-US" b="1" dirty="0" err="1">
                <a:effectLst>
                  <a:outerShdw blurRad="38100" dist="38100" dir="2700000" algn="tl">
                    <a:srgbClr val="000000"/>
                  </a:outerShdw>
                </a:effectLst>
                <a:latin typeface="Comic Sans MS" panose="030F0702030302020204" pitchFamily="66" charset="0"/>
              </a:rPr>
              <a:t>nang</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maalaman</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ni</a:t>
            </a:r>
            <a:r>
              <a:rPr lang="en-US" b="1" dirty="0">
                <a:effectLst>
                  <a:outerShdw blurRad="38100" dist="38100" dir="2700000" algn="tl">
                    <a:srgbClr val="000000"/>
                  </a:outerShdw>
                </a:effectLst>
                <a:latin typeface="Comic Sans MS" panose="030F0702030302020204" pitchFamily="66" charset="0"/>
              </a:rPr>
              <a:t> Daniel na ang </a:t>
            </a:r>
            <a:r>
              <a:rPr lang="en-US" b="1" dirty="0" err="1">
                <a:effectLst>
                  <a:outerShdw blurRad="38100" dist="38100" dir="2700000" algn="tl">
                    <a:srgbClr val="000000"/>
                  </a:outerShdw>
                </a:effectLst>
                <a:latin typeface="Comic Sans MS" panose="030F0702030302020204" pitchFamily="66" charset="0"/>
              </a:rPr>
              <a:t>kasulatan</a:t>
            </a:r>
            <a:r>
              <a:rPr lang="en-US" b="1" dirty="0">
                <a:effectLst>
                  <a:outerShdw blurRad="38100" dist="38100" dir="2700000" algn="tl">
                    <a:srgbClr val="000000"/>
                  </a:outerShdw>
                </a:effectLst>
                <a:latin typeface="Comic Sans MS" panose="030F0702030302020204" pitchFamily="66" charset="0"/>
              </a:rPr>
              <a:t> ay </a:t>
            </a:r>
            <a:r>
              <a:rPr lang="en-US" b="1" dirty="0" err="1">
                <a:effectLst>
                  <a:outerShdw blurRad="38100" dist="38100" dir="2700000" algn="tl">
                    <a:srgbClr val="000000"/>
                  </a:outerShdw>
                </a:effectLst>
                <a:latin typeface="Comic Sans MS" panose="030F0702030302020204" pitchFamily="66" charset="0"/>
              </a:rPr>
              <a:t>nalagdaan</a:t>
            </a:r>
            <a:r>
              <a:rPr lang="en-US" b="1" dirty="0">
                <a:effectLst>
                  <a:outerShdw blurRad="38100" dist="38100" dir="2700000" algn="tl">
                    <a:srgbClr val="000000"/>
                  </a:outerShdw>
                </a:effectLst>
                <a:latin typeface="Comic Sans MS" panose="030F0702030302020204" pitchFamily="66" charset="0"/>
              </a:rPr>
              <a:t> ng </a:t>
            </a:r>
            <a:r>
              <a:rPr lang="en-US" b="1" dirty="0" err="1">
                <a:effectLst>
                  <a:outerShdw blurRad="38100" dist="38100" dir="2700000" algn="tl">
                    <a:srgbClr val="000000"/>
                  </a:outerShdw>
                </a:effectLst>
                <a:latin typeface="Comic Sans MS" panose="030F0702030302020204" pitchFamily="66" charset="0"/>
              </a:rPr>
              <a:t>pangalan</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siya'y</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pumasok</a:t>
            </a:r>
            <a:r>
              <a:rPr lang="en-US" b="1" dirty="0">
                <a:effectLst>
                  <a:outerShdw blurRad="38100" dist="38100" dir="2700000" algn="tl">
                    <a:srgbClr val="000000"/>
                  </a:outerShdw>
                </a:effectLst>
                <a:latin typeface="Comic Sans MS" panose="030F0702030302020204" pitchFamily="66" charset="0"/>
              </a:rPr>
              <a:t> sa </a:t>
            </a:r>
            <a:r>
              <a:rPr lang="en-US" b="1" dirty="0" err="1">
                <a:effectLst>
                  <a:outerShdw blurRad="38100" dist="38100" dir="2700000" algn="tl">
                    <a:srgbClr val="000000"/>
                  </a:outerShdw>
                </a:effectLst>
                <a:latin typeface="Comic Sans MS" panose="030F0702030302020204" pitchFamily="66" charset="0"/>
              </a:rPr>
              <a:t>kaniyang</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bahay</a:t>
            </a:r>
            <a:r>
              <a:rPr lang="en-US" b="1" dirty="0">
                <a:effectLst>
                  <a:outerShdw blurRad="38100" dist="38100" dir="2700000" algn="tl">
                    <a:srgbClr val="000000"/>
                  </a:outerShdw>
                </a:effectLst>
                <a:latin typeface="Comic Sans MS" panose="030F0702030302020204" pitchFamily="66" charset="0"/>
              </a:rPr>
              <a:t> (ang </a:t>
            </a:r>
            <a:r>
              <a:rPr lang="en-US" b="1" dirty="0" err="1">
                <a:effectLst>
                  <a:outerShdw blurRad="38100" dist="38100" dir="2700000" algn="tl">
                    <a:srgbClr val="000000"/>
                  </a:outerShdw>
                </a:effectLst>
                <a:latin typeface="Comic Sans MS" panose="030F0702030302020204" pitchFamily="66" charset="0"/>
              </a:rPr>
              <a:t>kaniya</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ngang</a:t>
            </a:r>
            <a:r>
              <a:rPr lang="en-US" b="1" dirty="0">
                <a:effectLst>
                  <a:outerShdw blurRad="38100" dist="38100" dir="2700000" algn="tl">
                    <a:srgbClr val="000000"/>
                  </a:outerShdw>
                </a:effectLst>
                <a:latin typeface="Comic Sans MS" panose="030F0702030302020204" pitchFamily="66" charset="0"/>
              </a:rPr>
              <a:t> mga </a:t>
            </a:r>
            <a:r>
              <a:rPr lang="en-US" b="1" dirty="0" err="1">
                <a:effectLst>
                  <a:outerShdw blurRad="38100" dist="38100" dir="2700000" algn="tl">
                    <a:srgbClr val="000000"/>
                  </a:outerShdw>
                </a:effectLst>
                <a:latin typeface="Comic Sans MS" panose="030F0702030302020204" pitchFamily="66" charset="0"/>
              </a:rPr>
              <a:t>dungawan</a:t>
            </a:r>
            <a:r>
              <a:rPr lang="en-US" b="1" dirty="0">
                <a:effectLst>
                  <a:outerShdw blurRad="38100" dist="38100" dir="2700000" algn="tl">
                    <a:srgbClr val="000000"/>
                  </a:outerShdw>
                </a:effectLst>
                <a:latin typeface="Comic Sans MS" panose="030F0702030302020204" pitchFamily="66" charset="0"/>
              </a:rPr>
              <a:t> ay </a:t>
            </a:r>
            <a:r>
              <a:rPr lang="en-US" b="1" dirty="0" err="1">
                <a:effectLst>
                  <a:outerShdw blurRad="38100" dist="38100" dir="2700000" algn="tl">
                    <a:srgbClr val="000000"/>
                  </a:outerShdw>
                </a:effectLst>
                <a:latin typeface="Comic Sans MS" panose="030F0702030302020204" pitchFamily="66" charset="0"/>
              </a:rPr>
              <a:t>bukas</a:t>
            </a:r>
            <a:r>
              <a:rPr lang="en-US" b="1" dirty="0">
                <a:effectLst>
                  <a:outerShdw blurRad="38100" dist="38100" dir="2700000" algn="tl">
                    <a:srgbClr val="000000"/>
                  </a:outerShdw>
                </a:effectLst>
                <a:latin typeface="Comic Sans MS" panose="030F0702030302020204" pitchFamily="66" charset="0"/>
              </a:rPr>
              <a:t> sa </a:t>
            </a:r>
            <a:r>
              <a:rPr lang="en-US" b="1" dirty="0" err="1">
                <a:effectLst>
                  <a:outerShdw blurRad="38100" dist="38100" dir="2700000" algn="tl">
                    <a:srgbClr val="000000"/>
                  </a:outerShdw>
                </a:effectLst>
                <a:latin typeface="Comic Sans MS" panose="030F0702030302020204" pitchFamily="66" charset="0"/>
              </a:rPr>
              <a:t>dakong</a:t>
            </a:r>
            <a:r>
              <a:rPr lang="en-US" b="1" dirty="0">
                <a:effectLst>
                  <a:outerShdw blurRad="38100" dist="38100" dir="2700000" algn="tl">
                    <a:srgbClr val="000000"/>
                  </a:outerShdw>
                </a:effectLst>
                <a:latin typeface="Comic Sans MS" panose="030F0702030302020204" pitchFamily="66" charset="0"/>
              </a:rPr>
              <a:t> Jerusalem); at </a:t>
            </a:r>
            <a:r>
              <a:rPr lang="en-US" b="1" dirty="0" err="1">
                <a:effectLst>
                  <a:outerShdw blurRad="38100" dist="38100" dir="2700000" algn="tl">
                    <a:srgbClr val="000000"/>
                  </a:outerShdw>
                </a:effectLst>
                <a:latin typeface="Comic Sans MS" panose="030F0702030302020204" pitchFamily="66" charset="0"/>
              </a:rPr>
              <a:t>siya'y</a:t>
            </a:r>
            <a:r>
              <a:rPr lang="en-US" b="1" dirty="0">
                <a:effectLst>
                  <a:outerShdw blurRad="38100" dist="38100" dir="2700000" algn="tl">
                    <a:srgbClr val="000000"/>
                  </a:outerShdw>
                </a:effectLst>
                <a:latin typeface="Comic Sans MS" panose="030F0702030302020204" pitchFamily="66" charset="0"/>
              </a:rPr>
              <a:t> </a:t>
            </a:r>
            <a:r>
              <a:rPr lang="en-US" b="1" dirty="0" err="1">
                <a:effectLst>
                  <a:outerShdw blurRad="38100" dist="38100" dir="2700000" algn="tl">
                    <a:srgbClr val="000000"/>
                  </a:outerShdw>
                </a:effectLst>
                <a:latin typeface="Comic Sans MS" panose="030F0702030302020204" pitchFamily="66" charset="0"/>
              </a:rPr>
              <a:t>lumuhod</a:t>
            </a:r>
            <a:r>
              <a:rPr lang="en-US" b="1" dirty="0">
                <a:effectLst>
                  <a:outerShdw blurRad="38100" dist="38100" dir="2700000" algn="tl">
                    <a:srgbClr val="000000"/>
                  </a:outerShdw>
                </a:effectLst>
                <a:latin typeface="Comic Sans MS" panose="030F0702030302020204" pitchFamily="66" charset="0"/>
              </a:rPr>
              <a:t> ng </a:t>
            </a:r>
            <a:r>
              <a:rPr lang="en-US" b="1" dirty="0" err="1">
                <a:effectLst>
                  <a:outerShdw blurRad="38100" dist="38100" dir="2700000" algn="tl">
                    <a:srgbClr val="000000"/>
                  </a:outerShdw>
                </a:effectLst>
                <a:latin typeface="Comic Sans MS" panose="030F0702030302020204" pitchFamily="66" charset="0"/>
              </a:rPr>
              <a:t>kaniyang</a:t>
            </a:r>
            <a:r>
              <a:rPr lang="en-US" b="1" dirty="0">
                <a:effectLst>
                  <a:outerShdw blurRad="38100" dist="38100" dir="2700000" algn="tl">
                    <a:srgbClr val="000000"/>
                  </a:outerShdw>
                </a:effectLst>
                <a:latin typeface="Comic Sans MS" panose="030F0702030302020204" pitchFamily="66" charset="0"/>
              </a:rPr>
              <a:t> mga </a:t>
            </a:r>
            <a:r>
              <a:rPr lang="en-US" b="1" dirty="0" err="1">
                <a:effectLst>
                  <a:outerShdw blurRad="38100" dist="38100" dir="2700000" algn="tl">
                    <a:srgbClr val="000000"/>
                  </a:outerShdw>
                </a:effectLst>
                <a:latin typeface="Comic Sans MS" panose="030F0702030302020204" pitchFamily="66" charset="0"/>
              </a:rPr>
              <a:t>tuhod</a:t>
            </a:r>
            <a:r>
              <a:rPr lang="en-US" b="1" dirty="0">
                <a:effectLst>
                  <a:outerShdw blurRad="38100" dist="38100" dir="2700000" algn="tl">
                    <a:srgbClr val="000000"/>
                  </a:outerShdw>
                </a:effectLst>
                <a:latin typeface="Comic Sans MS" panose="030F0702030302020204" pitchFamily="66" charset="0"/>
              </a:rPr>
              <a:t> na </a:t>
            </a:r>
            <a:r>
              <a:rPr lang="en-US" b="1" dirty="0" err="1">
                <a:effectLst>
                  <a:outerShdw blurRad="38100" dist="38100" dir="2700000" algn="tl">
                    <a:srgbClr val="000000"/>
                  </a:outerShdw>
                </a:effectLst>
                <a:latin typeface="Comic Sans MS" panose="030F0702030302020204" pitchFamily="66" charset="0"/>
              </a:rPr>
              <a:t>makaitlo</a:t>
            </a:r>
            <a:r>
              <a:rPr lang="en-US" b="1" dirty="0">
                <a:effectLst>
                  <a:outerShdw blurRad="38100" dist="38100" dir="2700000" algn="tl">
                    <a:srgbClr val="000000"/>
                  </a:outerShdw>
                </a:effectLst>
                <a:latin typeface="Comic Sans MS" panose="030F0702030302020204" pitchFamily="66" charset="0"/>
              </a:rPr>
              <a:t> isang </a:t>
            </a:r>
            <a:r>
              <a:rPr lang="en-US" b="1" dirty="0" err="1">
                <a:effectLst>
                  <a:outerShdw blurRad="38100" dist="38100" dir="2700000" algn="tl">
                    <a:srgbClr val="000000"/>
                  </a:outerShdw>
                </a:effectLst>
                <a:latin typeface="Comic Sans MS" panose="030F0702030302020204" pitchFamily="66" charset="0"/>
              </a:rPr>
              <a:t>araw</a:t>
            </a:r>
            <a:r>
              <a:rPr lang="en-US" b="1" dirty="0">
                <a:effectLst>
                  <a:outerShdw blurRad="38100" dist="38100" dir="2700000" algn="tl">
                    <a:srgbClr val="000000"/>
                  </a:outerShdw>
                </a:effectLst>
                <a:latin typeface="Comic Sans MS" panose="030F0702030302020204" pitchFamily="66" charset="0"/>
              </a:rPr>
              <a:t>, at </a:t>
            </a:r>
            <a:r>
              <a:rPr lang="en-US" b="1" dirty="0" err="1">
                <a:effectLst>
                  <a:outerShdw blurRad="38100" dist="38100" dir="2700000" algn="tl">
                    <a:srgbClr val="000000"/>
                  </a:outerShdw>
                </a:effectLst>
                <a:latin typeface="Comic Sans MS" panose="030F0702030302020204" pitchFamily="66" charset="0"/>
              </a:rPr>
              <a:t>dumalangin</a:t>
            </a:r>
            <a:r>
              <a:rPr lang="en-US" b="1" dirty="0">
                <a:effectLst>
                  <a:outerShdw blurRad="38100" dist="38100" dir="2700000" algn="tl">
                    <a:srgbClr val="000000"/>
                  </a:outerShdw>
                </a:effectLst>
                <a:latin typeface="Comic Sans MS" panose="030F0702030302020204" pitchFamily="66" charset="0"/>
              </a:rPr>
              <a:t>, at </a:t>
            </a:r>
            <a:r>
              <a:rPr lang="en-US" b="1" dirty="0" err="1">
                <a:effectLst>
                  <a:outerShdw blurRad="38100" dist="38100" dir="2700000" algn="tl">
                    <a:srgbClr val="000000"/>
                  </a:outerShdw>
                </a:effectLst>
                <a:latin typeface="Comic Sans MS" panose="030F0702030302020204" pitchFamily="66" charset="0"/>
              </a:rPr>
              <a:t>nagpasalamat</a:t>
            </a:r>
            <a:r>
              <a:rPr lang="en-US" b="1" dirty="0">
                <a:effectLst>
                  <a:outerShdw blurRad="38100" dist="38100" dir="2700000" algn="tl">
                    <a:srgbClr val="000000"/>
                  </a:outerShdw>
                </a:effectLst>
                <a:latin typeface="Comic Sans MS" panose="030F0702030302020204" pitchFamily="66" charset="0"/>
              </a:rPr>
              <a:t> sa </a:t>
            </a:r>
            <a:r>
              <a:rPr lang="en-US" b="1" dirty="0" err="1">
                <a:effectLst>
                  <a:outerShdw blurRad="38100" dist="38100" dir="2700000" algn="tl">
                    <a:srgbClr val="000000"/>
                  </a:outerShdw>
                </a:effectLst>
                <a:latin typeface="Comic Sans MS" panose="030F0702030302020204" pitchFamily="66" charset="0"/>
              </a:rPr>
              <a:t>harap</a:t>
            </a:r>
            <a:r>
              <a:rPr lang="en-US" b="1" dirty="0">
                <a:effectLst>
                  <a:outerShdw blurRad="38100" dist="38100" dir="2700000" algn="tl">
                    <a:srgbClr val="000000"/>
                  </a:outerShdw>
                </a:effectLst>
                <a:latin typeface="Comic Sans MS" panose="030F0702030302020204" pitchFamily="66" charset="0"/>
              </a:rPr>
              <a:t> ng </a:t>
            </a:r>
            <a:r>
              <a:rPr lang="en-US" b="1" dirty="0" err="1">
                <a:effectLst>
                  <a:outerShdw blurRad="38100" dist="38100" dir="2700000" algn="tl">
                    <a:srgbClr val="000000"/>
                  </a:outerShdw>
                </a:effectLst>
                <a:latin typeface="Comic Sans MS" panose="030F0702030302020204" pitchFamily="66" charset="0"/>
              </a:rPr>
              <a:t>kaniyang</a:t>
            </a:r>
            <a:r>
              <a:rPr lang="en-US" b="1" dirty="0">
                <a:effectLst>
                  <a:outerShdw blurRad="38100" dist="38100" dir="2700000" algn="tl">
                    <a:srgbClr val="000000"/>
                  </a:outerShdw>
                </a:effectLst>
                <a:latin typeface="Comic Sans MS" panose="030F0702030302020204" pitchFamily="66" charset="0"/>
              </a:rPr>
              <a:t> Dios, gaya ng </a:t>
            </a:r>
            <a:r>
              <a:rPr lang="en-US" b="1" dirty="0" err="1">
                <a:effectLst>
                  <a:outerShdw blurRad="38100" dist="38100" dir="2700000" algn="tl">
                    <a:srgbClr val="000000"/>
                  </a:outerShdw>
                </a:effectLst>
                <a:latin typeface="Comic Sans MS" panose="030F0702030302020204" pitchFamily="66" charset="0"/>
              </a:rPr>
              <a:t>kaniyang</a:t>
            </a:r>
            <a:r>
              <a:rPr lang="en-US" b="1" dirty="0">
                <a:effectLst>
                  <a:outerShdw blurRad="38100" dist="38100" dir="2700000" algn="tl">
                    <a:srgbClr val="000000"/>
                  </a:outerShdw>
                </a:effectLst>
                <a:latin typeface="Comic Sans MS" panose="030F0702030302020204" pitchFamily="66" charset="0"/>
              </a:rPr>
              <a:t> dating </a:t>
            </a:r>
            <a:r>
              <a:rPr lang="en-US" b="1" dirty="0" err="1">
                <a:effectLst>
                  <a:outerShdw blurRad="38100" dist="38100" dir="2700000" algn="tl">
                    <a:srgbClr val="000000"/>
                  </a:outerShdw>
                </a:effectLst>
                <a:latin typeface="Comic Sans MS" panose="030F0702030302020204" pitchFamily="66" charset="0"/>
              </a:rPr>
              <a:t>ginagawa</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0081" y="1834440"/>
            <a:ext cx="6095999" cy="1015663"/>
          </a:xfrm>
          <a:prstGeom prst="rect">
            <a:avLst/>
          </a:prstGeom>
          <a:noFill/>
        </p:spPr>
        <p:txBody>
          <a:bodyPr wrap="square" rtlCol="0">
            <a:spAutoFit/>
          </a:bodyPr>
          <a:lstStyle/>
          <a:p>
            <a:pPr>
              <a:spcBef>
                <a:spcPts val="600"/>
              </a:spcBef>
            </a:pPr>
            <a:r>
              <a:rPr lang="en" sz="2000" b="1" dirty="0"/>
              <a:t>Sa ating panalangin, nakikipag-usap tayo sa Dios gaya ng ating kaibigan. Gayunpaman, hindi kagaya natin ang Dios. Siya ang Hari ng Uniberso.</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912690"/>
            <a:ext cx="5734050" cy="311691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6096000" cy="923330"/>
          </a:xfrm>
          <a:prstGeom prst="rect">
            <a:avLst/>
          </a:prstGeom>
          <a:noFill/>
        </p:spPr>
        <p:txBody>
          <a:bodyPr wrap="square">
            <a:spAutoFit/>
          </a:bodyPr>
          <a:lstStyle/>
          <a:p>
            <a:pPr>
              <a:spcBef>
                <a:spcPts val="600"/>
              </a:spcBef>
            </a:pPr>
            <a:r>
              <a:rPr lang="en" b="1" dirty="0"/>
              <a:t>Ang pagpikit ay nakakatulong upang makakonsentrate tayo ng maigi sa panalangin, ngunit sa ibang sitwasyon ay hindi ito pwede (gaya pag naglalakad, nagdadrive, atbp.)</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840285"/>
            <a:ext cx="609600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Dahil maaari tayong manalangin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Dios anumang oras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hindi palaging</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posible o kailangang gawin ito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6001" y="2832317"/>
            <a:ext cx="609599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Dahil dito, nakaugalian ni Daniel na lumuhod sa Kanya sa panalangin, kinikilala Sya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bilang Mataas sa lahat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Ang mahalaga ay ginagawa natin ang pananalangin na may paggalang 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naaayon sa Dios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646331"/>
          </a:xfrm>
          <a:prstGeom prst="rect">
            <a:avLst/>
          </a:prstGeom>
          <a:noFill/>
        </p:spPr>
        <p:txBody>
          <a:bodyPr wrap="square" rtlCol="0">
            <a:spAutoFit/>
          </a:bodyPr>
          <a:lstStyle/>
          <a:p>
            <a:pPr>
              <a:spcBef>
                <a:spcPts val="600"/>
              </a:spcBef>
            </a:pPr>
            <a:r>
              <a:rPr lang="en" b="1" dirty="0"/>
              <a:t>Sa Biblia ay makikita natin ang mga halimbawa ng mga taong nanalangin sa iba’t-ibang paraan, ayon sa espesyal nilang karanasan.</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2953394307"/>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646331"/>
          </a:xfrm>
          <a:prstGeom prst="rect">
            <a:avLst/>
          </a:prstGeom>
          <a:noFill/>
        </p:spPr>
        <p:txBody>
          <a:bodyPr wrap="square" rtlCol="0">
            <a:spAutoFit/>
          </a:bodyPr>
          <a:lstStyle/>
          <a:p>
            <a:pPr algn="ctr">
              <a:spcBef>
                <a:spcPts val="600"/>
              </a:spcBef>
            </a:pPr>
            <a:r>
              <a:rPr lang="en" b="1" dirty="0"/>
              <a:t>Anoman ang ating posisyon, hinihimok tayo ng Biblia na huwag tumigil sa pananalangin (1 Tess. 5:17), nagtitiyaga (Col. 4:2) at nagpapatuloy (Rom. 12:12).</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accent4"/>
                </a:solidFill>
                <a:effectLst>
                  <a:outerShdw blurRad="38100" dist="38100" dir="2700000" algn="tl">
                    <a:srgbClr val="000000">
                      <a:alpha val="43137"/>
                    </a:srgbClr>
                  </a:outerShdw>
                </a:effectLst>
              </a:rPr>
              <a:t>MANALANGIN SA TAMANG POSISYON</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0" y="683716"/>
            <a:ext cx="12191999" cy="85408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sz="1650" b="1" dirty="0">
                <a:effectLst>
                  <a:outerShdw blurRad="38100" dist="38100" dir="2700000" algn="tl">
                    <a:srgbClr val="000000"/>
                  </a:outerShdw>
                </a:effectLst>
                <a:latin typeface="Comic Sans MS" panose="030F0702030302020204" pitchFamily="66" charset="0"/>
              </a:rPr>
              <a:t>“</a:t>
            </a:r>
            <a:r>
              <a:rPr lang="en-US" sz="1650" b="1" dirty="0">
                <a:effectLst>
                  <a:outerShdw blurRad="38100" dist="38100" dir="2700000" algn="tl">
                    <a:srgbClr val="000000"/>
                  </a:outerShdw>
                </a:effectLst>
                <a:latin typeface="Comic Sans MS" panose="030F0702030302020204" pitchFamily="66" charset="0"/>
              </a:rPr>
              <a:t>At </a:t>
            </a:r>
            <a:r>
              <a:rPr lang="en-US" sz="1650" b="1" dirty="0" err="1">
                <a:effectLst>
                  <a:outerShdw blurRad="38100" dist="38100" dir="2700000" algn="tl">
                    <a:srgbClr val="000000"/>
                  </a:outerShdw>
                </a:effectLst>
                <a:latin typeface="Comic Sans MS" panose="030F0702030302020204" pitchFamily="66" charset="0"/>
              </a:rPr>
              <a:t>nang</a:t>
            </a:r>
            <a:r>
              <a:rPr lang="en-US" sz="1650" b="1" dirty="0">
                <a:effectLst>
                  <a:outerShdw blurRad="38100" dist="38100" dir="2700000" algn="tl">
                    <a:srgbClr val="000000"/>
                  </a:outerShdw>
                </a:effectLst>
                <a:latin typeface="Comic Sans MS" panose="030F0702030302020204" pitchFamily="66" charset="0"/>
              </a:rPr>
              <a:t> </a:t>
            </a:r>
            <a:r>
              <a:rPr lang="en-US" sz="1650" b="1" dirty="0" err="1">
                <a:effectLst>
                  <a:outerShdw blurRad="38100" dist="38100" dir="2700000" algn="tl">
                    <a:srgbClr val="000000"/>
                  </a:outerShdw>
                </a:effectLst>
                <a:latin typeface="Comic Sans MS" panose="030F0702030302020204" pitchFamily="66" charset="0"/>
              </a:rPr>
              <a:t>maalaman</a:t>
            </a:r>
            <a:r>
              <a:rPr lang="en-US" sz="1650" b="1" dirty="0">
                <a:effectLst>
                  <a:outerShdw blurRad="38100" dist="38100" dir="2700000" algn="tl">
                    <a:srgbClr val="000000"/>
                  </a:outerShdw>
                </a:effectLst>
                <a:latin typeface="Comic Sans MS" panose="030F0702030302020204" pitchFamily="66" charset="0"/>
              </a:rPr>
              <a:t> </a:t>
            </a:r>
            <a:r>
              <a:rPr lang="en-US" sz="1650" b="1" dirty="0" err="1">
                <a:effectLst>
                  <a:outerShdw blurRad="38100" dist="38100" dir="2700000" algn="tl">
                    <a:srgbClr val="000000"/>
                  </a:outerShdw>
                </a:effectLst>
                <a:latin typeface="Comic Sans MS" panose="030F0702030302020204" pitchFamily="66" charset="0"/>
              </a:rPr>
              <a:t>ni</a:t>
            </a:r>
            <a:r>
              <a:rPr lang="en-US" sz="1650" b="1" dirty="0">
                <a:effectLst>
                  <a:outerShdw blurRad="38100" dist="38100" dir="2700000" algn="tl">
                    <a:srgbClr val="000000"/>
                  </a:outerShdw>
                </a:effectLst>
                <a:latin typeface="Comic Sans MS" panose="030F0702030302020204" pitchFamily="66" charset="0"/>
              </a:rPr>
              <a:t> Daniel na ang </a:t>
            </a:r>
            <a:r>
              <a:rPr lang="en-US" sz="1650" b="1" dirty="0" err="1">
                <a:effectLst>
                  <a:outerShdw blurRad="38100" dist="38100" dir="2700000" algn="tl">
                    <a:srgbClr val="000000"/>
                  </a:outerShdw>
                </a:effectLst>
                <a:latin typeface="Comic Sans MS" panose="030F0702030302020204" pitchFamily="66" charset="0"/>
              </a:rPr>
              <a:t>kasulatan</a:t>
            </a:r>
            <a:r>
              <a:rPr lang="en-US" sz="1650" b="1" dirty="0">
                <a:effectLst>
                  <a:outerShdw blurRad="38100" dist="38100" dir="2700000" algn="tl">
                    <a:srgbClr val="000000"/>
                  </a:outerShdw>
                </a:effectLst>
                <a:latin typeface="Comic Sans MS" panose="030F0702030302020204" pitchFamily="66" charset="0"/>
              </a:rPr>
              <a:t> ay </a:t>
            </a:r>
            <a:r>
              <a:rPr lang="en-US" sz="1650" b="1" dirty="0" err="1">
                <a:effectLst>
                  <a:outerShdw blurRad="38100" dist="38100" dir="2700000" algn="tl">
                    <a:srgbClr val="000000"/>
                  </a:outerShdw>
                </a:effectLst>
                <a:latin typeface="Comic Sans MS" panose="030F0702030302020204" pitchFamily="66" charset="0"/>
              </a:rPr>
              <a:t>nalagdaan</a:t>
            </a:r>
            <a:r>
              <a:rPr lang="en-US" sz="1650" b="1" dirty="0">
                <a:effectLst>
                  <a:outerShdw blurRad="38100" dist="38100" dir="2700000" algn="tl">
                    <a:srgbClr val="000000"/>
                  </a:outerShdw>
                </a:effectLst>
                <a:latin typeface="Comic Sans MS" panose="030F0702030302020204" pitchFamily="66" charset="0"/>
              </a:rPr>
              <a:t> ng </a:t>
            </a:r>
            <a:r>
              <a:rPr lang="en-US" sz="1650" b="1" dirty="0" err="1">
                <a:effectLst>
                  <a:outerShdw blurRad="38100" dist="38100" dir="2700000" algn="tl">
                    <a:srgbClr val="000000"/>
                  </a:outerShdw>
                </a:effectLst>
                <a:latin typeface="Comic Sans MS" panose="030F0702030302020204" pitchFamily="66" charset="0"/>
              </a:rPr>
              <a:t>pangalan</a:t>
            </a:r>
            <a:r>
              <a:rPr lang="en-US" sz="1650" b="1" dirty="0">
                <a:effectLst>
                  <a:outerShdw blurRad="38100" dist="38100" dir="2700000" algn="tl">
                    <a:srgbClr val="000000"/>
                  </a:outerShdw>
                </a:effectLst>
                <a:latin typeface="Comic Sans MS" panose="030F0702030302020204" pitchFamily="66" charset="0"/>
              </a:rPr>
              <a:t> </a:t>
            </a:r>
            <a:r>
              <a:rPr lang="en-US" sz="1650" b="1" dirty="0" err="1">
                <a:effectLst>
                  <a:outerShdw blurRad="38100" dist="38100" dir="2700000" algn="tl">
                    <a:srgbClr val="000000"/>
                  </a:outerShdw>
                </a:effectLst>
                <a:latin typeface="Comic Sans MS" panose="030F0702030302020204" pitchFamily="66" charset="0"/>
              </a:rPr>
              <a:t>siya'y</a:t>
            </a:r>
            <a:r>
              <a:rPr lang="en-US" sz="1650" b="1" dirty="0">
                <a:effectLst>
                  <a:outerShdw blurRad="38100" dist="38100" dir="2700000" algn="tl">
                    <a:srgbClr val="000000"/>
                  </a:outerShdw>
                </a:effectLst>
                <a:latin typeface="Comic Sans MS" panose="030F0702030302020204" pitchFamily="66" charset="0"/>
              </a:rPr>
              <a:t> </a:t>
            </a:r>
            <a:r>
              <a:rPr lang="en-US" sz="1650" b="1" dirty="0" err="1">
                <a:effectLst>
                  <a:outerShdw blurRad="38100" dist="38100" dir="2700000" algn="tl">
                    <a:srgbClr val="000000"/>
                  </a:outerShdw>
                </a:effectLst>
                <a:latin typeface="Comic Sans MS" panose="030F0702030302020204" pitchFamily="66" charset="0"/>
              </a:rPr>
              <a:t>pumasok</a:t>
            </a:r>
            <a:r>
              <a:rPr lang="en-US" sz="1650" b="1" dirty="0">
                <a:effectLst>
                  <a:outerShdw blurRad="38100" dist="38100" dir="2700000" algn="tl">
                    <a:srgbClr val="000000"/>
                  </a:outerShdw>
                </a:effectLst>
                <a:latin typeface="Comic Sans MS" panose="030F0702030302020204" pitchFamily="66" charset="0"/>
              </a:rPr>
              <a:t> sa </a:t>
            </a:r>
            <a:r>
              <a:rPr lang="en-US" sz="1650" b="1" dirty="0" err="1">
                <a:effectLst>
                  <a:outerShdw blurRad="38100" dist="38100" dir="2700000" algn="tl">
                    <a:srgbClr val="000000"/>
                  </a:outerShdw>
                </a:effectLst>
                <a:latin typeface="Comic Sans MS" panose="030F0702030302020204" pitchFamily="66" charset="0"/>
              </a:rPr>
              <a:t>kaniyang</a:t>
            </a:r>
            <a:r>
              <a:rPr lang="en-US" sz="1650" b="1" dirty="0">
                <a:effectLst>
                  <a:outerShdw blurRad="38100" dist="38100" dir="2700000" algn="tl">
                    <a:srgbClr val="000000"/>
                  </a:outerShdw>
                </a:effectLst>
                <a:latin typeface="Comic Sans MS" panose="030F0702030302020204" pitchFamily="66" charset="0"/>
              </a:rPr>
              <a:t> </a:t>
            </a:r>
            <a:r>
              <a:rPr lang="en-US" sz="1650" b="1" dirty="0" err="1">
                <a:effectLst>
                  <a:outerShdw blurRad="38100" dist="38100" dir="2700000" algn="tl">
                    <a:srgbClr val="000000"/>
                  </a:outerShdw>
                </a:effectLst>
                <a:latin typeface="Comic Sans MS" panose="030F0702030302020204" pitchFamily="66" charset="0"/>
              </a:rPr>
              <a:t>bahay</a:t>
            </a:r>
            <a:r>
              <a:rPr lang="en-US" sz="1650" b="1" dirty="0">
                <a:effectLst>
                  <a:outerShdw blurRad="38100" dist="38100" dir="2700000" algn="tl">
                    <a:srgbClr val="000000"/>
                  </a:outerShdw>
                </a:effectLst>
                <a:latin typeface="Comic Sans MS" panose="030F0702030302020204" pitchFamily="66" charset="0"/>
              </a:rPr>
              <a:t> (ang </a:t>
            </a:r>
            <a:r>
              <a:rPr lang="en-US" sz="1650" b="1" dirty="0" err="1">
                <a:effectLst>
                  <a:outerShdw blurRad="38100" dist="38100" dir="2700000" algn="tl">
                    <a:srgbClr val="000000"/>
                  </a:outerShdw>
                </a:effectLst>
                <a:latin typeface="Comic Sans MS" panose="030F0702030302020204" pitchFamily="66" charset="0"/>
              </a:rPr>
              <a:t>kaniya</a:t>
            </a:r>
            <a:r>
              <a:rPr lang="en-US" sz="1650" b="1" dirty="0">
                <a:effectLst>
                  <a:outerShdw blurRad="38100" dist="38100" dir="2700000" algn="tl">
                    <a:srgbClr val="000000"/>
                  </a:outerShdw>
                </a:effectLst>
                <a:latin typeface="Comic Sans MS" panose="030F0702030302020204" pitchFamily="66" charset="0"/>
              </a:rPr>
              <a:t> </a:t>
            </a:r>
            <a:r>
              <a:rPr lang="en-US" sz="1650" b="1" dirty="0" err="1">
                <a:effectLst>
                  <a:outerShdw blurRad="38100" dist="38100" dir="2700000" algn="tl">
                    <a:srgbClr val="000000"/>
                  </a:outerShdw>
                </a:effectLst>
                <a:latin typeface="Comic Sans MS" panose="030F0702030302020204" pitchFamily="66" charset="0"/>
              </a:rPr>
              <a:t>ngang</a:t>
            </a:r>
            <a:r>
              <a:rPr lang="en-US" sz="1650" b="1" dirty="0">
                <a:effectLst>
                  <a:outerShdw blurRad="38100" dist="38100" dir="2700000" algn="tl">
                    <a:srgbClr val="000000"/>
                  </a:outerShdw>
                </a:effectLst>
                <a:latin typeface="Comic Sans MS" panose="030F0702030302020204" pitchFamily="66" charset="0"/>
              </a:rPr>
              <a:t> mga </a:t>
            </a:r>
            <a:r>
              <a:rPr lang="en-US" sz="1650" b="1" dirty="0" err="1">
                <a:effectLst>
                  <a:outerShdw blurRad="38100" dist="38100" dir="2700000" algn="tl">
                    <a:srgbClr val="000000"/>
                  </a:outerShdw>
                </a:effectLst>
                <a:latin typeface="Comic Sans MS" panose="030F0702030302020204" pitchFamily="66" charset="0"/>
              </a:rPr>
              <a:t>dungawan</a:t>
            </a:r>
            <a:r>
              <a:rPr lang="en-US" sz="1650" b="1" dirty="0">
                <a:effectLst>
                  <a:outerShdw blurRad="38100" dist="38100" dir="2700000" algn="tl">
                    <a:srgbClr val="000000"/>
                  </a:outerShdw>
                </a:effectLst>
                <a:latin typeface="Comic Sans MS" panose="030F0702030302020204" pitchFamily="66" charset="0"/>
              </a:rPr>
              <a:t> ay </a:t>
            </a:r>
            <a:r>
              <a:rPr lang="en-US" sz="1650" b="1" dirty="0" err="1">
                <a:effectLst>
                  <a:outerShdw blurRad="38100" dist="38100" dir="2700000" algn="tl">
                    <a:srgbClr val="000000"/>
                  </a:outerShdw>
                </a:effectLst>
                <a:latin typeface="Comic Sans MS" panose="030F0702030302020204" pitchFamily="66" charset="0"/>
              </a:rPr>
              <a:t>bukas</a:t>
            </a:r>
            <a:r>
              <a:rPr lang="en-US" sz="1650" b="1" dirty="0">
                <a:effectLst>
                  <a:outerShdw blurRad="38100" dist="38100" dir="2700000" algn="tl">
                    <a:srgbClr val="000000"/>
                  </a:outerShdw>
                </a:effectLst>
                <a:latin typeface="Comic Sans MS" panose="030F0702030302020204" pitchFamily="66" charset="0"/>
              </a:rPr>
              <a:t> sa </a:t>
            </a:r>
            <a:r>
              <a:rPr lang="en-US" sz="1650" b="1" dirty="0" err="1">
                <a:effectLst>
                  <a:outerShdw blurRad="38100" dist="38100" dir="2700000" algn="tl">
                    <a:srgbClr val="000000"/>
                  </a:outerShdw>
                </a:effectLst>
                <a:latin typeface="Comic Sans MS" panose="030F0702030302020204" pitchFamily="66" charset="0"/>
              </a:rPr>
              <a:t>dakong</a:t>
            </a:r>
            <a:r>
              <a:rPr lang="en-US" sz="1650" b="1" dirty="0">
                <a:effectLst>
                  <a:outerShdw blurRad="38100" dist="38100" dir="2700000" algn="tl">
                    <a:srgbClr val="000000"/>
                  </a:outerShdw>
                </a:effectLst>
                <a:latin typeface="Comic Sans MS" panose="030F0702030302020204" pitchFamily="66" charset="0"/>
              </a:rPr>
              <a:t> Jerusalem); at </a:t>
            </a:r>
            <a:r>
              <a:rPr lang="en-US" sz="1650" b="1" dirty="0" err="1">
                <a:effectLst>
                  <a:outerShdw blurRad="38100" dist="38100" dir="2700000" algn="tl">
                    <a:srgbClr val="000000"/>
                  </a:outerShdw>
                </a:effectLst>
                <a:latin typeface="Comic Sans MS" panose="030F0702030302020204" pitchFamily="66" charset="0"/>
              </a:rPr>
              <a:t>siya'y</a:t>
            </a:r>
            <a:r>
              <a:rPr lang="en-US" sz="1650" b="1" dirty="0">
                <a:effectLst>
                  <a:outerShdw blurRad="38100" dist="38100" dir="2700000" algn="tl">
                    <a:srgbClr val="000000"/>
                  </a:outerShdw>
                </a:effectLst>
                <a:latin typeface="Comic Sans MS" panose="030F0702030302020204" pitchFamily="66" charset="0"/>
              </a:rPr>
              <a:t> </a:t>
            </a:r>
            <a:r>
              <a:rPr lang="en-US" sz="1650" b="1" dirty="0" err="1">
                <a:effectLst>
                  <a:outerShdw blurRad="38100" dist="38100" dir="2700000" algn="tl">
                    <a:srgbClr val="000000"/>
                  </a:outerShdw>
                </a:effectLst>
                <a:latin typeface="Comic Sans MS" panose="030F0702030302020204" pitchFamily="66" charset="0"/>
              </a:rPr>
              <a:t>lumuhod</a:t>
            </a:r>
            <a:r>
              <a:rPr lang="en-US" sz="1650" b="1" dirty="0">
                <a:effectLst>
                  <a:outerShdw blurRad="38100" dist="38100" dir="2700000" algn="tl">
                    <a:srgbClr val="000000"/>
                  </a:outerShdw>
                </a:effectLst>
                <a:latin typeface="Comic Sans MS" panose="030F0702030302020204" pitchFamily="66" charset="0"/>
              </a:rPr>
              <a:t> ng </a:t>
            </a:r>
            <a:r>
              <a:rPr lang="en-US" sz="1650" b="1" dirty="0" err="1">
                <a:effectLst>
                  <a:outerShdw blurRad="38100" dist="38100" dir="2700000" algn="tl">
                    <a:srgbClr val="000000"/>
                  </a:outerShdw>
                </a:effectLst>
                <a:latin typeface="Comic Sans MS" panose="030F0702030302020204" pitchFamily="66" charset="0"/>
              </a:rPr>
              <a:t>kaniyang</a:t>
            </a:r>
            <a:r>
              <a:rPr lang="en-US" sz="1650" b="1" dirty="0">
                <a:effectLst>
                  <a:outerShdw blurRad="38100" dist="38100" dir="2700000" algn="tl">
                    <a:srgbClr val="000000"/>
                  </a:outerShdw>
                </a:effectLst>
                <a:latin typeface="Comic Sans MS" panose="030F0702030302020204" pitchFamily="66" charset="0"/>
              </a:rPr>
              <a:t> mga </a:t>
            </a:r>
            <a:r>
              <a:rPr lang="en-US" sz="1650" b="1" dirty="0" err="1">
                <a:effectLst>
                  <a:outerShdw blurRad="38100" dist="38100" dir="2700000" algn="tl">
                    <a:srgbClr val="000000"/>
                  </a:outerShdw>
                </a:effectLst>
                <a:latin typeface="Comic Sans MS" panose="030F0702030302020204" pitchFamily="66" charset="0"/>
              </a:rPr>
              <a:t>tuhod</a:t>
            </a:r>
            <a:r>
              <a:rPr lang="en-US" sz="1650" b="1" dirty="0">
                <a:effectLst>
                  <a:outerShdw blurRad="38100" dist="38100" dir="2700000" algn="tl">
                    <a:srgbClr val="000000"/>
                  </a:outerShdw>
                </a:effectLst>
                <a:latin typeface="Comic Sans MS" panose="030F0702030302020204" pitchFamily="66" charset="0"/>
              </a:rPr>
              <a:t> na </a:t>
            </a:r>
            <a:r>
              <a:rPr lang="en-US" sz="1650" b="1" dirty="0" err="1">
                <a:effectLst>
                  <a:outerShdw blurRad="38100" dist="38100" dir="2700000" algn="tl">
                    <a:srgbClr val="000000"/>
                  </a:outerShdw>
                </a:effectLst>
                <a:latin typeface="Comic Sans MS" panose="030F0702030302020204" pitchFamily="66" charset="0"/>
              </a:rPr>
              <a:t>makaitlo</a:t>
            </a:r>
            <a:r>
              <a:rPr lang="en-US" sz="1650" b="1" dirty="0">
                <a:effectLst>
                  <a:outerShdw blurRad="38100" dist="38100" dir="2700000" algn="tl">
                    <a:srgbClr val="000000"/>
                  </a:outerShdw>
                </a:effectLst>
                <a:latin typeface="Comic Sans MS" panose="030F0702030302020204" pitchFamily="66" charset="0"/>
              </a:rPr>
              <a:t> isang </a:t>
            </a:r>
            <a:r>
              <a:rPr lang="en-US" sz="1650" b="1" dirty="0" err="1">
                <a:effectLst>
                  <a:outerShdw blurRad="38100" dist="38100" dir="2700000" algn="tl">
                    <a:srgbClr val="000000"/>
                  </a:outerShdw>
                </a:effectLst>
                <a:latin typeface="Comic Sans MS" panose="030F0702030302020204" pitchFamily="66" charset="0"/>
              </a:rPr>
              <a:t>araw</a:t>
            </a:r>
            <a:r>
              <a:rPr lang="en-US" sz="1650" b="1" dirty="0">
                <a:effectLst>
                  <a:outerShdw blurRad="38100" dist="38100" dir="2700000" algn="tl">
                    <a:srgbClr val="000000"/>
                  </a:outerShdw>
                </a:effectLst>
                <a:latin typeface="Comic Sans MS" panose="030F0702030302020204" pitchFamily="66" charset="0"/>
              </a:rPr>
              <a:t>, at </a:t>
            </a:r>
            <a:r>
              <a:rPr lang="en-US" sz="1650" b="1" dirty="0" err="1">
                <a:effectLst>
                  <a:outerShdw blurRad="38100" dist="38100" dir="2700000" algn="tl">
                    <a:srgbClr val="000000"/>
                  </a:outerShdw>
                </a:effectLst>
                <a:latin typeface="Comic Sans MS" panose="030F0702030302020204" pitchFamily="66" charset="0"/>
              </a:rPr>
              <a:t>dumalangin</a:t>
            </a:r>
            <a:r>
              <a:rPr lang="en-US" sz="1650" b="1" dirty="0">
                <a:effectLst>
                  <a:outerShdw blurRad="38100" dist="38100" dir="2700000" algn="tl">
                    <a:srgbClr val="000000"/>
                  </a:outerShdw>
                </a:effectLst>
                <a:latin typeface="Comic Sans MS" panose="030F0702030302020204" pitchFamily="66" charset="0"/>
              </a:rPr>
              <a:t>, at </a:t>
            </a:r>
            <a:r>
              <a:rPr lang="en-US" sz="1650" b="1" dirty="0" err="1">
                <a:effectLst>
                  <a:outerShdw blurRad="38100" dist="38100" dir="2700000" algn="tl">
                    <a:srgbClr val="000000"/>
                  </a:outerShdw>
                </a:effectLst>
                <a:latin typeface="Comic Sans MS" panose="030F0702030302020204" pitchFamily="66" charset="0"/>
              </a:rPr>
              <a:t>nagpasalamat</a:t>
            </a:r>
            <a:r>
              <a:rPr lang="en-US" sz="1650" b="1" dirty="0">
                <a:effectLst>
                  <a:outerShdw blurRad="38100" dist="38100" dir="2700000" algn="tl">
                    <a:srgbClr val="000000"/>
                  </a:outerShdw>
                </a:effectLst>
                <a:latin typeface="Comic Sans MS" panose="030F0702030302020204" pitchFamily="66" charset="0"/>
              </a:rPr>
              <a:t> sa </a:t>
            </a:r>
            <a:r>
              <a:rPr lang="en-US" sz="1650" b="1" dirty="0" err="1">
                <a:effectLst>
                  <a:outerShdw blurRad="38100" dist="38100" dir="2700000" algn="tl">
                    <a:srgbClr val="000000"/>
                  </a:outerShdw>
                </a:effectLst>
                <a:latin typeface="Comic Sans MS" panose="030F0702030302020204" pitchFamily="66" charset="0"/>
              </a:rPr>
              <a:t>harap</a:t>
            </a:r>
            <a:r>
              <a:rPr lang="en-US" sz="1650" b="1" dirty="0">
                <a:effectLst>
                  <a:outerShdw blurRad="38100" dist="38100" dir="2700000" algn="tl">
                    <a:srgbClr val="000000"/>
                  </a:outerShdw>
                </a:effectLst>
                <a:latin typeface="Comic Sans MS" panose="030F0702030302020204" pitchFamily="66" charset="0"/>
              </a:rPr>
              <a:t> ng </a:t>
            </a:r>
            <a:r>
              <a:rPr lang="en-US" sz="1650" b="1" dirty="0" err="1">
                <a:effectLst>
                  <a:outerShdw blurRad="38100" dist="38100" dir="2700000" algn="tl">
                    <a:srgbClr val="000000"/>
                  </a:outerShdw>
                </a:effectLst>
                <a:latin typeface="Comic Sans MS" panose="030F0702030302020204" pitchFamily="66" charset="0"/>
              </a:rPr>
              <a:t>kaniyang</a:t>
            </a:r>
            <a:r>
              <a:rPr lang="en-US" sz="1650" b="1" dirty="0">
                <a:effectLst>
                  <a:outerShdw blurRad="38100" dist="38100" dir="2700000" algn="tl">
                    <a:srgbClr val="000000"/>
                  </a:outerShdw>
                </a:effectLst>
                <a:latin typeface="Comic Sans MS" panose="030F0702030302020204" pitchFamily="66" charset="0"/>
              </a:rPr>
              <a:t> Dios, gaya ng </a:t>
            </a:r>
            <a:r>
              <a:rPr lang="en-US" sz="1650" b="1" dirty="0" err="1">
                <a:effectLst>
                  <a:outerShdw blurRad="38100" dist="38100" dir="2700000" algn="tl">
                    <a:srgbClr val="000000"/>
                  </a:outerShdw>
                </a:effectLst>
                <a:latin typeface="Comic Sans MS" panose="030F0702030302020204" pitchFamily="66" charset="0"/>
              </a:rPr>
              <a:t>kaniyang</a:t>
            </a:r>
            <a:r>
              <a:rPr lang="en-US" sz="1650" b="1" dirty="0">
                <a:effectLst>
                  <a:outerShdw blurRad="38100" dist="38100" dir="2700000" algn="tl">
                    <a:srgbClr val="000000"/>
                  </a:outerShdw>
                </a:effectLst>
                <a:latin typeface="Comic Sans MS" panose="030F0702030302020204" pitchFamily="66" charset="0"/>
              </a:rPr>
              <a:t> dating </a:t>
            </a:r>
            <a:r>
              <a:rPr lang="en-US" sz="1650" b="1" dirty="0" err="1">
                <a:effectLst>
                  <a:outerShdw blurRad="38100" dist="38100" dir="2700000" algn="tl">
                    <a:srgbClr val="000000"/>
                  </a:outerShdw>
                </a:effectLst>
                <a:latin typeface="Comic Sans MS" panose="030F0702030302020204" pitchFamily="66" charset="0"/>
              </a:rPr>
              <a:t>ginagawa</a:t>
            </a:r>
            <a:r>
              <a:rPr lang="en" sz="165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(Daniel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ENOC</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840</TotalTime>
  <Words>1531</Words>
  <Application>Microsoft Office PowerPoint</Application>
  <PresentationFormat>Panorámica</PresentationFormat>
  <Paragraphs>81</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2026-03-23T08:04:11Z</dcterms:created>
  <dcterms:modified xsi:type="dcterms:W3CDTF">2026-05-08T05:22:14Z</dcterms:modified>
</cp:coreProperties>
</file>