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1" r:id="rId3"/>
    <p:sldId id="299" r:id="rId4"/>
    <p:sldId id="292" r:id="rId5"/>
    <p:sldId id="293" r:id="rId6"/>
    <p:sldId id="259" r:id="rId7"/>
    <p:sldId id="260" r:id="rId8"/>
    <p:sldId id="261" r:id="rId9"/>
    <p:sldId id="297" r:id="rId10"/>
    <p:sldId id="295" r:id="rId11"/>
    <p:sldId id="298" r:id="rId12"/>
    <p:sldId id="294" r:id="rId13"/>
    <p:sldId id="284" r:id="rId14"/>
    <p:sldId id="285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2D050"/>
    <a:srgbClr val="874A00"/>
    <a:srgbClr val="F6DBAA"/>
    <a:srgbClr val="F9DEB2"/>
    <a:srgbClr val="E3E3D3"/>
    <a:srgbClr val="6C6D45"/>
    <a:srgbClr val="6600FF"/>
    <a:srgbClr val="9933FF"/>
    <a:srgbClr val="FFD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70505-3071-4925-A970-9C41B8B5E6B1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FE54A75-DE7A-4994-A8A0-9B2007D18F6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“Ama namin na nasa langit”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3A0163C-9E41-40F3-AD6F-F9E43460D756}" type="parTrans" cxnId="{E05D6C02-A068-4303-B0A3-7EC5936BB28B}">
      <dgm:prSet/>
      <dgm:spPr/>
      <dgm:t>
        <a:bodyPr/>
        <a:lstStyle/>
        <a:p>
          <a:endParaRPr lang="es-ES" sz="1800"/>
        </a:p>
      </dgm:t>
    </dgm:pt>
    <dgm:pt modelId="{62D7B6EE-BB0B-400B-9963-22E3B43CF29D}" type="sibTrans" cxnId="{E05D6C02-A068-4303-B0A3-7EC5936BB28B}">
      <dgm:prSet/>
      <dgm:spPr/>
      <dgm:t>
        <a:bodyPr/>
        <a:lstStyle/>
        <a:p>
          <a:endParaRPr lang="es-ES" sz="1800"/>
        </a:p>
      </dgm:t>
    </dgm:pt>
    <dgm:pt modelId="{E341E577-92AD-42B4-BF00-BFEC1D85C42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Dapat nating kilalanin ang ating personal na ugnayan sa Ama ng lahat ng tao</a:t>
          </a:r>
          <a:endParaRPr lang="es-ES" sz="1800" dirty="0"/>
        </a:p>
      </dgm:t>
    </dgm:pt>
    <dgm:pt modelId="{67DF7015-81F4-42AE-B3AB-5F6FED7E13C1}" type="parTrans" cxnId="{0AADEA25-B54D-423E-9D3B-980D3218AD63}">
      <dgm:prSet/>
      <dgm:spPr/>
      <dgm:t>
        <a:bodyPr/>
        <a:lstStyle/>
        <a:p>
          <a:endParaRPr lang="es-ES" sz="1800"/>
        </a:p>
      </dgm:t>
    </dgm:pt>
    <dgm:pt modelId="{45D09EC9-DD0E-4B79-8351-1CCA75971DA1}" type="sibTrans" cxnId="{0AADEA25-B54D-423E-9D3B-980D3218AD63}">
      <dgm:prSet/>
      <dgm:spPr/>
      <dgm:t>
        <a:bodyPr/>
        <a:lstStyle/>
        <a:p>
          <a:endParaRPr lang="es-ES" sz="1800"/>
        </a:p>
      </dgm:t>
    </dgm:pt>
    <dgm:pt modelId="{06724E4B-A796-4E5A-A1D7-555E70213630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“Sambahin ang ngalan mo”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1DA2C33-E51D-4EC2-8D1F-19FEED152D95}" type="parTrans" cxnId="{80371626-EFB1-4148-AA7D-4E722D7604A4}">
      <dgm:prSet/>
      <dgm:spPr/>
      <dgm:t>
        <a:bodyPr/>
        <a:lstStyle/>
        <a:p>
          <a:endParaRPr lang="es-ES" sz="1800"/>
        </a:p>
      </dgm:t>
    </dgm:pt>
    <dgm:pt modelId="{C575CCE6-E991-4418-A7DF-2D017D906216}" type="sibTrans" cxnId="{80371626-EFB1-4148-AA7D-4E722D7604A4}">
      <dgm:prSet/>
      <dgm:spPr/>
      <dgm:t>
        <a:bodyPr/>
        <a:lstStyle/>
        <a:p>
          <a:endParaRPr lang="es-ES" sz="1800"/>
        </a:p>
      </dgm:t>
    </dgm:pt>
    <dgm:pt modelId="{10BF533D-1A4F-4F09-BA94-1E6D7148ABEA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Ang pagkilala sa kabanalan ng Dios ay nagpapalapit sa atin sa Kanya na may paggalang at kapitagan</a:t>
          </a:r>
          <a:endParaRPr lang="es-ES" sz="1800" dirty="0"/>
        </a:p>
      </dgm:t>
    </dgm:pt>
    <dgm:pt modelId="{97DF20C5-0101-41EA-82AD-E81D6D6D0A17}" type="parTrans" cxnId="{4243DC46-3BC5-4357-8F55-28E3532F95EE}">
      <dgm:prSet/>
      <dgm:spPr/>
      <dgm:t>
        <a:bodyPr/>
        <a:lstStyle/>
        <a:p>
          <a:endParaRPr lang="es-ES" sz="1800"/>
        </a:p>
      </dgm:t>
    </dgm:pt>
    <dgm:pt modelId="{24725144-F1F9-4F63-90CE-7D8B3D1F487D}" type="sibTrans" cxnId="{4243DC46-3BC5-4357-8F55-28E3532F95EE}">
      <dgm:prSet/>
      <dgm:spPr/>
      <dgm:t>
        <a:bodyPr/>
        <a:lstStyle/>
        <a:p>
          <a:endParaRPr lang="es-ES" sz="1800"/>
        </a:p>
      </dgm:t>
    </dgm:pt>
    <dgm:pt modelId="{A55CFB38-004F-4C5B-81A0-113F2B9004C8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“Dumating nawa ang kaharian mo”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EDF0935-437E-4C76-9B35-E10E8751CA02}" type="parTrans" cxnId="{E71BC83B-CA9F-401A-976A-BF5C1B92DAB6}">
      <dgm:prSet/>
      <dgm:spPr/>
      <dgm:t>
        <a:bodyPr/>
        <a:lstStyle/>
        <a:p>
          <a:endParaRPr lang="es-ES" sz="1800"/>
        </a:p>
      </dgm:t>
    </dgm:pt>
    <dgm:pt modelId="{B0C77050-B35A-441E-BADD-2E08B5DFB438}" type="sibTrans" cxnId="{E71BC83B-CA9F-401A-976A-BF5C1B92DAB6}">
      <dgm:prSet/>
      <dgm:spPr/>
      <dgm:t>
        <a:bodyPr/>
        <a:lstStyle/>
        <a:p>
          <a:endParaRPr lang="es-ES" sz="1800"/>
        </a:p>
      </dgm:t>
    </dgm:pt>
    <dgm:pt modelId="{126087EA-267E-4645-8C82-1E95E9C7B7ED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Humihimok sa atin na asamin ang pagbabalit ni Jesus</a:t>
          </a:r>
          <a:endParaRPr lang="es-ES" sz="1800" dirty="0"/>
        </a:p>
      </dgm:t>
    </dgm:pt>
    <dgm:pt modelId="{0541C09A-65E5-4D0F-AFB4-35D48CB6C8FD}" type="parTrans" cxnId="{43BA660D-B359-4029-AC95-959E2AFF8A8A}">
      <dgm:prSet/>
      <dgm:spPr/>
      <dgm:t>
        <a:bodyPr/>
        <a:lstStyle/>
        <a:p>
          <a:endParaRPr lang="es-ES" sz="1800"/>
        </a:p>
      </dgm:t>
    </dgm:pt>
    <dgm:pt modelId="{3FAE5055-F6F9-4CB5-B4F1-38D8E04ED41F}" type="sibTrans" cxnId="{43BA660D-B359-4029-AC95-959E2AFF8A8A}">
      <dgm:prSet/>
      <dgm:spPr/>
      <dgm:t>
        <a:bodyPr/>
        <a:lstStyle/>
        <a:p>
          <a:endParaRPr lang="es-ES" sz="1800"/>
        </a:p>
      </dgm:t>
    </dgm:pt>
    <dgm:pt modelId="{21886BCD-B425-47AB-950D-0807FB172021}">
      <dgm:prSet custT="1"/>
      <dgm:spPr>
        <a:solidFill>
          <a:srgbClr val="0070C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Gawin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nawa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ang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iyong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kalooban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, kung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paano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sa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langit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gayon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din naman sa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lupa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5EB6E1-E416-400A-854A-F7C2A5235183}" type="parTrans" cxnId="{194784A0-612A-4AC7-96F0-1589E6C1AFB6}">
      <dgm:prSet/>
      <dgm:spPr/>
      <dgm:t>
        <a:bodyPr/>
        <a:lstStyle/>
        <a:p>
          <a:endParaRPr lang="es-ES" sz="1800"/>
        </a:p>
      </dgm:t>
    </dgm:pt>
    <dgm:pt modelId="{F9291090-68C5-477A-B0F2-4CC3BC771468}" type="sibTrans" cxnId="{194784A0-612A-4AC7-96F0-1589E6C1AFB6}">
      <dgm:prSet/>
      <dgm:spPr/>
      <dgm:t>
        <a:bodyPr/>
        <a:lstStyle/>
        <a:p>
          <a:endParaRPr lang="es-ES" sz="1800"/>
        </a:p>
      </dgm:t>
    </dgm:pt>
    <dgm:pt modelId="{0ED2CE85-8EFD-4543-B9D9-11094B4AD7E2}">
      <dgm:prSet custT="1"/>
      <dgm:spPr>
        <a:solidFill>
          <a:srgbClr val="B9E1FF"/>
        </a:solidFill>
      </dgm:spPr>
      <dgm:t>
        <a:bodyPr lIns="72000" rIns="0"/>
        <a:lstStyle/>
        <a:p>
          <a:pPr>
            <a:buNone/>
          </a:pPr>
          <a:r>
            <a:rPr lang="en-PH" sz="1800" b="1" dirty="0"/>
            <a:t>P</a:t>
          </a:r>
          <a:r>
            <a:rPr lang="en" sz="1800" b="1" dirty="0"/>
            <a:t>inapatanggap sa atin ang pangingibabaw ng Dios at humiling na mangyari sa atin at sa sanlibutan ang kalooban ng Dios</a:t>
          </a:r>
          <a:endParaRPr lang="es-ES" sz="1800" dirty="0"/>
        </a:p>
      </dgm:t>
    </dgm:pt>
    <dgm:pt modelId="{1DF8B132-F5DF-4613-8321-ECED4BC56D82}" type="parTrans" cxnId="{50AAEB79-FB23-4FFD-B2E7-B9EABDED3E4B}">
      <dgm:prSet/>
      <dgm:spPr/>
      <dgm:t>
        <a:bodyPr/>
        <a:lstStyle/>
        <a:p>
          <a:endParaRPr lang="es-ES" sz="1800"/>
        </a:p>
      </dgm:t>
    </dgm:pt>
    <dgm:pt modelId="{E3D1450C-2521-4084-9CFB-AF235708C283}" type="sibTrans" cxnId="{50AAEB79-FB23-4FFD-B2E7-B9EABDED3E4B}">
      <dgm:prSet/>
      <dgm:spPr/>
      <dgm:t>
        <a:bodyPr/>
        <a:lstStyle/>
        <a:p>
          <a:endParaRPr lang="es-ES" sz="1800"/>
        </a:p>
      </dgm:t>
    </dgm:pt>
    <dgm:pt modelId="{C43ED332-4187-41EF-9D11-2A54D904806B}">
      <dgm:prSet custT="1"/>
      <dgm:spPr>
        <a:solidFill>
          <a:srgbClr val="C0000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Ibigay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mo sa amin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ngayon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ang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aming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kakanin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sa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araw-araw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58AB5CB-58A9-435C-A7E9-7209028F4310}" type="parTrans" cxnId="{F30C5EE5-48E7-43F4-9671-15AF1580A425}">
      <dgm:prSet/>
      <dgm:spPr/>
      <dgm:t>
        <a:bodyPr/>
        <a:lstStyle/>
        <a:p>
          <a:endParaRPr lang="es-ES" sz="1800"/>
        </a:p>
      </dgm:t>
    </dgm:pt>
    <dgm:pt modelId="{77CE9BC8-92D3-48FD-ADD2-44E6A7B871DE}" type="sibTrans" cxnId="{F30C5EE5-48E7-43F4-9671-15AF1580A425}">
      <dgm:prSet/>
      <dgm:spPr/>
      <dgm:t>
        <a:bodyPr/>
        <a:lstStyle/>
        <a:p>
          <a:endParaRPr lang="es-ES" sz="1800"/>
        </a:p>
      </dgm:t>
    </dgm:pt>
    <dgm:pt modelId="{93050166-E110-47E5-BDE4-3ADFB1E7E242}">
      <dgm:prSet custT="1"/>
      <dgm:spPr>
        <a:solidFill>
          <a:srgbClr val="FFC9C9"/>
        </a:solidFill>
      </dgm:spPr>
      <dgm:t>
        <a:bodyPr lIns="72000" rIns="0"/>
        <a:lstStyle/>
        <a:p>
          <a:pPr>
            <a:buNone/>
          </a:pPr>
          <a:r>
            <a:rPr lang="en-PH" sz="1800" b="1" dirty="0"/>
            <a:t>P</a:t>
          </a:r>
          <a:r>
            <a:rPr lang="en" sz="1800" b="1" dirty="0"/>
            <a:t>inapahiling sa atin kung ano ang kailangan nating isakabuhayan, sa pisikal at espiritwal</a:t>
          </a:r>
          <a:endParaRPr lang="es-ES" sz="1800" dirty="0"/>
        </a:p>
      </dgm:t>
    </dgm:pt>
    <dgm:pt modelId="{6585E7D6-5A9F-4428-BF4C-547757C01FA7}" type="parTrans" cxnId="{A970686B-9DCF-488B-9296-8D3489B24847}">
      <dgm:prSet/>
      <dgm:spPr/>
      <dgm:t>
        <a:bodyPr/>
        <a:lstStyle/>
        <a:p>
          <a:endParaRPr lang="es-ES" sz="1800"/>
        </a:p>
      </dgm:t>
    </dgm:pt>
    <dgm:pt modelId="{617C4483-BDFF-4BD9-A834-6E4E48A3AB98}" type="sibTrans" cxnId="{A970686B-9DCF-488B-9296-8D3489B24847}">
      <dgm:prSet/>
      <dgm:spPr/>
      <dgm:t>
        <a:bodyPr/>
        <a:lstStyle/>
        <a:p>
          <a:endParaRPr lang="es-ES" sz="1800"/>
        </a:p>
      </dgm:t>
    </dgm:pt>
    <dgm:pt modelId="{1E95A8F6-9CE4-4FF2-BD93-5332BC5F4E88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At </a:t>
          </a:r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ipatawad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mo sa amin ang </a:t>
          </a:r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aming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mga utang, gaya naman namin na </a:t>
          </a:r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nagpatawad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sa mga may utang sa amin</a:t>
          </a:r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289B799-F23E-43F6-8D6D-A90F948FA0CC}" type="parTrans" cxnId="{43A857EC-DCD3-4E3B-9033-CF83D2B3CFC2}">
      <dgm:prSet/>
      <dgm:spPr/>
      <dgm:t>
        <a:bodyPr/>
        <a:lstStyle/>
        <a:p>
          <a:endParaRPr lang="es-ES" sz="1800"/>
        </a:p>
      </dgm:t>
    </dgm:pt>
    <dgm:pt modelId="{96CBE78D-5DE4-498D-999A-ED0E613E57F1}" type="sibTrans" cxnId="{43A857EC-DCD3-4E3B-9033-CF83D2B3CFC2}">
      <dgm:prSet/>
      <dgm:spPr/>
      <dgm:t>
        <a:bodyPr/>
        <a:lstStyle/>
        <a:p>
          <a:endParaRPr lang="es-ES" sz="1800"/>
        </a:p>
      </dgm:t>
    </dgm:pt>
    <dgm:pt modelId="{A79C9ECC-93C6-4190-85A6-946A9608FB2F}">
      <dgm:prSet custT="1"/>
      <dgm:spPr>
        <a:solidFill>
          <a:srgbClr val="E1FFFF"/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Dapat tayong magsisi, humingi ng kapatawaran, at patawarin ang mga nanakit sa atin, gaya ng pagpapatawad sa atin ng Dios</a:t>
          </a:r>
          <a:endParaRPr lang="es-ES" sz="1800" dirty="0"/>
        </a:p>
      </dgm:t>
    </dgm:pt>
    <dgm:pt modelId="{7C570A20-CFBD-4018-8CA6-22601E0679CC}" type="parTrans" cxnId="{0ABBADFC-1A37-45D9-89B5-3154D0F9A123}">
      <dgm:prSet/>
      <dgm:spPr/>
      <dgm:t>
        <a:bodyPr/>
        <a:lstStyle/>
        <a:p>
          <a:endParaRPr lang="es-ES" sz="1800"/>
        </a:p>
      </dgm:t>
    </dgm:pt>
    <dgm:pt modelId="{22B923BC-8620-4B5A-9134-953217D046DA}" type="sibTrans" cxnId="{0ABBADFC-1A37-45D9-89B5-3154D0F9A123}">
      <dgm:prSet/>
      <dgm:spPr/>
      <dgm:t>
        <a:bodyPr/>
        <a:lstStyle/>
        <a:p>
          <a:endParaRPr lang="es-ES" sz="1800"/>
        </a:p>
      </dgm:t>
    </dgm:pt>
    <dgm:pt modelId="{C0F38571-F9E3-4B57-8D0D-231C9497BBFD}">
      <dgm:prSet custT="1"/>
      <dgm:spPr>
        <a:solidFill>
          <a:srgbClr val="99330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At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huwag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mo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kaming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ihatid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sa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tukso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kundi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iligtas</a:t>
          </a:r>
          <a:r>
            <a:rPr lang="en-PH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mo kami sa </a:t>
          </a:r>
          <a:r>
            <a:rPr lang="en-PH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masama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6FE1B39-D6A6-4F9B-987D-73E5E46F8560}" type="parTrans" cxnId="{4AF9EACA-0BC3-4CD7-9645-31EE8ABE9CAC}">
      <dgm:prSet/>
      <dgm:spPr/>
      <dgm:t>
        <a:bodyPr/>
        <a:lstStyle/>
        <a:p>
          <a:endParaRPr lang="es-ES" sz="1800"/>
        </a:p>
      </dgm:t>
    </dgm:pt>
    <dgm:pt modelId="{EF531720-93B0-4F28-9AAB-DA6FF5C6AF9B}" type="sibTrans" cxnId="{4AF9EACA-0BC3-4CD7-9645-31EE8ABE9CAC}">
      <dgm:prSet/>
      <dgm:spPr/>
      <dgm:t>
        <a:bodyPr/>
        <a:lstStyle/>
        <a:p>
          <a:endParaRPr lang="es-ES" sz="1800"/>
        </a:p>
      </dgm:t>
    </dgm:pt>
    <dgm:pt modelId="{F17BEF1A-6894-4CD4-8BB8-645778C8765C}">
      <dgm:prSet custT="1"/>
      <dgm:spPr>
        <a:solidFill>
          <a:srgbClr val="FFDBC9"/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H</a:t>
          </a:r>
          <a:r>
            <a:rPr lang="en-PH" sz="1800" b="1" dirty="0"/>
            <a:t>u</a:t>
          </a:r>
          <a:r>
            <a:rPr lang="en" sz="1800" b="1" dirty="0"/>
            <a:t>miling tayo ng proteksyon at sanggalang laban sa kasamaang nandito sa mundo</a:t>
          </a:r>
          <a:endParaRPr lang="es-ES" sz="1800" dirty="0"/>
        </a:p>
      </dgm:t>
    </dgm:pt>
    <dgm:pt modelId="{BD6282E3-735B-4FDA-AAC5-AEEDF6E1E109}" type="parTrans" cxnId="{AC628FAD-F27E-43DB-B9F3-613561EEED65}">
      <dgm:prSet/>
      <dgm:spPr/>
      <dgm:t>
        <a:bodyPr/>
        <a:lstStyle/>
        <a:p>
          <a:endParaRPr lang="es-ES" sz="1800"/>
        </a:p>
      </dgm:t>
    </dgm:pt>
    <dgm:pt modelId="{D41E1EC1-EFCE-4153-B184-6DABDFA7306C}" type="sibTrans" cxnId="{AC628FAD-F27E-43DB-B9F3-613561EEED65}">
      <dgm:prSet/>
      <dgm:spPr/>
      <dgm:t>
        <a:bodyPr/>
        <a:lstStyle/>
        <a:p>
          <a:endParaRPr lang="es-ES" sz="1800"/>
        </a:p>
      </dgm:t>
    </dgm:pt>
    <dgm:pt modelId="{8B4B0CFE-0834-4F2D-8F8D-E546CEFB9C10}">
      <dgm:prSet custT="1"/>
      <dgm:spPr>
        <a:solidFill>
          <a:srgbClr val="6C6D45"/>
        </a:solidFill>
      </dgm:spPr>
      <dgm:t>
        <a:bodyPr/>
        <a:lstStyle/>
        <a:p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Sapagka't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iyo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ang </a:t>
          </a:r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kaharian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, at ang </a:t>
          </a:r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kapangyarihan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, at ang </a:t>
          </a:r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kaluwalhatian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magpakailan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man. Siya </a:t>
          </a:r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nawa</a:t>
          </a:r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99C439-D31B-481A-B188-6A09DADF0C21}" type="parTrans" cxnId="{40D82B4F-E6BF-4B49-BDFB-A819B65D3815}">
      <dgm:prSet/>
      <dgm:spPr/>
      <dgm:t>
        <a:bodyPr/>
        <a:lstStyle/>
        <a:p>
          <a:endParaRPr lang="es-ES" sz="1800"/>
        </a:p>
      </dgm:t>
    </dgm:pt>
    <dgm:pt modelId="{7D601FE9-8DF4-4E8E-BDAA-0B8065304A53}" type="sibTrans" cxnId="{40D82B4F-E6BF-4B49-BDFB-A819B65D3815}">
      <dgm:prSet/>
      <dgm:spPr/>
      <dgm:t>
        <a:bodyPr/>
        <a:lstStyle/>
        <a:p>
          <a:endParaRPr lang="es-ES" sz="1800"/>
        </a:p>
      </dgm:t>
    </dgm:pt>
    <dgm:pt modelId="{6D9EE124-E4D8-404B-9191-A52A11C75025}">
      <dgm:prSet custT="1"/>
      <dgm:spPr>
        <a:solidFill>
          <a:srgbClr val="E3E3D3"/>
        </a:solidFill>
      </dgm:spPr>
      <dgm:t>
        <a:bodyPr lIns="72000" rIns="0"/>
        <a:lstStyle/>
        <a:p>
          <a:pPr>
            <a:buFont typeface="Arial" panose="020B0604020202020204" pitchFamily="34" charset="0"/>
            <a:buNone/>
          </a:pPr>
          <a:r>
            <a:rPr lang="en" sz="1800" b="1" dirty="0"/>
            <a:t>Kilalanin natin na ang lahat na nasa atin, tinatangkilik, at ginagawa ay pag-aari ng Dios. Siya lang ang dapat purihin at luwalhatiin</a:t>
          </a:r>
          <a:endParaRPr lang="es-ES" sz="1800" dirty="0"/>
        </a:p>
      </dgm:t>
    </dgm:pt>
    <dgm:pt modelId="{9A86F930-B809-40B4-9E43-39AB7D2D1B1F}" type="parTrans" cxnId="{8151B9BF-0099-486C-BA0F-0BA24B97BAFA}">
      <dgm:prSet/>
      <dgm:spPr/>
      <dgm:t>
        <a:bodyPr/>
        <a:lstStyle/>
        <a:p>
          <a:endParaRPr lang="es-ES" sz="1800"/>
        </a:p>
      </dgm:t>
    </dgm:pt>
    <dgm:pt modelId="{CD00CA7B-D47E-486D-9D77-00B04781457F}" type="sibTrans" cxnId="{8151B9BF-0099-486C-BA0F-0BA24B97BAFA}">
      <dgm:prSet/>
      <dgm:spPr/>
      <dgm:t>
        <a:bodyPr/>
        <a:lstStyle/>
        <a:p>
          <a:endParaRPr lang="es-ES" sz="1800"/>
        </a:p>
      </dgm:t>
    </dgm:pt>
    <dgm:pt modelId="{25E3D2A5-61A3-432C-977D-2244C06B491A}" type="pres">
      <dgm:prSet presAssocID="{55470505-3071-4925-A970-9C41B8B5E6B1}" presName="Name0" presStyleCnt="0">
        <dgm:presLayoutVars>
          <dgm:dir/>
          <dgm:animLvl val="lvl"/>
          <dgm:resizeHandles val="exact"/>
        </dgm:presLayoutVars>
      </dgm:prSet>
      <dgm:spPr/>
    </dgm:pt>
    <dgm:pt modelId="{8A8E6974-8EA7-436F-BD24-D954D41043AD}" type="pres">
      <dgm:prSet presAssocID="{DFE54A75-DE7A-4994-A8A0-9B2007D18F6A}" presName="linNode" presStyleCnt="0"/>
      <dgm:spPr/>
    </dgm:pt>
    <dgm:pt modelId="{165ADFCA-F309-4452-86A1-8B3D58BCB9D5}" type="pres">
      <dgm:prSet presAssocID="{DFE54A75-DE7A-4994-A8A0-9B2007D18F6A}" presName="parentText" presStyleLbl="node1" presStyleIdx="0" presStyleCnt="8" custScaleX="110947">
        <dgm:presLayoutVars>
          <dgm:chMax val="1"/>
          <dgm:bulletEnabled val="1"/>
        </dgm:presLayoutVars>
      </dgm:prSet>
      <dgm:spPr/>
    </dgm:pt>
    <dgm:pt modelId="{D661369E-9600-4298-86D9-34710FC12B4E}" type="pres">
      <dgm:prSet presAssocID="{DFE54A75-DE7A-4994-A8A0-9B2007D18F6A}" presName="descendantText" presStyleLbl="alignAccFollowNode1" presStyleIdx="0" presStyleCnt="8">
        <dgm:presLayoutVars>
          <dgm:bulletEnabled val="1"/>
        </dgm:presLayoutVars>
      </dgm:prSet>
      <dgm:spPr/>
    </dgm:pt>
    <dgm:pt modelId="{AC07CC93-5878-49E1-B92A-57F828127320}" type="pres">
      <dgm:prSet presAssocID="{62D7B6EE-BB0B-400B-9963-22E3B43CF29D}" presName="sp" presStyleCnt="0"/>
      <dgm:spPr/>
    </dgm:pt>
    <dgm:pt modelId="{26CB2954-961E-4AFC-8F88-9FEB0988E2A6}" type="pres">
      <dgm:prSet presAssocID="{06724E4B-A796-4E5A-A1D7-555E70213630}" presName="linNode" presStyleCnt="0"/>
      <dgm:spPr/>
    </dgm:pt>
    <dgm:pt modelId="{035CB03A-1615-450A-A54B-4021A44361B1}" type="pres">
      <dgm:prSet presAssocID="{06724E4B-A796-4E5A-A1D7-555E70213630}" presName="parentText" presStyleLbl="node1" presStyleIdx="1" presStyleCnt="8" custScaleX="110947">
        <dgm:presLayoutVars>
          <dgm:chMax val="1"/>
          <dgm:bulletEnabled val="1"/>
        </dgm:presLayoutVars>
      </dgm:prSet>
      <dgm:spPr/>
    </dgm:pt>
    <dgm:pt modelId="{C94D50CB-DDCC-4494-816D-473222C2E0DA}" type="pres">
      <dgm:prSet presAssocID="{06724E4B-A796-4E5A-A1D7-555E70213630}" presName="descendantText" presStyleLbl="alignAccFollowNode1" presStyleIdx="1" presStyleCnt="8">
        <dgm:presLayoutVars>
          <dgm:bulletEnabled val="1"/>
        </dgm:presLayoutVars>
      </dgm:prSet>
      <dgm:spPr/>
    </dgm:pt>
    <dgm:pt modelId="{26B50317-8A00-496C-B86B-40C0E947E124}" type="pres">
      <dgm:prSet presAssocID="{C575CCE6-E991-4418-A7DF-2D017D906216}" presName="sp" presStyleCnt="0"/>
      <dgm:spPr/>
    </dgm:pt>
    <dgm:pt modelId="{B9930B4C-BD45-4602-B78F-15EEF8C3E31B}" type="pres">
      <dgm:prSet presAssocID="{A55CFB38-004F-4C5B-81A0-113F2B9004C8}" presName="linNode" presStyleCnt="0"/>
      <dgm:spPr/>
    </dgm:pt>
    <dgm:pt modelId="{4DC6DA22-CDAF-4395-958D-693B3F4B3FDF}" type="pres">
      <dgm:prSet presAssocID="{A55CFB38-004F-4C5B-81A0-113F2B9004C8}" presName="parentText" presStyleLbl="node1" presStyleIdx="2" presStyleCnt="8" custScaleX="110947">
        <dgm:presLayoutVars>
          <dgm:chMax val="1"/>
          <dgm:bulletEnabled val="1"/>
        </dgm:presLayoutVars>
      </dgm:prSet>
      <dgm:spPr/>
    </dgm:pt>
    <dgm:pt modelId="{AA0E4C6E-796A-406B-97E4-8CF5C38EED04}" type="pres">
      <dgm:prSet presAssocID="{A55CFB38-004F-4C5B-81A0-113F2B9004C8}" presName="descendantText" presStyleLbl="alignAccFollowNode1" presStyleIdx="2" presStyleCnt="8">
        <dgm:presLayoutVars>
          <dgm:bulletEnabled val="1"/>
        </dgm:presLayoutVars>
      </dgm:prSet>
      <dgm:spPr/>
    </dgm:pt>
    <dgm:pt modelId="{700ADBA7-8C6A-4A21-B78B-FC3B1DB6B6B5}" type="pres">
      <dgm:prSet presAssocID="{B0C77050-B35A-441E-BADD-2E08B5DFB438}" presName="sp" presStyleCnt="0"/>
      <dgm:spPr/>
    </dgm:pt>
    <dgm:pt modelId="{3490117A-61D0-4319-9478-49DA82AC0C5C}" type="pres">
      <dgm:prSet presAssocID="{21886BCD-B425-47AB-950D-0807FB172021}" presName="linNode" presStyleCnt="0"/>
      <dgm:spPr/>
    </dgm:pt>
    <dgm:pt modelId="{8CF57451-50D0-4FB1-B117-44DE815E5846}" type="pres">
      <dgm:prSet presAssocID="{21886BCD-B425-47AB-950D-0807FB172021}" presName="parentText" presStyleLbl="node1" presStyleIdx="3" presStyleCnt="8" custScaleX="110947">
        <dgm:presLayoutVars>
          <dgm:chMax val="1"/>
          <dgm:bulletEnabled val="1"/>
        </dgm:presLayoutVars>
      </dgm:prSet>
      <dgm:spPr/>
    </dgm:pt>
    <dgm:pt modelId="{F18E7AD8-A842-4F6F-BD87-55C3E70305BC}" type="pres">
      <dgm:prSet presAssocID="{21886BCD-B425-47AB-950D-0807FB172021}" presName="descendantText" presStyleLbl="alignAccFollowNode1" presStyleIdx="3" presStyleCnt="8">
        <dgm:presLayoutVars>
          <dgm:bulletEnabled val="1"/>
        </dgm:presLayoutVars>
      </dgm:prSet>
      <dgm:spPr/>
    </dgm:pt>
    <dgm:pt modelId="{02E822EB-382F-4883-A467-CCBF61D6218A}" type="pres">
      <dgm:prSet presAssocID="{F9291090-68C5-477A-B0F2-4CC3BC771468}" presName="sp" presStyleCnt="0"/>
      <dgm:spPr/>
    </dgm:pt>
    <dgm:pt modelId="{4EAA33AE-2F2B-4260-9BDF-0AC72AAEE0A7}" type="pres">
      <dgm:prSet presAssocID="{C43ED332-4187-41EF-9D11-2A54D904806B}" presName="linNode" presStyleCnt="0"/>
      <dgm:spPr/>
    </dgm:pt>
    <dgm:pt modelId="{11DBA616-025B-4811-B16A-E9649261AEC1}" type="pres">
      <dgm:prSet presAssocID="{C43ED332-4187-41EF-9D11-2A54D904806B}" presName="parentText" presStyleLbl="node1" presStyleIdx="4" presStyleCnt="8" custScaleX="110947">
        <dgm:presLayoutVars>
          <dgm:chMax val="1"/>
          <dgm:bulletEnabled val="1"/>
        </dgm:presLayoutVars>
      </dgm:prSet>
      <dgm:spPr/>
    </dgm:pt>
    <dgm:pt modelId="{597556D2-27A3-4DC2-8AA5-CBC8416048E8}" type="pres">
      <dgm:prSet presAssocID="{C43ED332-4187-41EF-9D11-2A54D904806B}" presName="descendantText" presStyleLbl="alignAccFollowNode1" presStyleIdx="4" presStyleCnt="8">
        <dgm:presLayoutVars>
          <dgm:bulletEnabled val="1"/>
        </dgm:presLayoutVars>
      </dgm:prSet>
      <dgm:spPr/>
    </dgm:pt>
    <dgm:pt modelId="{5E100BBC-2594-4785-A9EE-F61D8885E92D}" type="pres">
      <dgm:prSet presAssocID="{77CE9BC8-92D3-48FD-ADD2-44E6A7B871DE}" presName="sp" presStyleCnt="0"/>
      <dgm:spPr/>
    </dgm:pt>
    <dgm:pt modelId="{F9B21B44-36C6-4068-997C-F957C6D74815}" type="pres">
      <dgm:prSet presAssocID="{1E95A8F6-9CE4-4FF2-BD93-5332BC5F4E88}" presName="linNode" presStyleCnt="0"/>
      <dgm:spPr/>
    </dgm:pt>
    <dgm:pt modelId="{05DFCB04-2362-43FA-A832-4D0DCE828689}" type="pres">
      <dgm:prSet presAssocID="{1E95A8F6-9CE4-4FF2-BD93-5332BC5F4E88}" presName="parentText" presStyleLbl="node1" presStyleIdx="5" presStyleCnt="8" custScaleX="110947">
        <dgm:presLayoutVars>
          <dgm:chMax val="1"/>
          <dgm:bulletEnabled val="1"/>
        </dgm:presLayoutVars>
      </dgm:prSet>
      <dgm:spPr/>
    </dgm:pt>
    <dgm:pt modelId="{F8A564A9-1CDF-4F83-A37B-9D6BAD3D6F22}" type="pres">
      <dgm:prSet presAssocID="{1E95A8F6-9CE4-4FF2-BD93-5332BC5F4E88}" presName="descendantText" presStyleLbl="alignAccFollowNode1" presStyleIdx="5" presStyleCnt="8">
        <dgm:presLayoutVars>
          <dgm:bulletEnabled val="1"/>
        </dgm:presLayoutVars>
      </dgm:prSet>
      <dgm:spPr/>
    </dgm:pt>
    <dgm:pt modelId="{794205C0-64C8-4648-B81B-03D16A90DB09}" type="pres">
      <dgm:prSet presAssocID="{96CBE78D-5DE4-498D-999A-ED0E613E57F1}" presName="sp" presStyleCnt="0"/>
      <dgm:spPr/>
    </dgm:pt>
    <dgm:pt modelId="{BA99545F-5208-4697-8F5B-857E7CE76E88}" type="pres">
      <dgm:prSet presAssocID="{C0F38571-F9E3-4B57-8D0D-231C9497BBFD}" presName="linNode" presStyleCnt="0"/>
      <dgm:spPr/>
    </dgm:pt>
    <dgm:pt modelId="{A11CFE61-61D4-4B65-8D27-4D429967B2A6}" type="pres">
      <dgm:prSet presAssocID="{C0F38571-F9E3-4B57-8D0D-231C9497BBFD}" presName="parentText" presStyleLbl="node1" presStyleIdx="6" presStyleCnt="8" custScaleX="110947">
        <dgm:presLayoutVars>
          <dgm:chMax val="1"/>
          <dgm:bulletEnabled val="1"/>
        </dgm:presLayoutVars>
      </dgm:prSet>
      <dgm:spPr/>
    </dgm:pt>
    <dgm:pt modelId="{485945A0-8944-473E-B2B2-6F0037DB0AF3}" type="pres">
      <dgm:prSet presAssocID="{C0F38571-F9E3-4B57-8D0D-231C9497BBFD}" presName="descendantText" presStyleLbl="alignAccFollowNode1" presStyleIdx="6" presStyleCnt="8">
        <dgm:presLayoutVars>
          <dgm:bulletEnabled val="1"/>
        </dgm:presLayoutVars>
      </dgm:prSet>
      <dgm:spPr/>
    </dgm:pt>
    <dgm:pt modelId="{011D881B-4DBF-40C6-90D4-D5382D9FA993}" type="pres">
      <dgm:prSet presAssocID="{EF531720-93B0-4F28-9AAB-DA6FF5C6AF9B}" presName="sp" presStyleCnt="0"/>
      <dgm:spPr/>
    </dgm:pt>
    <dgm:pt modelId="{0DD8AF2C-02CC-4998-96D4-F02F47045954}" type="pres">
      <dgm:prSet presAssocID="{8B4B0CFE-0834-4F2D-8F8D-E546CEFB9C10}" presName="linNode" presStyleCnt="0"/>
      <dgm:spPr/>
    </dgm:pt>
    <dgm:pt modelId="{6DF09527-8DB9-40A8-9591-6310EF6848D3}" type="pres">
      <dgm:prSet presAssocID="{8B4B0CFE-0834-4F2D-8F8D-E546CEFB9C10}" presName="parentText" presStyleLbl="node1" presStyleIdx="7" presStyleCnt="8" custScaleX="110947">
        <dgm:presLayoutVars>
          <dgm:chMax val="1"/>
          <dgm:bulletEnabled val="1"/>
        </dgm:presLayoutVars>
      </dgm:prSet>
      <dgm:spPr/>
    </dgm:pt>
    <dgm:pt modelId="{6C64146B-A178-42B2-8E33-0EE58C6BB227}" type="pres">
      <dgm:prSet presAssocID="{8B4B0CFE-0834-4F2D-8F8D-E546CEFB9C10}" presName="descendantText" presStyleLbl="alignAccFollowNode1" presStyleIdx="7" presStyleCnt="8">
        <dgm:presLayoutVars>
          <dgm:bulletEnabled val="1"/>
        </dgm:presLayoutVars>
      </dgm:prSet>
      <dgm:spPr/>
    </dgm:pt>
  </dgm:ptLst>
  <dgm:cxnLst>
    <dgm:cxn modelId="{E05D6C02-A068-4303-B0A3-7EC5936BB28B}" srcId="{55470505-3071-4925-A970-9C41B8B5E6B1}" destId="{DFE54A75-DE7A-4994-A8A0-9B2007D18F6A}" srcOrd="0" destOrd="0" parTransId="{03A0163C-9E41-40F3-AD6F-F9E43460D756}" sibTransId="{62D7B6EE-BB0B-400B-9963-22E3B43CF29D}"/>
    <dgm:cxn modelId="{43BA660D-B359-4029-AC95-959E2AFF8A8A}" srcId="{A55CFB38-004F-4C5B-81A0-113F2B9004C8}" destId="{126087EA-267E-4645-8C82-1E95E9C7B7ED}" srcOrd="0" destOrd="0" parTransId="{0541C09A-65E5-4D0F-AFB4-35D48CB6C8FD}" sibTransId="{3FAE5055-F6F9-4CB5-B4F1-38D8E04ED41F}"/>
    <dgm:cxn modelId="{C345AC11-40CE-4E04-B476-604AEF7CEA5E}" type="presOf" srcId="{A55CFB38-004F-4C5B-81A0-113F2B9004C8}" destId="{4DC6DA22-CDAF-4395-958D-693B3F4B3FDF}" srcOrd="0" destOrd="0" presId="urn:microsoft.com/office/officeart/2005/8/layout/vList5"/>
    <dgm:cxn modelId="{0AADEA25-B54D-423E-9D3B-980D3218AD63}" srcId="{DFE54A75-DE7A-4994-A8A0-9B2007D18F6A}" destId="{E341E577-92AD-42B4-BF00-BFEC1D85C420}" srcOrd="0" destOrd="0" parTransId="{67DF7015-81F4-42AE-B3AB-5F6FED7E13C1}" sibTransId="{45D09EC9-DD0E-4B79-8351-1CCA75971DA1}"/>
    <dgm:cxn modelId="{80371626-EFB1-4148-AA7D-4E722D7604A4}" srcId="{55470505-3071-4925-A970-9C41B8B5E6B1}" destId="{06724E4B-A796-4E5A-A1D7-555E70213630}" srcOrd="1" destOrd="0" parTransId="{B1DA2C33-E51D-4EC2-8D1F-19FEED152D95}" sibTransId="{C575CCE6-E991-4418-A7DF-2D017D906216}"/>
    <dgm:cxn modelId="{E71BC83B-CA9F-401A-976A-BF5C1B92DAB6}" srcId="{55470505-3071-4925-A970-9C41B8B5E6B1}" destId="{A55CFB38-004F-4C5B-81A0-113F2B9004C8}" srcOrd="2" destOrd="0" parTransId="{3EDF0935-437E-4C76-9B35-E10E8751CA02}" sibTransId="{B0C77050-B35A-441E-BADD-2E08B5DFB438}"/>
    <dgm:cxn modelId="{14A6155E-934C-4D2A-B15C-E4420779F0E7}" type="presOf" srcId="{6D9EE124-E4D8-404B-9191-A52A11C75025}" destId="{6C64146B-A178-42B2-8E33-0EE58C6BB227}" srcOrd="0" destOrd="0" presId="urn:microsoft.com/office/officeart/2005/8/layout/vList5"/>
    <dgm:cxn modelId="{FC8CD960-503F-4368-A96F-7D9339D031DC}" type="presOf" srcId="{8B4B0CFE-0834-4F2D-8F8D-E546CEFB9C10}" destId="{6DF09527-8DB9-40A8-9591-6310EF6848D3}" srcOrd="0" destOrd="0" presId="urn:microsoft.com/office/officeart/2005/8/layout/vList5"/>
    <dgm:cxn modelId="{1B579C41-6FF7-4BE4-80E0-68AFF9657902}" type="presOf" srcId="{A79C9ECC-93C6-4190-85A6-946A9608FB2F}" destId="{F8A564A9-1CDF-4F83-A37B-9D6BAD3D6F22}" srcOrd="0" destOrd="0" presId="urn:microsoft.com/office/officeart/2005/8/layout/vList5"/>
    <dgm:cxn modelId="{4243DC46-3BC5-4357-8F55-28E3532F95EE}" srcId="{06724E4B-A796-4E5A-A1D7-555E70213630}" destId="{10BF533D-1A4F-4F09-BA94-1E6D7148ABEA}" srcOrd="0" destOrd="0" parTransId="{97DF20C5-0101-41EA-82AD-E81D6D6D0A17}" sibTransId="{24725144-F1F9-4F63-90CE-7D8B3D1F487D}"/>
    <dgm:cxn modelId="{A970686B-9DCF-488B-9296-8D3489B24847}" srcId="{C43ED332-4187-41EF-9D11-2A54D904806B}" destId="{93050166-E110-47E5-BDE4-3ADFB1E7E242}" srcOrd="0" destOrd="0" parTransId="{6585E7D6-5A9F-4428-BF4C-547757C01FA7}" sibTransId="{617C4483-BDFF-4BD9-A834-6E4E48A3AB98}"/>
    <dgm:cxn modelId="{3896CD4C-7E4A-4141-A180-3AE47B6F7374}" type="presOf" srcId="{1E95A8F6-9CE4-4FF2-BD93-5332BC5F4E88}" destId="{05DFCB04-2362-43FA-A832-4D0DCE828689}" srcOrd="0" destOrd="0" presId="urn:microsoft.com/office/officeart/2005/8/layout/vList5"/>
    <dgm:cxn modelId="{40D82B4F-E6BF-4B49-BDFB-A819B65D3815}" srcId="{55470505-3071-4925-A970-9C41B8B5E6B1}" destId="{8B4B0CFE-0834-4F2D-8F8D-E546CEFB9C10}" srcOrd="7" destOrd="0" parTransId="{1399C439-D31B-481A-B188-6A09DADF0C21}" sibTransId="{7D601FE9-8DF4-4E8E-BDAA-0B8065304A53}"/>
    <dgm:cxn modelId="{BC9B1150-ACAE-4290-B6D5-D34FAD5024A1}" type="presOf" srcId="{0ED2CE85-8EFD-4543-B9D9-11094B4AD7E2}" destId="{F18E7AD8-A842-4F6F-BD87-55C3E70305BC}" srcOrd="0" destOrd="0" presId="urn:microsoft.com/office/officeart/2005/8/layout/vList5"/>
    <dgm:cxn modelId="{64589D58-1028-48B9-91FA-A5DB12E87D1E}" type="presOf" srcId="{F17BEF1A-6894-4CD4-8BB8-645778C8765C}" destId="{485945A0-8944-473E-B2B2-6F0037DB0AF3}" srcOrd="0" destOrd="0" presId="urn:microsoft.com/office/officeart/2005/8/layout/vList5"/>
    <dgm:cxn modelId="{50AAEB79-FB23-4FFD-B2E7-B9EABDED3E4B}" srcId="{21886BCD-B425-47AB-950D-0807FB172021}" destId="{0ED2CE85-8EFD-4543-B9D9-11094B4AD7E2}" srcOrd="0" destOrd="0" parTransId="{1DF8B132-F5DF-4613-8321-ECED4BC56D82}" sibTransId="{E3D1450C-2521-4084-9CFB-AF235708C283}"/>
    <dgm:cxn modelId="{44569682-A3E2-4FF2-9ABF-229564DB8B79}" type="presOf" srcId="{C43ED332-4187-41EF-9D11-2A54D904806B}" destId="{11DBA616-025B-4811-B16A-E9649261AEC1}" srcOrd="0" destOrd="0" presId="urn:microsoft.com/office/officeart/2005/8/layout/vList5"/>
    <dgm:cxn modelId="{36F87B91-B719-4871-A093-34D9274478B7}" type="presOf" srcId="{C0F38571-F9E3-4B57-8D0D-231C9497BBFD}" destId="{A11CFE61-61D4-4B65-8D27-4D429967B2A6}" srcOrd="0" destOrd="0" presId="urn:microsoft.com/office/officeart/2005/8/layout/vList5"/>
    <dgm:cxn modelId="{C5C3E89E-FB5D-4E1C-9E23-E65583F635D7}" type="presOf" srcId="{06724E4B-A796-4E5A-A1D7-555E70213630}" destId="{035CB03A-1615-450A-A54B-4021A44361B1}" srcOrd="0" destOrd="0" presId="urn:microsoft.com/office/officeart/2005/8/layout/vList5"/>
    <dgm:cxn modelId="{194784A0-612A-4AC7-96F0-1589E6C1AFB6}" srcId="{55470505-3071-4925-A970-9C41B8B5E6B1}" destId="{21886BCD-B425-47AB-950D-0807FB172021}" srcOrd="3" destOrd="0" parTransId="{765EB6E1-E416-400A-854A-F7C2A5235183}" sibTransId="{F9291090-68C5-477A-B0F2-4CC3BC771468}"/>
    <dgm:cxn modelId="{EF6292A3-500D-4812-A6D1-20A0104D6EFA}" type="presOf" srcId="{E341E577-92AD-42B4-BF00-BFEC1D85C420}" destId="{D661369E-9600-4298-86D9-34710FC12B4E}" srcOrd="0" destOrd="0" presId="urn:microsoft.com/office/officeart/2005/8/layout/vList5"/>
    <dgm:cxn modelId="{AC628FAD-F27E-43DB-B9F3-613561EEED65}" srcId="{C0F38571-F9E3-4B57-8D0D-231C9497BBFD}" destId="{F17BEF1A-6894-4CD4-8BB8-645778C8765C}" srcOrd="0" destOrd="0" parTransId="{BD6282E3-735B-4FDA-AAC5-AEEDF6E1E109}" sibTransId="{D41E1EC1-EFCE-4153-B184-6DABDFA7306C}"/>
    <dgm:cxn modelId="{8151B9BF-0099-486C-BA0F-0BA24B97BAFA}" srcId="{8B4B0CFE-0834-4F2D-8F8D-E546CEFB9C10}" destId="{6D9EE124-E4D8-404B-9191-A52A11C75025}" srcOrd="0" destOrd="0" parTransId="{9A86F930-B809-40B4-9E43-39AB7D2D1B1F}" sibTransId="{CD00CA7B-D47E-486D-9D77-00B04781457F}"/>
    <dgm:cxn modelId="{049D4BC6-A4BB-474C-989D-95326733BEA5}" type="presOf" srcId="{55470505-3071-4925-A970-9C41B8B5E6B1}" destId="{25E3D2A5-61A3-432C-977D-2244C06B491A}" srcOrd="0" destOrd="0" presId="urn:microsoft.com/office/officeart/2005/8/layout/vList5"/>
    <dgm:cxn modelId="{4AF9EACA-0BC3-4CD7-9645-31EE8ABE9CAC}" srcId="{55470505-3071-4925-A970-9C41B8B5E6B1}" destId="{C0F38571-F9E3-4B57-8D0D-231C9497BBFD}" srcOrd="6" destOrd="0" parTransId="{A6FE1B39-D6A6-4F9B-987D-73E5E46F8560}" sibTransId="{EF531720-93B0-4F28-9AAB-DA6FF5C6AF9B}"/>
    <dgm:cxn modelId="{C9292DD5-1E58-4801-8573-3180D62EE1F1}" type="presOf" srcId="{DFE54A75-DE7A-4994-A8A0-9B2007D18F6A}" destId="{165ADFCA-F309-4452-86A1-8B3D58BCB9D5}" srcOrd="0" destOrd="0" presId="urn:microsoft.com/office/officeart/2005/8/layout/vList5"/>
    <dgm:cxn modelId="{D14F7CD5-8B1C-4A47-81A2-06734682E36D}" type="presOf" srcId="{93050166-E110-47E5-BDE4-3ADFB1E7E242}" destId="{597556D2-27A3-4DC2-8AA5-CBC8416048E8}" srcOrd="0" destOrd="0" presId="urn:microsoft.com/office/officeart/2005/8/layout/vList5"/>
    <dgm:cxn modelId="{BF9EBBDC-FE9A-48E4-9A87-6D08C94F4A6B}" type="presOf" srcId="{10BF533D-1A4F-4F09-BA94-1E6D7148ABEA}" destId="{C94D50CB-DDCC-4494-816D-473222C2E0DA}" srcOrd="0" destOrd="0" presId="urn:microsoft.com/office/officeart/2005/8/layout/vList5"/>
    <dgm:cxn modelId="{15C2B8DE-AF94-4C6F-BBE2-0A041C21B46F}" type="presOf" srcId="{126087EA-267E-4645-8C82-1E95E9C7B7ED}" destId="{AA0E4C6E-796A-406B-97E4-8CF5C38EED04}" srcOrd="0" destOrd="0" presId="urn:microsoft.com/office/officeart/2005/8/layout/vList5"/>
    <dgm:cxn modelId="{F30C5EE5-48E7-43F4-9671-15AF1580A425}" srcId="{55470505-3071-4925-A970-9C41B8B5E6B1}" destId="{C43ED332-4187-41EF-9D11-2A54D904806B}" srcOrd="4" destOrd="0" parTransId="{158AB5CB-58A9-435C-A7E9-7209028F4310}" sibTransId="{77CE9BC8-92D3-48FD-ADD2-44E6A7B871DE}"/>
    <dgm:cxn modelId="{43A857EC-DCD3-4E3B-9033-CF83D2B3CFC2}" srcId="{55470505-3071-4925-A970-9C41B8B5E6B1}" destId="{1E95A8F6-9CE4-4FF2-BD93-5332BC5F4E88}" srcOrd="5" destOrd="0" parTransId="{F289B799-F23E-43F6-8D6D-A90F948FA0CC}" sibTransId="{96CBE78D-5DE4-498D-999A-ED0E613E57F1}"/>
    <dgm:cxn modelId="{EC2E22F4-18A3-461E-87E0-4783CB198FDD}" type="presOf" srcId="{21886BCD-B425-47AB-950D-0807FB172021}" destId="{8CF57451-50D0-4FB1-B117-44DE815E5846}" srcOrd="0" destOrd="0" presId="urn:microsoft.com/office/officeart/2005/8/layout/vList5"/>
    <dgm:cxn modelId="{0ABBADFC-1A37-45D9-89B5-3154D0F9A123}" srcId="{1E95A8F6-9CE4-4FF2-BD93-5332BC5F4E88}" destId="{A79C9ECC-93C6-4190-85A6-946A9608FB2F}" srcOrd="0" destOrd="0" parTransId="{7C570A20-CFBD-4018-8CA6-22601E0679CC}" sibTransId="{22B923BC-8620-4B5A-9134-953217D046DA}"/>
    <dgm:cxn modelId="{FA3640FF-7444-4617-8AFF-8754D039BCAD}" type="presParOf" srcId="{25E3D2A5-61A3-432C-977D-2244C06B491A}" destId="{8A8E6974-8EA7-436F-BD24-D954D41043AD}" srcOrd="0" destOrd="0" presId="urn:microsoft.com/office/officeart/2005/8/layout/vList5"/>
    <dgm:cxn modelId="{2A1752D1-AA06-4688-A02A-D18DE97F1FEB}" type="presParOf" srcId="{8A8E6974-8EA7-436F-BD24-D954D41043AD}" destId="{165ADFCA-F309-4452-86A1-8B3D58BCB9D5}" srcOrd="0" destOrd="0" presId="urn:microsoft.com/office/officeart/2005/8/layout/vList5"/>
    <dgm:cxn modelId="{B65C1B7C-906D-4145-95C3-152662F65E1B}" type="presParOf" srcId="{8A8E6974-8EA7-436F-BD24-D954D41043AD}" destId="{D661369E-9600-4298-86D9-34710FC12B4E}" srcOrd="1" destOrd="0" presId="urn:microsoft.com/office/officeart/2005/8/layout/vList5"/>
    <dgm:cxn modelId="{B9235BCA-C034-44F2-8E56-49E5A152A0B2}" type="presParOf" srcId="{25E3D2A5-61A3-432C-977D-2244C06B491A}" destId="{AC07CC93-5878-49E1-B92A-57F828127320}" srcOrd="1" destOrd="0" presId="urn:microsoft.com/office/officeart/2005/8/layout/vList5"/>
    <dgm:cxn modelId="{A365EF52-C7C1-4D09-8160-E8D060864F42}" type="presParOf" srcId="{25E3D2A5-61A3-432C-977D-2244C06B491A}" destId="{26CB2954-961E-4AFC-8F88-9FEB0988E2A6}" srcOrd="2" destOrd="0" presId="urn:microsoft.com/office/officeart/2005/8/layout/vList5"/>
    <dgm:cxn modelId="{183BF0BF-CCD7-4EEF-81AE-5491484843B6}" type="presParOf" srcId="{26CB2954-961E-4AFC-8F88-9FEB0988E2A6}" destId="{035CB03A-1615-450A-A54B-4021A44361B1}" srcOrd="0" destOrd="0" presId="urn:microsoft.com/office/officeart/2005/8/layout/vList5"/>
    <dgm:cxn modelId="{E4207C45-D5FC-4C52-B0E8-B9E02BDCAAFF}" type="presParOf" srcId="{26CB2954-961E-4AFC-8F88-9FEB0988E2A6}" destId="{C94D50CB-DDCC-4494-816D-473222C2E0DA}" srcOrd="1" destOrd="0" presId="urn:microsoft.com/office/officeart/2005/8/layout/vList5"/>
    <dgm:cxn modelId="{124AD90E-A7FA-4C2F-A901-867DA2878EEB}" type="presParOf" srcId="{25E3D2A5-61A3-432C-977D-2244C06B491A}" destId="{26B50317-8A00-496C-B86B-40C0E947E124}" srcOrd="3" destOrd="0" presId="urn:microsoft.com/office/officeart/2005/8/layout/vList5"/>
    <dgm:cxn modelId="{A68AB66D-A546-453B-BA7C-A2BB3B077564}" type="presParOf" srcId="{25E3D2A5-61A3-432C-977D-2244C06B491A}" destId="{B9930B4C-BD45-4602-B78F-15EEF8C3E31B}" srcOrd="4" destOrd="0" presId="urn:microsoft.com/office/officeart/2005/8/layout/vList5"/>
    <dgm:cxn modelId="{5CCA7E85-ECB1-4B36-B652-BA9175F9E727}" type="presParOf" srcId="{B9930B4C-BD45-4602-B78F-15EEF8C3E31B}" destId="{4DC6DA22-CDAF-4395-958D-693B3F4B3FDF}" srcOrd="0" destOrd="0" presId="urn:microsoft.com/office/officeart/2005/8/layout/vList5"/>
    <dgm:cxn modelId="{5A087B63-52E7-4361-B9F8-522A8F61F024}" type="presParOf" srcId="{B9930B4C-BD45-4602-B78F-15EEF8C3E31B}" destId="{AA0E4C6E-796A-406B-97E4-8CF5C38EED04}" srcOrd="1" destOrd="0" presId="urn:microsoft.com/office/officeart/2005/8/layout/vList5"/>
    <dgm:cxn modelId="{C460AD9B-65D0-4582-99DB-C500F9C29389}" type="presParOf" srcId="{25E3D2A5-61A3-432C-977D-2244C06B491A}" destId="{700ADBA7-8C6A-4A21-B78B-FC3B1DB6B6B5}" srcOrd="5" destOrd="0" presId="urn:microsoft.com/office/officeart/2005/8/layout/vList5"/>
    <dgm:cxn modelId="{B86CDE6D-37E7-4B0E-A11C-8514B4D891DC}" type="presParOf" srcId="{25E3D2A5-61A3-432C-977D-2244C06B491A}" destId="{3490117A-61D0-4319-9478-49DA82AC0C5C}" srcOrd="6" destOrd="0" presId="urn:microsoft.com/office/officeart/2005/8/layout/vList5"/>
    <dgm:cxn modelId="{BDE455CD-4355-47B3-A777-A9936733DFA5}" type="presParOf" srcId="{3490117A-61D0-4319-9478-49DA82AC0C5C}" destId="{8CF57451-50D0-4FB1-B117-44DE815E5846}" srcOrd="0" destOrd="0" presId="urn:microsoft.com/office/officeart/2005/8/layout/vList5"/>
    <dgm:cxn modelId="{D8A836A3-8228-4B70-83A2-E61D82864D36}" type="presParOf" srcId="{3490117A-61D0-4319-9478-49DA82AC0C5C}" destId="{F18E7AD8-A842-4F6F-BD87-55C3E70305BC}" srcOrd="1" destOrd="0" presId="urn:microsoft.com/office/officeart/2005/8/layout/vList5"/>
    <dgm:cxn modelId="{1D76E301-5ED5-4772-A331-C189CCD61944}" type="presParOf" srcId="{25E3D2A5-61A3-432C-977D-2244C06B491A}" destId="{02E822EB-382F-4883-A467-CCBF61D6218A}" srcOrd="7" destOrd="0" presId="urn:microsoft.com/office/officeart/2005/8/layout/vList5"/>
    <dgm:cxn modelId="{75300F29-BC46-46C7-A961-B90F583A2F9A}" type="presParOf" srcId="{25E3D2A5-61A3-432C-977D-2244C06B491A}" destId="{4EAA33AE-2F2B-4260-9BDF-0AC72AAEE0A7}" srcOrd="8" destOrd="0" presId="urn:microsoft.com/office/officeart/2005/8/layout/vList5"/>
    <dgm:cxn modelId="{A053CD09-12CF-4F03-BB0B-8F1AEFDDFADB}" type="presParOf" srcId="{4EAA33AE-2F2B-4260-9BDF-0AC72AAEE0A7}" destId="{11DBA616-025B-4811-B16A-E9649261AEC1}" srcOrd="0" destOrd="0" presId="urn:microsoft.com/office/officeart/2005/8/layout/vList5"/>
    <dgm:cxn modelId="{4336A416-1E2E-41CB-B8AA-41F1EC564D53}" type="presParOf" srcId="{4EAA33AE-2F2B-4260-9BDF-0AC72AAEE0A7}" destId="{597556D2-27A3-4DC2-8AA5-CBC8416048E8}" srcOrd="1" destOrd="0" presId="urn:microsoft.com/office/officeart/2005/8/layout/vList5"/>
    <dgm:cxn modelId="{2CF5590F-D8EF-413D-888A-82E77E98DA10}" type="presParOf" srcId="{25E3D2A5-61A3-432C-977D-2244C06B491A}" destId="{5E100BBC-2594-4785-A9EE-F61D8885E92D}" srcOrd="9" destOrd="0" presId="urn:microsoft.com/office/officeart/2005/8/layout/vList5"/>
    <dgm:cxn modelId="{75E3B7CC-73F5-40C7-A88E-130DFAD41313}" type="presParOf" srcId="{25E3D2A5-61A3-432C-977D-2244C06B491A}" destId="{F9B21B44-36C6-4068-997C-F957C6D74815}" srcOrd="10" destOrd="0" presId="urn:microsoft.com/office/officeart/2005/8/layout/vList5"/>
    <dgm:cxn modelId="{5F1B9824-4612-47E5-B52D-98BA1C45B52C}" type="presParOf" srcId="{F9B21B44-36C6-4068-997C-F957C6D74815}" destId="{05DFCB04-2362-43FA-A832-4D0DCE828689}" srcOrd="0" destOrd="0" presId="urn:microsoft.com/office/officeart/2005/8/layout/vList5"/>
    <dgm:cxn modelId="{0259F2E5-EAB8-41E7-B55C-D3859292F19A}" type="presParOf" srcId="{F9B21B44-36C6-4068-997C-F957C6D74815}" destId="{F8A564A9-1CDF-4F83-A37B-9D6BAD3D6F22}" srcOrd="1" destOrd="0" presId="urn:microsoft.com/office/officeart/2005/8/layout/vList5"/>
    <dgm:cxn modelId="{2BAA0457-5845-464A-B8C2-E3BD6F5A6FD3}" type="presParOf" srcId="{25E3D2A5-61A3-432C-977D-2244C06B491A}" destId="{794205C0-64C8-4648-B81B-03D16A90DB09}" srcOrd="11" destOrd="0" presId="urn:microsoft.com/office/officeart/2005/8/layout/vList5"/>
    <dgm:cxn modelId="{018C6773-6FD0-4137-B932-F1D95E510D99}" type="presParOf" srcId="{25E3D2A5-61A3-432C-977D-2244C06B491A}" destId="{BA99545F-5208-4697-8F5B-857E7CE76E88}" srcOrd="12" destOrd="0" presId="urn:microsoft.com/office/officeart/2005/8/layout/vList5"/>
    <dgm:cxn modelId="{F227FE42-E457-42D8-80F2-2B439BC93735}" type="presParOf" srcId="{BA99545F-5208-4697-8F5B-857E7CE76E88}" destId="{A11CFE61-61D4-4B65-8D27-4D429967B2A6}" srcOrd="0" destOrd="0" presId="urn:microsoft.com/office/officeart/2005/8/layout/vList5"/>
    <dgm:cxn modelId="{CFD80688-3978-4C58-BBAE-58A3C8712470}" type="presParOf" srcId="{BA99545F-5208-4697-8F5B-857E7CE76E88}" destId="{485945A0-8944-473E-B2B2-6F0037DB0AF3}" srcOrd="1" destOrd="0" presId="urn:microsoft.com/office/officeart/2005/8/layout/vList5"/>
    <dgm:cxn modelId="{82BA00B7-7CFE-4979-A84C-2FA4DFDBFC85}" type="presParOf" srcId="{25E3D2A5-61A3-432C-977D-2244C06B491A}" destId="{011D881B-4DBF-40C6-90D4-D5382D9FA993}" srcOrd="13" destOrd="0" presId="urn:microsoft.com/office/officeart/2005/8/layout/vList5"/>
    <dgm:cxn modelId="{DC7D4F98-80C3-4ED6-BECD-2956AE453E17}" type="presParOf" srcId="{25E3D2A5-61A3-432C-977D-2244C06B491A}" destId="{0DD8AF2C-02CC-4998-96D4-F02F47045954}" srcOrd="14" destOrd="0" presId="urn:microsoft.com/office/officeart/2005/8/layout/vList5"/>
    <dgm:cxn modelId="{EF48C438-AF57-4664-8157-4F3C8C515539}" type="presParOf" srcId="{0DD8AF2C-02CC-4998-96D4-F02F47045954}" destId="{6DF09527-8DB9-40A8-9591-6310EF6848D3}" srcOrd="0" destOrd="0" presId="urn:microsoft.com/office/officeart/2005/8/layout/vList5"/>
    <dgm:cxn modelId="{F2A87FA2-3DF2-4EE6-AA2E-BA5D95FB00E1}" type="presParOf" srcId="{0DD8AF2C-02CC-4998-96D4-F02F47045954}" destId="{6C64146B-A178-42B2-8E33-0EE58C6BB2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F9322-CF00-488D-B65E-1A0DD2142904}" type="doc">
      <dgm:prSet loTypeId="urn:microsoft.com/office/officeart/2005/8/layout/matrix3" loCatId="matrix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3465A56-B938-48A5-AF88-3F9DA54D00EB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Papuri (Dan. 9:4)</a:t>
          </a:r>
        </a:p>
      </dgm:t>
    </dgm:pt>
    <dgm:pt modelId="{30E4F015-7CA5-4929-8DF6-FAD271A935FF}" type="par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57DF6AC-B164-47ED-B200-94A353E1866E}" type="sib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20FA4401-1DC4-4523-9B6D-45EE1B3387A8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Pagkompisal at paghingi ng tawad (Dan. 9:5-15)</a:t>
          </a:r>
        </a:p>
      </dgm:t>
    </dgm:pt>
    <dgm:pt modelId="{DCD32011-DA33-4BF7-8CAE-0921073AAA28}" type="par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7B66BA96-D5B4-4FDF-8036-AD5359B8DD76}" type="sib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C24B085-9070-4A80-A6E6-FE450510DB75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Kahilingan </a:t>
          </a:r>
          <a:br>
            <a:rPr lang="es-ES" sz="2000" b="1" dirty="0">
              <a:solidFill>
                <a:schemeClr val="tx1"/>
              </a:solidFill>
            </a:rPr>
          </a:br>
          <a:r>
            <a:rPr lang="en" sz="2000" b="1" dirty="0">
              <a:solidFill>
                <a:schemeClr val="tx1"/>
              </a:solidFill>
            </a:rPr>
            <a:t>(Dan. 9:16-19)</a:t>
          </a:r>
        </a:p>
      </dgm:t>
    </dgm:pt>
    <dgm:pt modelId="{8C7EFEFE-D8FA-436C-BB14-1CA9FEDD25B1}" type="par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9E1778-8069-4957-AD38-ABC0E8D7CE21}" type="sib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E8D3EBBE-3BB1-4BF5-8D20-67C612467C80}">
      <dgm:prSet custT="1"/>
      <dgm:spPr>
        <a:solidFill>
          <a:srgbClr val="92D050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Pasasalamat                  (Fil. 4:6)</a:t>
          </a:r>
        </a:p>
      </dgm:t>
    </dgm:pt>
    <dgm:pt modelId="{83940BDD-4934-47B8-9E85-87DB0239EC6D}" type="par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DC9F24A-6F7D-47FD-98A1-CBF4FE9AA248}" type="sib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10A717-0D90-4C06-8D22-55633640A0FD}" type="pres">
      <dgm:prSet presAssocID="{E8AF9322-CF00-488D-B65E-1A0DD2142904}" presName="matrix" presStyleCnt="0">
        <dgm:presLayoutVars>
          <dgm:chMax val="1"/>
          <dgm:dir/>
          <dgm:resizeHandles val="exact"/>
        </dgm:presLayoutVars>
      </dgm:prSet>
      <dgm:spPr/>
    </dgm:pt>
    <dgm:pt modelId="{036F359D-0D6E-4B33-9B34-9CA629BD20A9}" type="pres">
      <dgm:prSet presAssocID="{E8AF9322-CF00-488D-B65E-1A0DD2142904}" presName="diamond" presStyleLbl="bgShp" presStyleIdx="0" presStyleCnt="1" custScaleX="252411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874A00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3BCF369-612C-4677-87D9-37545E106659}" type="pres">
      <dgm:prSet presAssocID="{E8AF9322-CF00-488D-B65E-1A0DD2142904}" presName="quad1" presStyleLbl="node1" presStyleIdx="0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6A9A1EE4-F59D-45D2-A75E-17BD95A7D3E7}" type="pres">
      <dgm:prSet presAssocID="{E8AF9322-CF00-488D-B65E-1A0DD2142904}" presName="quad2" presStyleLbl="node1" presStyleIdx="1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  <dgm:pt modelId="{F61C4A4F-D520-4F03-847E-7856DC21CFD1}" type="pres">
      <dgm:prSet presAssocID="{E8AF9322-CF00-488D-B65E-1A0DD2142904}" presName="quad3" presStyleLbl="node1" presStyleIdx="2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B84DBE54-B637-4116-BC08-3140180187E5}" type="pres">
      <dgm:prSet presAssocID="{E8AF9322-CF00-488D-B65E-1A0DD2142904}" presName="quad4" presStyleLbl="node1" presStyleIdx="3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</dgm:ptLst>
  <dgm:cxnLst>
    <dgm:cxn modelId="{7514D739-F31F-4FD6-82B7-B671940F7058}" type="presOf" srcId="{20FA4401-1DC4-4523-9B6D-45EE1B3387A8}" destId="{6A9A1EE4-F59D-45D2-A75E-17BD95A7D3E7}" srcOrd="0" destOrd="0" presId="urn:microsoft.com/office/officeart/2005/8/layout/matrix3"/>
    <dgm:cxn modelId="{36EF595C-630F-4137-BF8A-678A34E78B3B}" type="presOf" srcId="{E8D3EBBE-3BB1-4BF5-8D20-67C612467C80}" destId="{B84DBE54-B637-4116-BC08-3140180187E5}" srcOrd="0" destOrd="0" presId="urn:microsoft.com/office/officeart/2005/8/layout/matrix3"/>
    <dgm:cxn modelId="{72B3A172-48AA-4A4F-BD2D-2016BB6E559B}" srcId="{E8AF9322-CF00-488D-B65E-1A0DD2142904}" destId="{E3465A56-B938-48A5-AF88-3F9DA54D00EB}" srcOrd="0" destOrd="0" parTransId="{30E4F015-7CA5-4929-8DF6-FAD271A935FF}" sibTransId="{D57DF6AC-B164-47ED-B200-94A353E1866E}"/>
    <dgm:cxn modelId="{E21EB075-698D-455D-899D-DC9C010CE746}" srcId="{E8AF9322-CF00-488D-B65E-1A0DD2142904}" destId="{0C24B085-9070-4A80-A6E6-FE450510DB75}" srcOrd="2" destOrd="0" parTransId="{8C7EFEFE-D8FA-436C-BB14-1CA9FEDD25B1}" sibTransId="{579E1778-8069-4957-AD38-ABC0E8D7CE21}"/>
    <dgm:cxn modelId="{07D05857-E8D1-4280-9352-BCB889DFC82A}" type="presOf" srcId="{E8AF9322-CF00-488D-B65E-1A0DD2142904}" destId="{5810A717-0D90-4C06-8D22-55633640A0FD}" srcOrd="0" destOrd="0" presId="urn:microsoft.com/office/officeart/2005/8/layout/matrix3"/>
    <dgm:cxn modelId="{637AEA99-EDF5-47C9-873F-C947A08F92E5}" type="presOf" srcId="{E3465A56-B938-48A5-AF88-3F9DA54D00EB}" destId="{53BCF369-612C-4677-87D9-37545E106659}" srcOrd="0" destOrd="0" presId="urn:microsoft.com/office/officeart/2005/8/layout/matrix3"/>
    <dgm:cxn modelId="{963D82A9-0374-421D-B3BC-3BFE4ED40109}" srcId="{E8AF9322-CF00-488D-B65E-1A0DD2142904}" destId="{20FA4401-1DC4-4523-9B6D-45EE1B3387A8}" srcOrd="1" destOrd="0" parTransId="{DCD32011-DA33-4BF7-8CAE-0921073AAA28}" sibTransId="{7B66BA96-D5B4-4FDF-8036-AD5359B8DD76}"/>
    <dgm:cxn modelId="{A67040E9-7B8D-4B39-9226-2103BC5F8B07}" type="presOf" srcId="{0C24B085-9070-4A80-A6E6-FE450510DB75}" destId="{F61C4A4F-D520-4F03-847E-7856DC21CFD1}" srcOrd="0" destOrd="0" presId="urn:microsoft.com/office/officeart/2005/8/layout/matrix3"/>
    <dgm:cxn modelId="{25F302F6-230A-45AD-ABD7-E1B9662F2407}" srcId="{E8AF9322-CF00-488D-B65E-1A0DD2142904}" destId="{E8D3EBBE-3BB1-4BF5-8D20-67C612467C80}" srcOrd="3" destOrd="0" parTransId="{83940BDD-4934-47B8-9E85-87DB0239EC6D}" sibTransId="{1DC9F24A-6F7D-47FD-98A1-CBF4FE9AA248}"/>
    <dgm:cxn modelId="{238B96AA-B2EB-40EB-9174-F684EF972E1A}" type="presParOf" srcId="{5810A717-0D90-4C06-8D22-55633640A0FD}" destId="{036F359D-0D6E-4B33-9B34-9CA629BD20A9}" srcOrd="0" destOrd="0" presId="urn:microsoft.com/office/officeart/2005/8/layout/matrix3"/>
    <dgm:cxn modelId="{60B2D619-1EC6-4CD2-9E8B-9EC0367E785F}" type="presParOf" srcId="{5810A717-0D90-4C06-8D22-55633640A0FD}" destId="{53BCF369-612C-4677-87D9-37545E106659}" srcOrd="1" destOrd="0" presId="urn:microsoft.com/office/officeart/2005/8/layout/matrix3"/>
    <dgm:cxn modelId="{0FF498E3-6B2A-4BE2-8863-0A93D43AFB9A}" type="presParOf" srcId="{5810A717-0D90-4C06-8D22-55633640A0FD}" destId="{6A9A1EE4-F59D-45D2-A75E-17BD95A7D3E7}" srcOrd="2" destOrd="0" presId="urn:microsoft.com/office/officeart/2005/8/layout/matrix3"/>
    <dgm:cxn modelId="{A6280CA1-B61D-49F0-8298-3DC2F2541A97}" type="presParOf" srcId="{5810A717-0D90-4C06-8D22-55633640A0FD}" destId="{F61C4A4F-D520-4F03-847E-7856DC21CFD1}" srcOrd="3" destOrd="0" presId="urn:microsoft.com/office/officeart/2005/8/layout/matrix3"/>
    <dgm:cxn modelId="{05CC67E1-41DC-4D4F-9879-DEC441A95CE8}" type="presParOf" srcId="{5810A717-0D90-4C06-8D22-55633640A0FD}" destId="{B84DBE54-B637-4116-BC08-3140180187E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1369E-9600-4298-86D9-34710FC12B4E}">
      <dsp:nvSpPr>
        <dsp:cNvPr id="0" name=""/>
        <dsp:cNvSpPr/>
      </dsp:nvSpPr>
      <dsp:spPr>
        <a:xfrm rot="5400000">
          <a:off x="8062969" y="-3389944"/>
          <a:ext cx="486506" cy="7388424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Dapat nating kilalanin ang ating personal na ugnayan sa Ama ng lahat ng tao</a:t>
          </a:r>
          <a:endParaRPr lang="es-ES" sz="1800" kern="1200" dirty="0"/>
        </a:p>
      </dsp:txBody>
      <dsp:txXfrm rot="-5400000">
        <a:off x="4612011" y="84763"/>
        <a:ext cx="7364675" cy="439008"/>
      </dsp:txXfrm>
    </dsp:sp>
    <dsp:sp modelId="{165ADFCA-F309-4452-86A1-8B3D58BCB9D5}">
      <dsp:nvSpPr>
        <dsp:cNvPr id="0" name=""/>
        <dsp:cNvSpPr/>
      </dsp:nvSpPr>
      <dsp:spPr>
        <a:xfrm>
          <a:off x="1066" y="201"/>
          <a:ext cx="4610944" cy="608132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“Ama namin na nasa langit”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29888"/>
        <a:ext cx="4551570" cy="548758"/>
      </dsp:txXfrm>
    </dsp:sp>
    <dsp:sp modelId="{C94D50CB-DDCC-4494-816D-473222C2E0DA}">
      <dsp:nvSpPr>
        <dsp:cNvPr id="0" name=""/>
        <dsp:cNvSpPr/>
      </dsp:nvSpPr>
      <dsp:spPr>
        <a:xfrm rot="5400000">
          <a:off x="8062969" y="-2751404"/>
          <a:ext cx="486506" cy="7388424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Ang pagkilala sa kabanalan ng Dios ay nagpapalapit sa atin sa Kanya na may paggalang at kapitagan</a:t>
          </a:r>
          <a:endParaRPr lang="es-ES" sz="1800" kern="1200" dirty="0"/>
        </a:p>
      </dsp:txBody>
      <dsp:txXfrm rot="-5400000">
        <a:off x="4612011" y="723303"/>
        <a:ext cx="7364675" cy="439008"/>
      </dsp:txXfrm>
    </dsp:sp>
    <dsp:sp modelId="{035CB03A-1615-450A-A54B-4021A44361B1}">
      <dsp:nvSpPr>
        <dsp:cNvPr id="0" name=""/>
        <dsp:cNvSpPr/>
      </dsp:nvSpPr>
      <dsp:spPr>
        <a:xfrm>
          <a:off x="1066" y="638741"/>
          <a:ext cx="4610944" cy="608132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“Sambahin ang ngalan mo”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668428"/>
        <a:ext cx="4551570" cy="548758"/>
      </dsp:txXfrm>
    </dsp:sp>
    <dsp:sp modelId="{AA0E4C6E-796A-406B-97E4-8CF5C38EED04}">
      <dsp:nvSpPr>
        <dsp:cNvPr id="0" name=""/>
        <dsp:cNvSpPr/>
      </dsp:nvSpPr>
      <dsp:spPr>
        <a:xfrm rot="5400000">
          <a:off x="8062969" y="-2112864"/>
          <a:ext cx="486506" cy="7388424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Humihimok sa atin na asamin ang pagbabalit ni Jesus</a:t>
          </a:r>
          <a:endParaRPr lang="es-ES" sz="1800" kern="1200" dirty="0"/>
        </a:p>
      </dsp:txBody>
      <dsp:txXfrm rot="-5400000">
        <a:off x="4612011" y="1361843"/>
        <a:ext cx="7364675" cy="439008"/>
      </dsp:txXfrm>
    </dsp:sp>
    <dsp:sp modelId="{4DC6DA22-CDAF-4395-958D-693B3F4B3FDF}">
      <dsp:nvSpPr>
        <dsp:cNvPr id="0" name=""/>
        <dsp:cNvSpPr/>
      </dsp:nvSpPr>
      <dsp:spPr>
        <a:xfrm>
          <a:off x="1066" y="1277280"/>
          <a:ext cx="4610944" cy="608132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“Dumating nawa ang kaharian mo”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1306967"/>
        <a:ext cx="4551570" cy="548758"/>
      </dsp:txXfrm>
    </dsp:sp>
    <dsp:sp modelId="{F18E7AD8-A842-4F6F-BD87-55C3E70305BC}">
      <dsp:nvSpPr>
        <dsp:cNvPr id="0" name=""/>
        <dsp:cNvSpPr/>
      </dsp:nvSpPr>
      <dsp:spPr>
        <a:xfrm rot="5400000">
          <a:off x="8062969" y="-1474325"/>
          <a:ext cx="486506" cy="7388424"/>
        </a:xfrm>
        <a:prstGeom prst="round2SameRect">
          <a:avLst/>
        </a:prstGeom>
        <a:solidFill>
          <a:srgbClr val="B9E1FF"/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PH" sz="1800" b="1" kern="1200" dirty="0"/>
            <a:t>P</a:t>
          </a:r>
          <a:r>
            <a:rPr lang="en" sz="1800" b="1" kern="1200" dirty="0"/>
            <a:t>inapatanggap sa atin ang pangingibabaw ng Dios at humiling na mangyari sa atin at sa sanlibutan ang kalooban ng Dios</a:t>
          </a:r>
          <a:endParaRPr lang="es-ES" sz="1800" kern="1200" dirty="0"/>
        </a:p>
      </dsp:txBody>
      <dsp:txXfrm rot="-5400000">
        <a:off x="4612011" y="2000382"/>
        <a:ext cx="7364675" cy="439008"/>
      </dsp:txXfrm>
    </dsp:sp>
    <dsp:sp modelId="{8CF57451-50D0-4FB1-B117-44DE815E5846}">
      <dsp:nvSpPr>
        <dsp:cNvPr id="0" name=""/>
        <dsp:cNvSpPr/>
      </dsp:nvSpPr>
      <dsp:spPr>
        <a:xfrm>
          <a:off x="1066" y="1915820"/>
          <a:ext cx="4610944" cy="608132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Gawin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nawa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ang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iyong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kalooban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kung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paano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sa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langit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gayon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din naman sa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lupa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1945507"/>
        <a:ext cx="4551570" cy="548758"/>
      </dsp:txXfrm>
    </dsp:sp>
    <dsp:sp modelId="{597556D2-27A3-4DC2-8AA5-CBC8416048E8}">
      <dsp:nvSpPr>
        <dsp:cNvPr id="0" name=""/>
        <dsp:cNvSpPr/>
      </dsp:nvSpPr>
      <dsp:spPr>
        <a:xfrm rot="5400000">
          <a:off x="8062969" y="-835785"/>
          <a:ext cx="486506" cy="7388424"/>
        </a:xfrm>
        <a:prstGeom prst="round2SameRect">
          <a:avLst/>
        </a:prstGeom>
        <a:solidFill>
          <a:srgbClr val="FFC9C9"/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PH" sz="1800" b="1" kern="1200" dirty="0"/>
            <a:t>P</a:t>
          </a:r>
          <a:r>
            <a:rPr lang="en" sz="1800" b="1" kern="1200" dirty="0"/>
            <a:t>inapahiling sa atin kung ano ang kailangan nating isakabuhayan, sa pisikal at espiritwal</a:t>
          </a:r>
          <a:endParaRPr lang="es-ES" sz="1800" kern="1200" dirty="0"/>
        </a:p>
      </dsp:txBody>
      <dsp:txXfrm rot="-5400000">
        <a:off x="4612011" y="2638922"/>
        <a:ext cx="7364675" cy="439008"/>
      </dsp:txXfrm>
    </dsp:sp>
    <dsp:sp modelId="{11DBA616-025B-4811-B16A-E9649261AEC1}">
      <dsp:nvSpPr>
        <dsp:cNvPr id="0" name=""/>
        <dsp:cNvSpPr/>
      </dsp:nvSpPr>
      <dsp:spPr>
        <a:xfrm>
          <a:off x="1066" y="2554359"/>
          <a:ext cx="4610944" cy="608132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Ibigay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mo sa amin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ngayon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ang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aming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kakanin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sa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araw-araw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2584046"/>
        <a:ext cx="4551570" cy="548758"/>
      </dsp:txXfrm>
    </dsp:sp>
    <dsp:sp modelId="{F8A564A9-1CDF-4F83-A37B-9D6BAD3D6F22}">
      <dsp:nvSpPr>
        <dsp:cNvPr id="0" name=""/>
        <dsp:cNvSpPr/>
      </dsp:nvSpPr>
      <dsp:spPr>
        <a:xfrm rot="5400000">
          <a:off x="8062969" y="-197246"/>
          <a:ext cx="486506" cy="7388424"/>
        </a:xfrm>
        <a:prstGeom prst="round2SameRect">
          <a:avLst/>
        </a:prstGeom>
        <a:solidFill>
          <a:srgbClr val="E1FFFF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Dapat tayong magsisi, humingi ng kapatawaran, at patawarin ang mga nanakit sa atin, gaya ng pagpapatawad sa atin ng Dios</a:t>
          </a:r>
          <a:endParaRPr lang="es-ES" sz="1800" kern="1200" dirty="0"/>
        </a:p>
      </dsp:txBody>
      <dsp:txXfrm rot="-5400000">
        <a:off x="4612011" y="3277461"/>
        <a:ext cx="7364675" cy="439008"/>
      </dsp:txXfrm>
    </dsp:sp>
    <dsp:sp modelId="{05DFCB04-2362-43FA-A832-4D0DCE828689}">
      <dsp:nvSpPr>
        <dsp:cNvPr id="0" name=""/>
        <dsp:cNvSpPr/>
      </dsp:nvSpPr>
      <dsp:spPr>
        <a:xfrm>
          <a:off x="1066" y="3192899"/>
          <a:ext cx="4610944" cy="608132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At </a:t>
          </a: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ipatawad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mo sa amin ang </a:t>
          </a: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aming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mga utang, gaya naman namin na </a:t>
          </a: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nagpatawad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sa mga may utang sa amin</a:t>
          </a: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3222586"/>
        <a:ext cx="4551570" cy="548758"/>
      </dsp:txXfrm>
    </dsp:sp>
    <dsp:sp modelId="{485945A0-8944-473E-B2B2-6F0037DB0AF3}">
      <dsp:nvSpPr>
        <dsp:cNvPr id="0" name=""/>
        <dsp:cNvSpPr/>
      </dsp:nvSpPr>
      <dsp:spPr>
        <a:xfrm rot="5400000">
          <a:off x="8062969" y="441293"/>
          <a:ext cx="486506" cy="7388424"/>
        </a:xfrm>
        <a:prstGeom prst="round2SameRect">
          <a:avLst/>
        </a:prstGeom>
        <a:solidFill>
          <a:srgbClr val="FFDBC9"/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H</a:t>
          </a:r>
          <a:r>
            <a:rPr lang="en-PH" sz="1800" b="1" kern="1200" dirty="0"/>
            <a:t>u</a:t>
          </a:r>
          <a:r>
            <a:rPr lang="en" sz="1800" b="1" kern="1200" dirty="0"/>
            <a:t>miling tayo ng proteksyon at sanggalang laban sa kasamaang nandito sa mundo</a:t>
          </a:r>
          <a:endParaRPr lang="es-ES" sz="1800" kern="1200" dirty="0"/>
        </a:p>
      </dsp:txBody>
      <dsp:txXfrm rot="-5400000">
        <a:off x="4612011" y="3916001"/>
        <a:ext cx="7364675" cy="439008"/>
      </dsp:txXfrm>
    </dsp:sp>
    <dsp:sp modelId="{A11CFE61-61D4-4B65-8D27-4D429967B2A6}">
      <dsp:nvSpPr>
        <dsp:cNvPr id="0" name=""/>
        <dsp:cNvSpPr/>
      </dsp:nvSpPr>
      <dsp:spPr>
        <a:xfrm>
          <a:off x="1066" y="3831438"/>
          <a:ext cx="4610944" cy="608132"/>
        </a:xfrm>
        <a:prstGeom prst="roundRect">
          <a:avLst/>
        </a:prstGeom>
        <a:solidFill>
          <a:srgbClr val="9933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At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huwag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mo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kaming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ihatid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sa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tukso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kundi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iligtas</a:t>
          </a:r>
          <a:r>
            <a:rPr lang="en-PH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mo kami sa </a:t>
          </a:r>
          <a:r>
            <a:rPr lang="en-PH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masama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3861125"/>
        <a:ext cx="4551570" cy="548758"/>
      </dsp:txXfrm>
    </dsp:sp>
    <dsp:sp modelId="{6C64146B-A178-42B2-8E33-0EE58C6BB227}">
      <dsp:nvSpPr>
        <dsp:cNvPr id="0" name=""/>
        <dsp:cNvSpPr/>
      </dsp:nvSpPr>
      <dsp:spPr>
        <a:xfrm rot="5400000">
          <a:off x="8062969" y="1079833"/>
          <a:ext cx="486506" cy="7388424"/>
        </a:xfrm>
        <a:prstGeom prst="round2SameRect">
          <a:avLst/>
        </a:prstGeom>
        <a:solidFill>
          <a:srgbClr val="E3E3D3"/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" sz="1800" b="1" kern="1200" dirty="0"/>
            <a:t>Kilalanin natin na ang lahat na nasa atin, tinatangkilik, at ginagawa ay pag-aari ng Dios. Siya lang ang dapat purihin at luwalhatiin</a:t>
          </a:r>
          <a:endParaRPr lang="es-ES" sz="1800" kern="1200" dirty="0"/>
        </a:p>
      </dsp:txBody>
      <dsp:txXfrm rot="-5400000">
        <a:off x="4612011" y="4554541"/>
        <a:ext cx="7364675" cy="439008"/>
      </dsp:txXfrm>
    </dsp:sp>
    <dsp:sp modelId="{6DF09527-8DB9-40A8-9591-6310EF6848D3}">
      <dsp:nvSpPr>
        <dsp:cNvPr id="0" name=""/>
        <dsp:cNvSpPr/>
      </dsp:nvSpPr>
      <dsp:spPr>
        <a:xfrm>
          <a:off x="1066" y="4469978"/>
          <a:ext cx="4610944" cy="608132"/>
        </a:xfrm>
        <a:prstGeom prst="roundRect">
          <a:avLst/>
        </a:prstGeom>
        <a:solidFill>
          <a:srgbClr val="6C6D4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Sapagka't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iyo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ang </a:t>
          </a: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kaharian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at ang </a:t>
          </a: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kapangyarihan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at ang </a:t>
          </a: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kaluwalhatian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magpakailan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man. Siya </a:t>
          </a: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nawa</a:t>
          </a: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4499665"/>
        <a:ext cx="4551570" cy="548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F359D-0D6E-4B33-9B34-9CA629BD20A9}">
      <dsp:nvSpPr>
        <dsp:cNvPr id="0" name=""/>
        <dsp:cNvSpPr/>
      </dsp:nvSpPr>
      <dsp:spPr>
        <a:xfrm>
          <a:off x="1309030" y="0"/>
          <a:ext cx="5267436" cy="2086849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874A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CF369-612C-4677-87D9-37545E106659}">
      <dsp:nvSpPr>
        <dsp:cNvPr id="0" name=""/>
        <dsp:cNvSpPr/>
      </dsp:nvSpPr>
      <dsp:spPr>
        <a:xfrm>
          <a:off x="0" y="198250"/>
          <a:ext cx="2448002" cy="8138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Papuri (Dan. 9:4)</a:t>
          </a:r>
        </a:p>
      </dsp:txBody>
      <dsp:txXfrm>
        <a:off x="39730" y="237980"/>
        <a:ext cx="2368542" cy="734411"/>
      </dsp:txXfrm>
    </dsp:sp>
    <dsp:sp modelId="{6A9A1EE4-F59D-45D2-A75E-17BD95A7D3E7}">
      <dsp:nvSpPr>
        <dsp:cNvPr id="0" name=""/>
        <dsp:cNvSpPr/>
      </dsp:nvSpPr>
      <dsp:spPr>
        <a:xfrm>
          <a:off x="5437494" y="198250"/>
          <a:ext cx="2448002" cy="813871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Pagkompisal at paghingi ng tawad (Dan. 9:5-15)</a:t>
          </a:r>
        </a:p>
      </dsp:txBody>
      <dsp:txXfrm>
        <a:off x="5477224" y="237980"/>
        <a:ext cx="2368542" cy="734411"/>
      </dsp:txXfrm>
    </dsp:sp>
    <dsp:sp modelId="{F61C4A4F-D520-4F03-847E-7856DC21CFD1}">
      <dsp:nvSpPr>
        <dsp:cNvPr id="0" name=""/>
        <dsp:cNvSpPr/>
      </dsp:nvSpPr>
      <dsp:spPr>
        <a:xfrm>
          <a:off x="0" y="1074727"/>
          <a:ext cx="2448002" cy="813871"/>
        </a:xfrm>
        <a:prstGeom prst="roundRect">
          <a:avLst/>
        </a:prstGeom>
        <a:solidFill>
          <a:schemeClr val="accent3">
            <a:hueOff val="-7999998"/>
            <a:satOff val="0"/>
            <a:lumOff val="-2000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Kahilingan </a:t>
          </a:r>
          <a:br>
            <a:rPr lang="es-ES" sz="2000" b="1" kern="1200" dirty="0">
              <a:solidFill>
                <a:schemeClr val="tx1"/>
              </a:solidFill>
            </a:rPr>
          </a:br>
          <a:r>
            <a:rPr lang="en" sz="2000" b="1" kern="1200" dirty="0">
              <a:solidFill>
                <a:schemeClr val="tx1"/>
              </a:solidFill>
            </a:rPr>
            <a:t>(Dan. 9:16-19)</a:t>
          </a:r>
        </a:p>
      </dsp:txBody>
      <dsp:txXfrm>
        <a:off x="39730" y="1114457"/>
        <a:ext cx="2368542" cy="734411"/>
      </dsp:txXfrm>
    </dsp:sp>
    <dsp:sp modelId="{B84DBE54-B637-4116-BC08-3140180187E5}">
      <dsp:nvSpPr>
        <dsp:cNvPr id="0" name=""/>
        <dsp:cNvSpPr/>
      </dsp:nvSpPr>
      <dsp:spPr>
        <a:xfrm>
          <a:off x="5437494" y="1074727"/>
          <a:ext cx="2448002" cy="813871"/>
        </a:xfrm>
        <a:prstGeom prst="roundRect">
          <a:avLst/>
        </a:prstGeom>
        <a:solidFill>
          <a:srgbClr val="92D050"/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Pasasalamat                  (Fil. 4:6)</a:t>
          </a:r>
        </a:p>
      </dsp:txBody>
      <dsp:txXfrm>
        <a:off x="5477224" y="1114457"/>
        <a:ext cx="2368542" cy="734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09B8F-E6F1-ED24-B11F-FF231DAEF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3DB951-487B-8CF3-6DB9-D7749B637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2E6C92-9FF3-C726-089F-F9C5B276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C55F94-B21D-65F5-224B-B9E11CD24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A21C29-CA21-C878-0753-1BE7A104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0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2E796-1216-8F52-B298-D840FB3C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DD451A-0566-E779-BA6C-3E88D6FF0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75279E-6DC6-72AA-6AAB-3E8BC0628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28A623-119B-72E9-1968-F6628A65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047E0C-F000-2A85-BD39-F1B356B6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12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5F19A8-132B-8F0D-D912-1E6681934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AC1155-AB4D-8A63-BCEE-B0FE129AB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B6C5F7-882A-4546-99C9-8FC43490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BA81F1-51EA-DED7-230E-41F38024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DC28D-C6A8-3EF1-64F7-C86C7719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3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85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38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27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0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74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49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1579F-40E4-C229-772E-37B50331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BE6080-0D25-DFF3-89AE-CBA5475F8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8008B2-5B65-6F77-13EA-B181CF7E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CA951-675D-3DA4-6377-7E8F0A04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F3546-5114-08DC-C570-044D1D1E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25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4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78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3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F3CFB-74E7-5526-BD6B-0EFC19BCA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685FA3-7D00-4418-5D90-32B611541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2D3A8C-FF51-6E66-9827-8475A923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DDC946-B7AB-38A7-840E-B898541ED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3CA63B-3F6F-942B-1A8A-6D4469DB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8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9D55B-9D9F-8719-7DE0-4DE4CFCB1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9909CA-DD5F-5632-70E9-4A8EA6BB6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18B772-3BCA-7CB2-7160-0A5A48BE4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EED0A9-E0D1-C605-5D04-EB0523EB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B641B7-B845-D04C-D38C-8D627E89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F7CF59-EC06-B864-C0B3-75D56346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9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7FC14-7D1E-C189-C3E7-8DA5379A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CF8C7B-4928-C12F-C38F-B607441A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894432-A484-B6EA-86D0-B773F7D3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237DE0-FC7E-5AD1-8D11-77458F014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EC533F-DB9A-3F91-71F1-32FA6CCD6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7C68E75-76FA-0DC2-8A54-F4FEB867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3E24BDA-6747-BC72-889A-B653EEED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0F11F15-CB97-7752-D6B4-9C05C978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89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BEA6C-7B4D-CCA7-1F0D-B2DD3199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2D4A19-F048-BCB9-5212-3AA70FF6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03C5D5-1666-06DE-08EC-7D5C16D2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C0F27F-8BCD-959C-A2FC-75FB7C1E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80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2D46D9-CA59-6720-08AB-6E0EB7DD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A92E83-B01B-AB51-828E-E8F81DBE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28E63B-FD1A-6081-6308-1F1FA61A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04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3A7E8-605E-8A4B-0694-5429C993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AECD9B-462A-E81C-F825-9F1F08307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8FE668-E681-067D-6AAE-46CCDE9AB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40FDE2-879B-0C47-EF5A-52E63417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8F0307-8A54-2BB3-3537-3A1232C8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3F5EC8-93E8-97C3-14D2-74236E25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61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B3FA9-4DFC-2CB6-4860-5039519D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A56ED8A-573C-5A42-3765-0F0379D3A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07FDEE-B7C5-EDCE-B4D8-7B41E6B3B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88186F-F404-6E2E-C469-469BBCF0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FDA642-1623-FFC3-4626-03450189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930F50-2B39-5E17-7F6F-A9755695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3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30819B-7944-2C93-7E64-81B699417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FA0EBF-A459-F0B3-7CDA-EB0858CC1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138E2B-97BB-9EA7-5E33-7C257B399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AA3ED4-694B-40CE-8C88-E2BCE3ADF33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655683-4F7E-9C0E-A166-118AA2C73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6D7D6C-0D47-B0B0-303F-B3F8BF813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33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15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1A4EC2-DDD8-0559-AA29-51CF9FBB0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60CA2A1-61C5-EA76-CA52-53217A8AD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46161" y="4069976"/>
            <a:ext cx="3545839" cy="2788024"/>
          </a:xfrm>
          <a:prstGeom prst="rect">
            <a:avLst/>
          </a:prstGeom>
          <a:solidFill>
            <a:srgbClr val="472C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42E9DB9-6C20-527F-C26C-E758D41877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849407C-2693-7ADA-D01F-3F87DDF9A5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E8B3850-160A-6C7F-D0A6-B0A97931C3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51F3A4D-1952-CC09-D805-EBD77D5520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1B1BA24-3C92-E422-CC73-828A4A1F4297}"/>
              </a:ext>
            </a:extLst>
          </p:cNvPr>
          <p:cNvSpPr txBox="1"/>
          <p:nvPr/>
        </p:nvSpPr>
        <p:spPr>
          <a:xfrm>
            <a:off x="8656670" y="4253743"/>
            <a:ext cx="353533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convex"/>
              <a:contourClr>
                <a:schemeClr val="accent2"/>
              </a:contourClr>
            </a:sp3d>
          </a:bodyPr>
          <a:lstStyle/>
          <a:p>
            <a:pPr algn="ctr"/>
            <a:r>
              <a:rPr lang="en" sz="4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PRACTIKAL NA </a:t>
            </a:r>
            <a:r>
              <a:rPr lang="en" sz="32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PANANALANGIN</a:t>
            </a:r>
            <a:endParaRPr lang="en" sz="36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7D58F4-AA23-A961-9FAD-1D4421062CB0}"/>
              </a:ext>
            </a:extLst>
          </p:cNvPr>
          <p:cNvSpPr txBox="1"/>
          <p:nvPr/>
        </p:nvSpPr>
        <p:spPr>
          <a:xfrm>
            <a:off x="9288255" y="6144591"/>
            <a:ext cx="2251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Aralin 7 para sa ika-16 ng Mayo, 2026</a:t>
            </a:r>
          </a:p>
        </p:txBody>
      </p:sp>
    </p:spTree>
    <p:extLst>
      <p:ext uri="{BB962C8B-B14F-4D97-AF65-F5344CB8AC3E}">
        <p14:creationId xmlns:p14="http://schemas.microsoft.com/office/powerpoint/2010/main" val="23652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11EA37-0853-54BE-9BF0-B83CAFA29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60E50E-C295-D576-58AF-63CDEE9DC72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DANIEL: ANG BALANGKAS NG PANALANGIN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1BC290-3C03-1CF0-A617-3185D11B7DA2}"/>
              </a:ext>
            </a:extLst>
          </p:cNvPr>
          <p:cNvSpPr txBox="1"/>
          <p:nvPr/>
        </p:nvSpPr>
        <p:spPr>
          <a:xfrm>
            <a:off x="528506" y="605348"/>
            <a:ext cx="109392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nn-NO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At aking itiningin ang aking mukha sa Panginoong Dios upang humanap sa pamamagitan ng panalangin at ng mga samo, ng pagaayuno, at pananamit ng magaspang, at ng mga abo.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(Daniel 9:3)</a:t>
            </a:r>
            <a:endParaRPr lang="es-ES" b="1" dirty="0">
              <a:solidFill>
                <a:srgbClr val="F6DBAA"/>
              </a:solidFill>
              <a:effectLst>
                <a:glow rad="127000">
                  <a:srgbClr val="874A00"/>
                </a:glow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C82191-D621-CDB7-FA73-0096F217829C}"/>
              </a:ext>
            </a:extLst>
          </p:cNvPr>
          <p:cNvSpPr txBox="1"/>
          <p:nvPr/>
        </p:nvSpPr>
        <p:spPr>
          <a:xfrm>
            <a:off x="228599" y="1219000"/>
            <a:ext cx="8030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Ang naitalang panalangin sa Daniel 9:4-19 ay nagpapakita sa atin ng apat na pangunahing bahagi ng panalangin: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76E59D0-1190-917C-117A-3D020CF95D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5206033"/>
              </p:ext>
            </p:extLst>
          </p:nvPr>
        </p:nvGraphicFramePr>
        <p:xfrm>
          <a:off x="228600" y="1946136"/>
          <a:ext cx="7885497" cy="2086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0AB434-8FED-6BC9-80E4-6AF6848A1106}"/>
              </a:ext>
            </a:extLst>
          </p:cNvPr>
          <p:cNvSpPr txBox="1"/>
          <p:nvPr/>
        </p:nvSpPr>
        <p:spPr>
          <a:xfrm>
            <a:off x="1443787" y="4087491"/>
            <a:ext cx="6863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Inabala ni Gabriel si Daniel bago pa nya matapos ang kanyang panalangin (pagpapasalamat).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472EC5-96FE-E7C6-9EEA-350F9E5A7B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887" y="1247875"/>
            <a:ext cx="3209638" cy="5427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EE66B40-60B8-658E-2C0E-F9C1D83A2E29}"/>
              </a:ext>
            </a:extLst>
          </p:cNvPr>
          <p:cNvSpPr txBox="1"/>
          <p:nvPr/>
        </p:nvSpPr>
        <p:spPr>
          <a:xfrm>
            <a:off x="1443788" y="4759775"/>
            <a:ext cx="7358099" cy="946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850" b="1" dirty="0"/>
              <a:t>A</a:t>
            </a:r>
            <a:r>
              <a:rPr lang="en-PH" sz="1850" b="1" dirty="0"/>
              <a:t>n</a:t>
            </a:r>
            <a:r>
              <a:rPr lang="en" sz="1850" b="1" dirty="0"/>
              <a:t>g disenyong ito ay pwede sa ating pangpubliko o pang-pribadong pananalangin. Kitang-kita, ang bahagi ng “pagkompisal at paghingi ng tawad” ay dapat maibagay sa konteksto ng panalangin.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724BDCD-8E56-EEC4-FEEA-F1370EF2F8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4"/>
          <a:stretch>
            <a:fillRect/>
          </a:stretch>
        </p:blipFill>
        <p:spPr>
          <a:xfrm>
            <a:off x="187161" y="4148489"/>
            <a:ext cx="1235582" cy="252182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3D7FF88-B97F-770D-97C8-5C98CC782001}"/>
              </a:ext>
            </a:extLst>
          </p:cNvPr>
          <p:cNvSpPr txBox="1"/>
          <p:nvPr/>
        </p:nvSpPr>
        <p:spPr>
          <a:xfrm>
            <a:off x="1586400" y="5654646"/>
            <a:ext cx="73580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Ang balangkas na ito ay tumutulong na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maituon ang ating panalangin sa Dios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iniiwas tayo sa pagkakaroon ng  parang “listahan ng mga bibilhin” mula sa warehouse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ng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langit.</a:t>
            </a:r>
          </a:p>
        </p:txBody>
      </p:sp>
    </p:spTree>
    <p:extLst>
      <p:ext uri="{BB962C8B-B14F-4D97-AF65-F5344CB8AC3E}">
        <p14:creationId xmlns:p14="http://schemas.microsoft.com/office/powerpoint/2010/main" val="9850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0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28AFAF-95B4-F3EA-AD7F-767B0227A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DC70162-E21D-F063-015B-D67699D7B4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758099-64A5-4976-F3C4-3ABF3618C68F}"/>
              </a:ext>
            </a:extLst>
          </p:cNvPr>
          <p:cNvSpPr txBox="1"/>
          <p:nvPr/>
        </p:nvSpPr>
        <p:spPr>
          <a:xfrm>
            <a:off x="3873909" y="1997839"/>
            <a:ext cx="7203664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" sz="6000" dirty="0">
                <a:ln w="0"/>
                <a:solidFill>
                  <a:srgbClr val="091306"/>
                </a:solidFill>
                <a:effectLst>
                  <a:reflection blurRad="6350" stA="53000" endA="300" endPos="35500" dir="5400000" sy="-90000" algn="bl" rotWithShape="0"/>
                </a:effectLst>
              </a:rPr>
              <a:t>APAT NA MGA TANONG TUNGKOL SA PANALANGIN</a:t>
            </a:r>
          </a:p>
        </p:txBody>
      </p:sp>
    </p:spTree>
    <p:extLst>
      <p:ext uri="{BB962C8B-B14F-4D97-AF65-F5344CB8AC3E}">
        <p14:creationId xmlns:p14="http://schemas.microsoft.com/office/powerpoint/2010/main" val="6358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71FB1125-200B-E87A-A577-277063052E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5999" y="3429000"/>
            <a:ext cx="6088279" cy="3429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9D352AE-A8CA-AD26-EF2C-18B53960C5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6088279" cy="3429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7B4D27A-76B2-F3EF-4895-02F9195698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9860" y="0"/>
            <a:ext cx="6088279" cy="342900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C355749-69D5-194B-0635-8D477234F6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088279" cy="34290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DD98B65-D467-0B7F-8194-E2ADA582C99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429000"/>
            <a:ext cx="12192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4FE273D-7919-8996-8BBA-5F902D8E3AA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1D08EC2-02A3-44AC-C9EF-BDB1572C0319}"/>
              </a:ext>
            </a:extLst>
          </p:cNvPr>
          <p:cNvSpPr txBox="1"/>
          <p:nvPr/>
        </p:nvSpPr>
        <p:spPr>
          <a:xfrm>
            <a:off x="0" y="19050"/>
            <a:ext cx="60882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Bakit kailangan nating manalangin kung alam na ng Dios ang lahat?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F458818-339A-74E7-689A-A44D8E07E990}"/>
              </a:ext>
            </a:extLst>
          </p:cNvPr>
          <p:cNvSpPr txBox="1"/>
          <p:nvPr/>
        </p:nvSpPr>
        <p:spPr>
          <a:xfrm>
            <a:off x="6096000" y="0"/>
            <a:ext cx="6096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Bakit mananalangin kung maayos naman ang lahat?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BD026FB-DC49-2736-27D5-1051F5217024}"/>
              </a:ext>
            </a:extLst>
          </p:cNvPr>
          <p:cNvSpPr txBox="1"/>
          <p:nvPr/>
        </p:nvSpPr>
        <p:spPr>
          <a:xfrm>
            <a:off x="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Sino ang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dapat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kasama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manalangin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EAC1EA-8DAC-7D24-C491-B44DC3731616}"/>
              </a:ext>
            </a:extLst>
          </p:cNvPr>
          <p:cNvSpPr txBox="1"/>
          <p:nvPr/>
        </p:nvSpPr>
        <p:spPr>
          <a:xfrm>
            <a:off x="609600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Paano ako makikinig?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D5DD697-F57B-0FB1-9044-B81B1193B3FE}"/>
              </a:ext>
            </a:extLst>
          </p:cNvPr>
          <p:cNvSpPr txBox="1"/>
          <p:nvPr/>
        </p:nvSpPr>
        <p:spPr>
          <a:xfrm>
            <a:off x="72339" y="553564"/>
            <a:ext cx="3645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Itinataas tayo ng panalangin sa trono ng Dios at hinihimok tayong suriin ang sarili at isipin ulit ang ating ugnayan sa Kanya araw-araw.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59E5C01-75C4-1A3B-1482-800825B34027}"/>
              </a:ext>
            </a:extLst>
          </p:cNvPr>
          <p:cNvSpPr txBox="1"/>
          <p:nvPr/>
        </p:nvSpPr>
        <p:spPr>
          <a:xfrm>
            <a:off x="9011754" y="400110"/>
            <a:ext cx="3104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Ang mga anghel na hindi nagkasala ay patuloy na sumasamba sa Dios. Gaano pa kaya tayo?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F4E48E-E6B6-EBB8-F21F-56F7E495670C}"/>
              </a:ext>
            </a:extLst>
          </p:cNvPr>
          <p:cNvSpPr txBox="1"/>
          <p:nvPr/>
        </p:nvSpPr>
        <p:spPr>
          <a:xfrm>
            <a:off x="44089" y="3897934"/>
            <a:ext cx="3137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Depende sa sandali: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571A30E-0E88-D54C-5FB2-E9B373EB9E58}"/>
              </a:ext>
            </a:extLst>
          </p:cNvPr>
          <p:cNvSpPr txBox="1"/>
          <p:nvPr/>
        </p:nvSpPr>
        <p:spPr>
          <a:xfrm>
            <a:off x="9010650" y="3979007"/>
            <a:ext cx="31051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Ang pinakamalinaw at pinakaligtas na paraan ay pagsamahin ang panalangin at pag-aaral ng B</a:t>
            </a:r>
            <a:r>
              <a:rPr lang="en-PH" sz="2000" b="1" dirty="0" err="1"/>
              <a:t>i</a:t>
            </a:r>
            <a:r>
              <a:rPr lang="en" sz="2000" b="1" dirty="0"/>
              <a:t>blia bilang bahagi ng ating debosyon, umiwas sa pagbakante sa isip o pakikinig lang sa sarili.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5710076B-E564-908E-6379-CC8F1D83BA11}"/>
              </a:ext>
            </a:extLst>
          </p:cNvPr>
          <p:cNvGrpSpPr/>
          <p:nvPr/>
        </p:nvGrpSpPr>
        <p:grpSpPr>
          <a:xfrm>
            <a:off x="3722056" y="448170"/>
            <a:ext cx="2256837" cy="2815002"/>
            <a:chOff x="3448050" y="489734"/>
            <a:chExt cx="2530843" cy="276360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516DC89-8E41-258E-DE77-C24EF0E92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79" r="3079"/>
            <a:stretch>
              <a:fillRect/>
            </a:stretch>
          </p:blipFill>
          <p:spPr>
            <a:xfrm>
              <a:off x="3448050" y="489734"/>
              <a:ext cx="2530843" cy="2763605"/>
            </a:xfrm>
            <a:prstGeom prst="round2DiagRect">
              <a:avLst>
                <a:gd name="adj1" fmla="val 0"/>
                <a:gd name="adj2" fmla="val 16832"/>
              </a:avLst>
            </a:prstGeom>
            <a:ln w="28575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EA33495-77B1-F55B-303A-CF62D23D2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3637" y="2117558"/>
              <a:ext cx="662843" cy="770021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A5A55E6C-CDF9-7A4F-7A2B-FC4AA99D482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499566"/>
            <a:ext cx="2687053" cy="276360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7B7496-9B7C-9C1B-4A1C-C3163727EE7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3940898"/>
            <a:ext cx="1047346" cy="1350340"/>
          </a:xfrm>
          <a:prstGeom prst="round2DiagRect">
            <a:avLst>
              <a:gd name="adj1" fmla="val 0"/>
              <a:gd name="adj2" fmla="val 12204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1F8753A-6CA3-6C84-B416-899C3D319A7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292" y="3940898"/>
            <a:ext cx="1522601" cy="135034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AD5852E-D491-FE2D-DC59-3780814F2A4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5397192"/>
            <a:ext cx="2687054" cy="1304072"/>
          </a:xfrm>
          <a:prstGeom prst="round2DiagRect">
            <a:avLst>
              <a:gd name="adj1" fmla="val 16667"/>
              <a:gd name="adj2" fmla="val 13571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C07503D-223F-E0B6-DA43-F4C15C03031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3947491"/>
            <a:ext cx="2679332" cy="2763605"/>
          </a:xfrm>
          <a:prstGeom prst="round2DiagRect">
            <a:avLst>
              <a:gd name="adj1" fmla="val 0"/>
              <a:gd name="adj2" fmla="val 13945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EAFF04-6A09-E75C-F302-2F2D13543D5B}"/>
              </a:ext>
            </a:extLst>
          </p:cNvPr>
          <p:cNvSpPr txBox="1"/>
          <p:nvPr/>
        </p:nvSpPr>
        <p:spPr>
          <a:xfrm>
            <a:off x="72339" y="2216204"/>
            <a:ext cx="36458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Kahit hindi natin alam ang sasabihin, tutulungan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tayo ng Banal na Espiritu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(Rom. 8:26).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5C9AC1-18CE-14B3-08CA-100F137B018F}"/>
              </a:ext>
            </a:extLst>
          </p:cNvPr>
          <p:cNvSpPr txBox="1"/>
          <p:nvPr/>
        </p:nvSpPr>
        <p:spPr>
          <a:xfrm>
            <a:off x="9010650" y="1794830"/>
            <a:ext cx="31051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Ang pag-iisip na hindi natin kailangan ang Dios dahil mabuti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naman ang lahat ay kayabangan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98B8FB3-AC86-FF4D-68C3-D368777AFF27}"/>
              </a:ext>
            </a:extLst>
          </p:cNvPr>
          <p:cNvSpPr txBox="1"/>
          <p:nvPr/>
        </p:nvSpPr>
        <p:spPr>
          <a:xfrm>
            <a:off x="44089" y="4632733"/>
            <a:ext cx="324002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 pag-iisa. </a:t>
            </a:r>
            <a:r>
              <a:rPr kumimoji="0" lang="en-P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oon nagiging mas malapit ang ating panalangin.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Kasama ng pamilya o ng maliit na grupo.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Sa iglesia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151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13" grpId="0"/>
      <p:bldP spid="14" grpId="0"/>
      <p:bldP spid="15" grpId="0"/>
      <p:bldP spid="16" grpId="0"/>
      <p:bldP spid="17" grpId="0"/>
      <p:bldP spid="18" grpId="0"/>
      <p:bldP spid="19" grpId="0" build="allAtOnce"/>
      <p:bldP spid="20" grpId="0"/>
      <p:bldP spid="6" grpId="0"/>
      <p:bldP spid="11" grpId="0"/>
      <p:bldP spid="2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9875C0-857D-09C8-9068-484E2B1CEC63}"/>
              </a:ext>
            </a:extLst>
          </p:cNvPr>
          <p:cNvSpPr txBox="1"/>
          <p:nvPr/>
        </p:nvSpPr>
        <p:spPr>
          <a:xfrm>
            <a:off x="419450" y="2181138"/>
            <a:ext cx="1164473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“Isang malalim na pagdama ng ating kailangan </a:t>
            </a:r>
            <a:r>
              <a:rPr lang="en-US" sz="2400" b="1" dirty="0">
                <a:latin typeface="Constantia" panose="02030602050306030303" pitchFamily="18" charset="0"/>
              </a:rPr>
              <a:t>at </a:t>
            </a:r>
            <a:r>
              <a:rPr lang="en-US" sz="2400" b="1" dirty="0" err="1">
                <a:latin typeface="Constantia" panose="02030602050306030303" pitchFamily="18" charset="0"/>
              </a:rPr>
              <a:t>malaking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paghangad</a:t>
            </a:r>
            <a:r>
              <a:rPr lang="en-US" sz="2400" b="1" dirty="0">
                <a:latin typeface="Constantia" panose="02030602050306030303" pitchFamily="18" charset="0"/>
              </a:rPr>
              <a:t> sa mga </a:t>
            </a:r>
            <a:r>
              <a:rPr lang="en-US" sz="2400" b="1" dirty="0" err="1">
                <a:latin typeface="Constantia" panose="02030602050306030303" pitchFamily="18" charset="0"/>
              </a:rPr>
              <a:t>hinihiling</a:t>
            </a:r>
            <a:r>
              <a:rPr lang="en-US" sz="2400" b="1" dirty="0">
                <a:latin typeface="Constantia" panose="02030602050306030303" pitchFamily="18" charset="0"/>
              </a:rPr>
              <a:t> natin ang </a:t>
            </a:r>
            <a:r>
              <a:rPr lang="en-US" sz="2400" b="1" dirty="0" err="1">
                <a:latin typeface="Constantia" panose="02030602050306030303" pitchFamily="18" charset="0"/>
              </a:rPr>
              <a:t>dapat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makita</a:t>
            </a:r>
            <a:r>
              <a:rPr lang="en-US" sz="2400" b="1" dirty="0">
                <a:latin typeface="Constantia" panose="02030602050306030303" pitchFamily="18" charset="0"/>
              </a:rPr>
              <a:t> sa </a:t>
            </a:r>
            <a:r>
              <a:rPr lang="en-US" sz="2400" b="1" dirty="0" err="1">
                <a:latin typeface="Constantia" panose="02030602050306030303" pitchFamily="18" charset="0"/>
              </a:rPr>
              <a:t>ating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panalangin</a:t>
            </a:r>
            <a:r>
              <a:rPr lang="en-US" sz="2400" b="1" dirty="0">
                <a:latin typeface="Constantia" panose="02030602050306030303" pitchFamily="18" charset="0"/>
              </a:rPr>
              <a:t>, kung </a:t>
            </a:r>
            <a:r>
              <a:rPr lang="en-US" sz="2400" b="1" dirty="0" err="1">
                <a:latin typeface="Constantia" panose="02030602050306030303" pitchFamily="18" charset="0"/>
              </a:rPr>
              <a:t>hindi</a:t>
            </a:r>
            <a:r>
              <a:rPr lang="en-US" sz="2400" b="1" dirty="0">
                <a:latin typeface="Constantia" panose="02030602050306030303" pitchFamily="18" charset="0"/>
              </a:rPr>
              <a:t> ay </a:t>
            </a:r>
            <a:r>
              <a:rPr lang="en-US" sz="2400" b="1" dirty="0" err="1">
                <a:latin typeface="Constantia" panose="02030602050306030303" pitchFamily="18" charset="0"/>
              </a:rPr>
              <a:t>hindi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diringgin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Ngunit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hindi</a:t>
            </a:r>
            <a:r>
              <a:rPr lang="en-US" sz="2400" b="1" dirty="0">
                <a:latin typeface="Constantia" panose="02030602050306030303" pitchFamily="18" charset="0"/>
              </a:rPr>
              <a:t> tayo </a:t>
            </a:r>
            <a:r>
              <a:rPr lang="en-US" sz="2400" b="1" dirty="0" err="1">
                <a:latin typeface="Constantia" panose="02030602050306030303" pitchFamily="18" charset="0"/>
              </a:rPr>
              <a:t>dapat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mapagod</a:t>
            </a:r>
            <a:r>
              <a:rPr lang="en-US" sz="2400" b="1" dirty="0">
                <a:latin typeface="Constantia" panose="02030602050306030303" pitchFamily="18" charset="0"/>
              </a:rPr>
              <a:t> at </a:t>
            </a:r>
            <a:r>
              <a:rPr lang="en-US" sz="2400" b="1" dirty="0" err="1">
                <a:latin typeface="Constantia" panose="02030602050306030303" pitchFamily="18" charset="0"/>
              </a:rPr>
              <a:t>tumigil</a:t>
            </a:r>
            <a:r>
              <a:rPr lang="en-US" sz="2400" b="1" dirty="0">
                <a:latin typeface="Constantia" panose="02030602050306030303" pitchFamily="18" charset="0"/>
              </a:rPr>
              <a:t> sa </a:t>
            </a:r>
            <a:r>
              <a:rPr lang="en-US" sz="2400" b="1" dirty="0" err="1">
                <a:latin typeface="Constantia" panose="02030602050306030303" pitchFamily="18" charset="0"/>
              </a:rPr>
              <a:t>paghingi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dahil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hindi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agad</a:t>
            </a:r>
            <a:r>
              <a:rPr lang="en-US" sz="2400" b="1" dirty="0">
                <a:latin typeface="Constantia" panose="02030602050306030303" pitchFamily="18" charset="0"/>
              </a:rPr>
              <a:t> natin </a:t>
            </a:r>
            <a:r>
              <a:rPr lang="en-US" sz="2400" b="1" dirty="0" err="1">
                <a:latin typeface="Constantia" panose="02030602050306030303" pitchFamily="18" charset="0"/>
              </a:rPr>
              <a:t>natanggap</a:t>
            </a:r>
            <a:r>
              <a:rPr lang="en-US" sz="2400" b="1" dirty="0">
                <a:latin typeface="Constantia" panose="02030602050306030303" pitchFamily="18" charset="0"/>
              </a:rPr>
              <a:t> ang </a:t>
            </a:r>
            <a:r>
              <a:rPr lang="en-US" sz="2400" b="1" dirty="0" err="1">
                <a:latin typeface="Constantia" panose="02030602050306030303" pitchFamily="18" charset="0"/>
              </a:rPr>
              <a:t>sagot</a:t>
            </a:r>
            <a:r>
              <a:rPr lang="en-US" sz="2400" b="1" dirty="0">
                <a:latin typeface="Constantia" panose="02030602050306030303" pitchFamily="18" charset="0"/>
              </a:rPr>
              <a:t>. “ang </a:t>
            </a:r>
            <a:r>
              <a:rPr lang="en-US" sz="2400" b="1" dirty="0" err="1">
                <a:latin typeface="Constantia" panose="02030602050306030303" pitchFamily="18" charset="0"/>
              </a:rPr>
              <a:t>kaharian</a:t>
            </a:r>
            <a:r>
              <a:rPr lang="en-US" sz="2400" b="1" dirty="0">
                <a:latin typeface="Constantia" panose="02030602050306030303" pitchFamily="18" charset="0"/>
              </a:rPr>
              <a:t> ng </a:t>
            </a:r>
            <a:r>
              <a:rPr lang="en-US" sz="2400" b="1" dirty="0" err="1">
                <a:latin typeface="Constantia" panose="02030602050306030303" pitchFamily="18" charset="0"/>
              </a:rPr>
              <a:t>langit</a:t>
            </a:r>
            <a:r>
              <a:rPr lang="en-US" sz="2400" b="1" dirty="0">
                <a:latin typeface="Constantia" panose="02030602050306030303" pitchFamily="18" charset="0"/>
              </a:rPr>
              <a:t> ay </a:t>
            </a:r>
            <a:r>
              <a:rPr lang="en-US" sz="2400" b="1" dirty="0" err="1">
                <a:latin typeface="Constantia" panose="02030602050306030303" pitchFamily="18" charset="0"/>
              </a:rPr>
              <a:t>nagbabata</a:t>
            </a:r>
            <a:r>
              <a:rPr lang="en-US" sz="2400" b="1" dirty="0">
                <a:latin typeface="Constantia" panose="02030602050306030303" pitchFamily="18" charset="0"/>
              </a:rPr>
              <a:t> ng </a:t>
            </a:r>
            <a:r>
              <a:rPr lang="en-US" sz="2400" b="1" dirty="0" err="1">
                <a:latin typeface="Constantia" panose="02030602050306030303" pitchFamily="18" charset="0"/>
              </a:rPr>
              <a:t>karahasan</a:t>
            </a:r>
            <a:r>
              <a:rPr lang="en-US" sz="2400" b="1" dirty="0">
                <a:latin typeface="Constantia" panose="02030602050306030303" pitchFamily="18" charset="0"/>
              </a:rPr>
              <a:t>, at </a:t>
            </a:r>
            <a:r>
              <a:rPr lang="en-US" sz="2400" b="1" dirty="0" err="1">
                <a:latin typeface="Constantia" panose="02030602050306030303" pitchFamily="18" charset="0"/>
              </a:rPr>
              <a:t>kinukuha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sapilitan</a:t>
            </a:r>
            <a:r>
              <a:rPr lang="en-US" sz="2400" b="1" dirty="0">
                <a:latin typeface="Constantia" panose="02030602050306030303" pitchFamily="18" charset="0"/>
              </a:rPr>
              <a:t> ng mga </a:t>
            </a:r>
            <a:r>
              <a:rPr lang="en-US" sz="2400" b="1" dirty="0" err="1">
                <a:latin typeface="Constantia" panose="02030602050306030303" pitchFamily="18" charset="0"/>
              </a:rPr>
              <a:t>taong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mararahas</a:t>
            </a:r>
            <a:r>
              <a:rPr lang="en-US" sz="2400" b="1" dirty="0">
                <a:latin typeface="Constantia" panose="02030602050306030303" pitchFamily="18" charset="0"/>
              </a:rPr>
              <a:t>” (Mateo 11:12). Ang </a:t>
            </a:r>
            <a:r>
              <a:rPr lang="en-US" sz="2400" b="1" dirty="0" err="1">
                <a:latin typeface="Constantia" panose="02030602050306030303" pitchFamily="18" charset="0"/>
              </a:rPr>
              <a:t>ibig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sabihin</a:t>
            </a:r>
            <a:r>
              <a:rPr lang="en-US" sz="2400" b="1" dirty="0">
                <a:latin typeface="Constantia" panose="02030602050306030303" pitchFamily="18" charset="0"/>
              </a:rPr>
              <a:t> ng </a:t>
            </a:r>
            <a:r>
              <a:rPr lang="en-US" sz="2400" b="1" dirty="0" err="1">
                <a:latin typeface="Constantia" panose="02030602050306030303" pitchFamily="18" charset="0"/>
              </a:rPr>
              <a:t>karahasan</a:t>
            </a:r>
            <a:r>
              <a:rPr lang="en-US" sz="2400" b="1" dirty="0">
                <a:latin typeface="Constantia" panose="02030602050306030303" pitchFamily="18" charset="0"/>
              </a:rPr>
              <a:t> dito ay banal na </a:t>
            </a:r>
            <a:r>
              <a:rPr lang="en-US" sz="2400" b="1" dirty="0" err="1">
                <a:latin typeface="Constantia" panose="02030602050306030303" pitchFamily="18" charset="0"/>
              </a:rPr>
              <a:t>kasigasigan</a:t>
            </a:r>
            <a:r>
              <a:rPr lang="en-US" sz="2400" b="1" dirty="0">
                <a:latin typeface="Constantia" panose="02030602050306030303" pitchFamily="18" charset="0"/>
              </a:rPr>
              <a:t>, gaya ng nakita kay Jacob. Hindi natin </a:t>
            </a:r>
            <a:r>
              <a:rPr lang="en-US" sz="2400" b="1" dirty="0" err="1">
                <a:latin typeface="Constantia" panose="02030602050306030303" pitchFamily="18" charset="0"/>
              </a:rPr>
              <a:t>kailangang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magkaroon</a:t>
            </a:r>
            <a:r>
              <a:rPr lang="en-US" sz="2400" b="1" dirty="0">
                <a:latin typeface="Constantia" panose="02030602050306030303" pitchFamily="18" charset="0"/>
              </a:rPr>
              <a:t> ng </a:t>
            </a:r>
            <a:r>
              <a:rPr lang="en-US" sz="2400" b="1" dirty="0" err="1">
                <a:latin typeface="Constantia" panose="02030602050306030303" pitchFamily="18" charset="0"/>
              </a:rPr>
              <a:t>matinding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damdamin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ngunit</a:t>
            </a:r>
            <a:r>
              <a:rPr lang="en-US" sz="2400" b="1" dirty="0">
                <a:latin typeface="Constantia" panose="02030602050306030303" pitchFamily="18" charset="0"/>
              </a:rPr>
              <a:t> sa </a:t>
            </a:r>
            <a:r>
              <a:rPr lang="en-US" sz="2400" b="1" dirty="0" err="1">
                <a:latin typeface="Constantia" panose="02030602050306030303" pitchFamily="18" charset="0"/>
              </a:rPr>
              <a:t>mapayapa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patuloy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dapat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nating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ilapit</a:t>
            </a:r>
            <a:r>
              <a:rPr lang="en-US" sz="2400" b="1" dirty="0">
                <a:latin typeface="Constantia" panose="02030602050306030303" pitchFamily="18" charset="0"/>
              </a:rPr>
              <a:t> ang </a:t>
            </a:r>
            <a:r>
              <a:rPr lang="en-US" sz="2400" b="1" dirty="0" err="1">
                <a:latin typeface="Constantia" panose="02030602050306030303" pitchFamily="18" charset="0"/>
              </a:rPr>
              <a:t>ating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kahilingan</a:t>
            </a:r>
            <a:r>
              <a:rPr lang="en-US" sz="2400" b="1" dirty="0">
                <a:latin typeface="Constantia" panose="02030602050306030303" pitchFamily="18" charset="0"/>
              </a:rPr>
              <a:t> sa </a:t>
            </a:r>
            <a:r>
              <a:rPr lang="en-US" sz="2400" b="1" dirty="0" err="1">
                <a:latin typeface="Constantia" panose="02030602050306030303" pitchFamily="18" charset="0"/>
              </a:rPr>
              <a:t>trono</a:t>
            </a:r>
            <a:r>
              <a:rPr lang="en-US" sz="2400" b="1" dirty="0">
                <a:latin typeface="Constantia" panose="02030602050306030303" pitchFamily="18" charset="0"/>
              </a:rPr>
              <a:t> ng </a:t>
            </a:r>
            <a:r>
              <a:rPr lang="en-US" sz="2400" b="1" dirty="0" err="1">
                <a:latin typeface="Constantia" panose="02030602050306030303" pitchFamily="18" charset="0"/>
              </a:rPr>
              <a:t>biyaya</a:t>
            </a:r>
            <a:r>
              <a:rPr lang="en-US" sz="2400" b="1" dirty="0">
                <a:latin typeface="Constantia" panose="02030602050306030303" pitchFamily="18" charset="0"/>
              </a:rPr>
              <a:t>. Ang gawain natin ay </a:t>
            </a:r>
            <a:r>
              <a:rPr lang="en-US" sz="2400" b="1" dirty="0" err="1">
                <a:latin typeface="Constantia" panose="02030602050306030303" pitchFamily="18" charset="0"/>
              </a:rPr>
              <a:t>magpakumbaba</a:t>
            </a:r>
            <a:r>
              <a:rPr lang="en-US" sz="2400" b="1" dirty="0">
                <a:latin typeface="Constantia" panose="02030602050306030303" pitchFamily="18" charset="0"/>
              </a:rPr>
              <a:t> sa </a:t>
            </a:r>
            <a:r>
              <a:rPr lang="en-US" sz="2400" b="1" dirty="0" err="1">
                <a:latin typeface="Constantia" panose="02030602050306030303" pitchFamily="18" charset="0"/>
              </a:rPr>
              <a:t>harap</a:t>
            </a:r>
            <a:r>
              <a:rPr lang="en-US" sz="2400" b="1" dirty="0">
                <a:latin typeface="Constantia" panose="02030602050306030303" pitchFamily="18" charset="0"/>
              </a:rPr>
              <a:t> ng Dios, </a:t>
            </a:r>
            <a:r>
              <a:rPr lang="en-US" sz="2400" b="1" dirty="0" err="1">
                <a:latin typeface="Constantia" panose="02030602050306030303" pitchFamily="18" charset="0"/>
              </a:rPr>
              <a:t>nagpapahayag</a:t>
            </a:r>
            <a:r>
              <a:rPr lang="en-US" sz="2400" b="1" dirty="0">
                <a:latin typeface="Constantia" panose="02030602050306030303" pitchFamily="18" charset="0"/>
              </a:rPr>
              <a:t> ng </a:t>
            </a:r>
            <a:r>
              <a:rPr lang="en-US" sz="2400" b="1" dirty="0" err="1">
                <a:latin typeface="Constantia" panose="02030602050306030303" pitchFamily="18" charset="0"/>
              </a:rPr>
              <a:t>ating</a:t>
            </a:r>
            <a:r>
              <a:rPr lang="en-US" sz="2400" b="1" dirty="0">
                <a:latin typeface="Constantia" panose="02030602050306030303" pitchFamily="18" charset="0"/>
              </a:rPr>
              <a:t> mga </a:t>
            </a:r>
            <a:r>
              <a:rPr lang="en-US" sz="2400" b="1" dirty="0" err="1">
                <a:latin typeface="Constantia" panose="02030602050306030303" pitchFamily="18" charset="0"/>
              </a:rPr>
              <a:t>kasalanan</a:t>
            </a:r>
            <a:r>
              <a:rPr lang="en-US" sz="2400" b="1" dirty="0">
                <a:latin typeface="Constantia" panose="02030602050306030303" pitchFamily="18" charset="0"/>
              </a:rPr>
              <a:t>, at sa </a:t>
            </a:r>
            <a:r>
              <a:rPr lang="en-US" sz="2400" b="1" dirty="0" err="1">
                <a:latin typeface="Constantia" panose="02030602050306030303" pitchFamily="18" charset="0"/>
              </a:rPr>
              <a:t>pananampalataya</a:t>
            </a:r>
            <a:r>
              <a:rPr lang="en-US" sz="2400" b="1" dirty="0">
                <a:latin typeface="Constantia" panose="02030602050306030303" pitchFamily="18" charset="0"/>
              </a:rPr>
              <a:t> ay </a:t>
            </a:r>
            <a:r>
              <a:rPr lang="en-US" sz="2400" b="1" dirty="0" err="1">
                <a:latin typeface="Constantia" panose="02030602050306030303" pitchFamily="18" charset="0"/>
              </a:rPr>
              <a:t>lumalapit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>
                <a:latin typeface="Constantia" panose="02030602050306030303" pitchFamily="18" charset="0"/>
              </a:rPr>
              <a:t>sa Dios</a:t>
            </a:r>
            <a:r>
              <a:rPr lang="en" sz="2400" b="1">
                <a:latin typeface="Constantia" panose="02030602050306030303" pitchFamily="18" charset="0"/>
              </a:rPr>
              <a:t>.”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54EBCC-D7B2-9148-0328-B633491A194D}"/>
              </a:ext>
            </a:extLst>
          </p:cNvPr>
          <p:cNvSpPr txBox="1"/>
          <p:nvPr/>
        </p:nvSpPr>
        <p:spPr>
          <a:xfrm>
            <a:off x="5161936" y="900266"/>
            <a:ext cx="7030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en-US" sz="1600" b="1" dirty="0"/>
              <a:t>Our Father Cares</a:t>
            </a:r>
            <a:r>
              <a:rPr lang="en" sz="1600" b="1" dirty="0"/>
              <a:t>, May 25)</a:t>
            </a:r>
          </a:p>
        </p:txBody>
      </p:sp>
    </p:spTree>
    <p:extLst>
      <p:ext uri="{BB962C8B-B14F-4D97-AF65-F5344CB8AC3E}">
        <p14:creationId xmlns:p14="http://schemas.microsoft.com/office/powerpoint/2010/main" val="424966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1A310E-9273-DB31-23EB-3B817C4BD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281924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ketchy line">
            <a:extLst>
              <a:ext uri="{FF2B5EF4-FFF2-40B4-BE49-F238E27FC236}">
                <a16:creationId xmlns:a16="http://schemas.microsoft.com/office/drawing/2014/main" id="{06B17354-4F48-0032-BAAB-2E8E9E38C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6550137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Grupo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2D8A5014-FE38-23C4-19BC-D29453D4D3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95" r="-1" b="325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85F9F83-B85B-862A-7140-8635CCFCD905}"/>
              </a:ext>
            </a:extLst>
          </p:cNvPr>
          <p:cNvSpPr txBox="1"/>
          <p:nvPr/>
        </p:nvSpPr>
        <p:spPr>
          <a:xfrm>
            <a:off x="316018" y="720566"/>
            <a:ext cx="4932000" cy="560153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Magsitiwala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kayo sa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kaniya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buong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panahon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kayong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mga bayan;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buksan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ninyo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ang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inyong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dibdib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sa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harap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niya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Dios ay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kanlungan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sa atin.</a:t>
            </a:r>
            <a:r>
              <a:rPr kumimoji="0" lang="es-E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(Awit 62:8)</a:t>
            </a:r>
            <a:endParaRPr kumimoji="0" lang="es-ES" sz="3200" b="1" i="0" u="none" strike="noStrike" kern="1200" cap="none" spc="0" normalizeH="0" baseline="0" noProof="0" dirty="0">
              <a:ln w="22225">
                <a:solidFill>
                  <a:srgbClr val="B83E0A"/>
                </a:solidFill>
                <a:prstDash val="solid"/>
              </a:ln>
              <a:solidFill>
                <a:srgbClr val="B83E0A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1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8C0AA-F32D-4632-E541-1A661203C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25AA60F-F9C0-363D-E18A-9B393C70E0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0" y="3428999"/>
            <a:ext cx="12192000" cy="3429001"/>
          </a:xfrm>
          <a:prstGeom prst="rect">
            <a:avLst/>
          </a:prstGeom>
          <a:blipFill dpi="0" rotWithShape="1">
            <a:blip r:embed="rId2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7EEA487-FA84-8626-E279-EC417CCC18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428999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7E3853-53C0-029A-0298-E91579359E9F}"/>
              </a:ext>
            </a:extLst>
          </p:cNvPr>
          <p:cNvSpPr txBox="1"/>
          <p:nvPr/>
        </p:nvSpPr>
        <p:spPr>
          <a:xfrm>
            <a:off x="6915150" y="3629025"/>
            <a:ext cx="5133974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931A7C"/>
                </a:solidFill>
              </a:rPr>
              <a:t>Mga panalangin sa kahirapan: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084A9C"/>
                </a:solidFill>
              </a:rPr>
              <a:t>Elias: </a:t>
            </a:r>
            <a:r>
              <a:rPr lang="en" sz="2000" b="1" dirty="0"/>
              <a:t>Panalangin sa gitna ng hirap</a:t>
            </a:r>
          </a:p>
          <a:p>
            <a:pPr lvl="1">
              <a:spcBef>
                <a:spcPts val="600"/>
              </a:spcBef>
            </a:pPr>
            <a:r>
              <a:rPr lang="es-ES" sz="2000" b="1" dirty="0">
                <a:solidFill>
                  <a:srgbClr val="B4366B"/>
                </a:solidFill>
              </a:rPr>
              <a:t>Hanna</a:t>
            </a:r>
            <a:r>
              <a:rPr lang="en" sz="2000" b="1" dirty="0">
                <a:solidFill>
                  <a:srgbClr val="B4366B"/>
                </a:solidFill>
              </a:rPr>
              <a:t>: </a:t>
            </a:r>
            <a:r>
              <a:rPr lang="en-PH" sz="1900" b="1" dirty="0"/>
              <a:t>Isang </a:t>
            </a:r>
            <a:r>
              <a:rPr lang="en-PH" sz="1900" b="1" dirty="0" err="1"/>
              <a:t>tugon</a:t>
            </a:r>
            <a:r>
              <a:rPr lang="en-PH" sz="1900" b="1" dirty="0"/>
              <a:t> na </a:t>
            </a:r>
            <a:r>
              <a:rPr lang="en-PH" sz="1900" b="1" dirty="0" err="1"/>
              <a:t>hindi</a:t>
            </a:r>
            <a:r>
              <a:rPr lang="en-PH" sz="1900" b="1" dirty="0"/>
              <a:t> </a:t>
            </a:r>
            <a:r>
              <a:rPr lang="en-PH" sz="1900" b="1" dirty="0" err="1"/>
              <a:t>dumarating</a:t>
            </a:r>
            <a:endParaRPr lang="en" sz="19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4A1982"/>
                </a:solidFill>
              </a:rPr>
              <a:t>Halimbawa ng mga panalangin: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08665D"/>
                </a:solidFill>
              </a:rPr>
              <a:t>Jesus: </a:t>
            </a:r>
            <a:r>
              <a:rPr lang="en" sz="2000" b="1" dirty="0"/>
              <a:t>Ang laman ng panalangin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82047D"/>
                </a:solidFill>
              </a:rPr>
              <a:t>Daniel: </a:t>
            </a:r>
            <a:r>
              <a:rPr lang="en" sz="2000" b="1" dirty="0"/>
              <a:t>Ang balangkas ng panalangin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415F00"/>
                </a:solidFill>
              </a:rPr>
              <a:t>Apat na tanong tungkol sa panalangin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45595A-9A1D-9C49-954D-4368EDDBDD5C}"/>
              </a:ext>
            </a:extLst>
          </p:cNvPr>
          <p:cNvSpPr txBox="1"/>
          <p:nvPr/>
        </p:nvSpPr>
        <p:spPr>
          <a:xfrm>
            <a:off x="216619" y="247100"/>
            <a:ext cx="7291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H</a:t>
            </a:r>
            <a:r>
              <a:rPr lang="en-PH" b="1" dirty="0" err="1"/>
              <a:t>i</a:t>
            </a:r>
            <a:r>
              <a:rPr lang="en" b="1" dirty="0"/>
              <a:t>nihimok tayo ni P</a:t>
            </a:r>
            <a:r>
              <a:rPr lang="en-PH" b="1" dirty="0"/>
              <a:t>a</a:t>
            </a:r>
            <a:r>
              <a:rPr lang="en" b="1" dirty="0"/>
              <a:t>blo na magpatuloy sa “</a:t>
            </a:r>
            <a:r>
              <a:rPr lang="es-ES" b="1" dirty="0" err="1"/>
              <a:t>pananalangin</a:t>
            </a:r>
            <a:r>
              <a:rPr lang="en" b="1" dirty="0"/>
              <a:t>” (Efe. 6:18), kahit na gumuho ang ating mundo; kahit lumipas na ang panahon     at hindi natin makita ang tugon sa ating panalangin.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52DF031-79CD-50ED-CF66-82B8E21818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840" y="5761802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5E31866-2B1B-02BB-868D-066E245ABD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840" y="5386269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520B672-0B90-DE20-D5E6-95A15AF6F7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125" y="4085441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B60BF17-AA5D-2DD1-55A0-9F8C71B714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124" y="4480024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FDB58DDF-65EA-0200-ABC4-EFF0DE82EFE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4941785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30E06968-D82D-AA1C-CC1F-ACD6D5326FC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3638230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CD68C854-0EB9-25E3-F041-3F06A95AFCD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6230422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Diagrama de flujo: retraso 3">
            <a:extLst>
              <a:ext uri="{FF2B5EF4-FFF2-40B4-BE49-F238E27FC236}">
                <a16:creationId xmlns:a16="http://schemas.microsoft.com/office/drawing/2014/main" id="{7ED53887-9A28-193A-531E-528EB8AE5A77}"/>
              </a:ext>
            </a:extLst>
          </p:cNvPr>
          <p:cNvSpPr/>
          <p:nvPr/>
        </p:nvSpPr>
        <p:spPr>
          <a:xfrm flipH="1">
            <a:off x="6964308" y="212765"/>
            <a:ext cx="2543484" cy="3050545"/>
          </a:xfrm>
          <a:prstGeom prst="flowChartDelay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7CBD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Diagrama de flujo: retraso 5">
            <a:extLst>
              <a:ext uri="{FF2B5EF4-FFF2-40B4-BE49-F238E27FC236}">
                <a16:creationId xmlns:a16="http://schemas.microsoft.com/office/drawing/2014/main" id="{CECF562C-B53D-097D-4544-4EC7ADC91B2C}"/>
              </a:ext>
            </a:extLst>
          </p:cNvPr>
          <p:cNvSpPr/>
          <p:nvPr/>
        </p:nvSpPr>
        <p:spPr>
          <a:xfrm>
            <a:off x="9586450" y="221418"/>
            <a:ext cx="2388932" cy="3050545"/>
          </a:xfrm>
          <a:prstGeom prst="flowChartDelay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29CD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AF174BBC-D001-8E5D-DCA5-4AC2F9F80D38}"/>
              </a:ext>
            </a:extLst>
          </p:cNvPr>
          <p:cNvSpPr/>
          <p:nvPr/>
        </p:nvSpPr>
        <p:spPr>
          <a:xfrm>
            <a:off x="236281" y="3543299"/>
            <a:ext cx="2600325" cy="3216235"/>
          </a:xfrm>
          <a:prstGeom prst="homePlate">
            <a:avLst>
              <a:gd name="adj" fmla="val 20955"/>
            </a:avLst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6E15B363-CAB0-BFDD-9B4C-6250BBC75DD4}"/>
              </a:ext>
            </a:extLst>
          </p:cNvPr>
          <p:cNvSpPr/>
          <p:nvPr/>
        </p:nvSpPr>
        <p:spPr>
          <a:xfrm flipH="1">
            <a:off x="2920543" y="3529012"/>
            <a:ext cx="3175455" cy="3216235"/>
          </a:xfrm>
          <a:prstGeom prst="homePlate">
            <a:avLst>
              <a:gd name="adj" fmla="val 20955"/>
            </a:avLst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D6FBD20-2DBA-2218-B7B4-438418EBB9C9}"/>
              </a:ext>
            </a:extLst>
          </p:cNvPr>
          <p:cNvSpPr txBox="1"/>
          <p:nvPr/>
        </p:nvSpPr>
        <p:spPr>
          <a:xfrm>
            <a:off x="308781" y="1984435"/>
            <a:ext cx="66690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Ngunit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paano tayo manalangin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? Ano ang dapat nating hilingin? </a:t>
            </a:r>
            <a:r>
              <a:rPr kumimoji="0" lang="en-P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D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apat ba tayong manalangin na mag-isa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o may kasamang iba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? </a:t>
            </a:r>
            <a:r>
              <a:rPr lang="en" b="1" dirty="0">
                <a:solidFill>
                  <a:prstClr val="black"/>
                </a:solidFill>
                <a:latin typeface="Aptos" panose="02110004020202020204"/>
              </a:rPr>
              <a:t>Ang ginagawa ba ng panalangin ay makapagsalita tayo sa Dios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o nakakapakinig din ba tayo sa Dios sa pamamagitan nito?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36F0A3-9CD9-3966-2BB3-107AE591CE1B}"/>
              </a:ext>
            </a:extLst>
          </p:cNvPr>
          <p:cNvSpPr txBox="1"/>
          <p:nvPr/>
        </p:nvSpPr>
        <p:spPr>
          <a:xfrm>
            <a:off x="295274" y="1269656"/>
            <a:ext cx="66690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 ganitong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mga pagkakataon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makakapasigla sa atinang mga panalangin nina Elias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at Hanna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578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animBg="1"/>
      <p:bldP spid="6" grpId="0" animBg="1"/>
      <p:bldP spid="7" grpId="0" animBg="1"/>
      <p:bldP spid="8" grpId="0" animBg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5A230C-F1F6-A441-9573-217A8E198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2FB9612-DFAB-9357-9D7D-1D869B1AAE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F58452-DDA0-A8D4-28D8-80D1A713A96A}"/>
              </a:ext>
            </a:extLst>
          </p:cNvPr>
          <p:cNvSpPr txBox="1"/>
          <p:nvPr/>
        </p:nvSpPr>
        <p:spPr>
          <a:xfrm>
            <a:off x="3873909" y="2367171"/>
            <a:ext cx="7203664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" sz="6600" spc="300" dirty="0">
                <a:ln w="0"/>
                <a:solidFill>
                  <a:srgbClr val="7C28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PANALANGIN SA KAHIRAPAN</a:t>
            </a:r>
          </a:p>
        </p:txBody>
      </p:sp>
    </p:spTree>
    <p:extLst>
      <p:ext uri="{BB962C8B-B14F-4D97-AF65-F5344CB8AC3E}">
        <p14:creationId xmlns:p14="http://schemas.microsoft.com/office/powerpoint/2010/main" val="26088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BF6B31-4874-B5C3-F16B-B9F87F0F6A4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ELIAS: PANALANGIN SA GITNA NG KRISIS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0BA2CC-D098-C6DB-E627-D1A3DB8C9CEA}"/>
              </a:ext>
            </a:extLst>
          </p:cNvPr>
          <p:cNvSpPr txBox="1"/>
          <p:nvPr/>
        </p:nvSpPr>
        <p:spPr>
          <a:xfrm>
            <a:off x="33557" y="675798"/>
            <a:ext cx="12080146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7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7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At sinabi </a:t>
            </a:r>
            <a:r>
              <a:rPr lang="en-US" sz="17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niya</a:t>
            </a:r>
            <a:r>
              <a:rPr lang="en-US" sz="17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Ako'y </a:t>
            </a:r>
            <a:r>
              <a:rPr lang="en-US" sz="17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naging</a:t>
            </a:r>
            <a:r>
              <a:rPr lang="en-US" sz="17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totoong</a:t>
            </a:r>
            <a:r>
              <a:rPr lang="en-US" sz="17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marubdob</a:t>
            </a:r>
            <a:r>
              <a:rPr lang="en-US" sz="17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dahil</a:t>
            </a:r>
            <a:r>
              <a:rPr lang="en-US" sz="17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US" sz="17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Panginoon</a:t>
            </a:r>
            <a:r>
              <a:rPr lang="en-US" sz="17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sa Dios ng mga </a:t>
            </a:r>
            <a:r>
              <a:rPr lang="en-US" sz="17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hukbo</a:t>
            </a:r>
            <a:r>
              <a:rPr lang="en-US" sz="17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sz="17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sapagka't</a:t>
            </a:r>
            <a:r>
              <a:rPr lang="en-US" sz="17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pinabayaan</a:t>
            </a:r>
            <a:r>
              <a:rPr lang="en-US" sz="17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ng mga </a:t>
            </a:r>
            <a:r>
              <a:rPr lang="en-US" sz="17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anak</a:t>
            </a:r>
            <a:r>
              <a:rPr lang="en-US" sz="17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sz="17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Israel ang </a:t>
            </a:r>
            <a:r>
              <a:rPr lang="en-US" sz="17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iyong</a:t>
            </a:r>
            <a:r>
              <a:rPr lang="en-US" sz="17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tipan</a:t>
            </a:r>
            <a:r>
              <a:rPr lang="en-US" sz="17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7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ibinagsak</a:t>
            </a:r>
            <a:r>
              <a:rPr lang="en-US" sz="17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sz="17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iyong</a:t>
            </a:r>
            <a:r>
              <a:rPr lang="en-US" sz="17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mga </a:t>
            </a:r>
            <a:r>
              <a:rPr lang="en-US" sz="17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dambana</a:t>
            </a:r>
            <a:r>
              <a:rPr lang="en-US" sz="17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at </a:t>
            </a:r>
            <a:r>
              <a:rPr lang="en-US" sz="17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pinatay</a:t>
            </a:r>
            <a:r>
              <a:rPr lang="en-US" sz="17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sz="17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tabak</a:t>
            </a:r>
            <a:r>
              <a:rPr lang="en-US" sz="17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sz="17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iyong</a:t>
            </a:r>
            <a:r>
              <a:rPr lang="en-US" sz="17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mga </a:t>
            </a:r>
            <a:r>
              <a:rPr lang="en-US" sz="17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propeta</a:t>
            </a:r>
            <a:r>
              <a:rPr lang="en-US" sz="17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 at </a:t>
            </a:r>
            <a:r>
              <a:rPr lang="en-US" sz="17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ako</a:t>
            </a:r>
            <a:r>
              <a:rPr lang="en-US" sz="17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7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ako</a:t>
            </a:r>
            <a:r>
              <a:rPr lang="en-US" sz="17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lamang</a:t>
            </a:r>
            <a:r>
              <a:rPr lang="en-US" sz="17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ang </a:t>
            </a:r>
            <a:r>
              <a:rPr lang="en-US" sz="17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naiwan</a:t>
            </a:r>
            <a:r>
              <a:rPr lang="en-US" sz="17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at </a:t>
            </a:r>
            <a:r>
              <a:rPr lang="en-US" sz="17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kanilang</a:t>
            </a:r>
            <a:r>
              <a:rPr lang="en-US" sz="17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pinaguusig</a:t>
            </a:r>
            <a:r>
              <a:rPr lang="en-US" sz="17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sz="17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aking</a:t>
            </a:r>
            <a:r>
              <a:rPr lang="en-US" sz="17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buhay</a:t>
            </a:r>
            <a:r>
              <a:rPr lang="en-US" sz="17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7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upang</a:t>
            </a:r>
            <a:r>
              <a:rPr lang="en-US" sz="17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kitlin</a:t>
            </a:r>
            <a:r>
              <a:rPr lang="en-US" sz="17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sz="17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Hari 19:10)</a:t>
            </a:r>
            <a:endParaRPr lang="es-ES" sz="16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62BD8B-B03A-EB73-9FF5-980D04A8CA5A}"/>
              </a:ext>
            </a:extLst>
          </p:cNvPr>
          <p:cNvSpPr txBox="1"/>
          <p:nvPr/>
        </p:nvSpPr>
        <p:spPr>
          <a:xfrm>
            <a:off x="3922156" y="1676193"/>
            <a:ext cx="8085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Paano sinasagot ng Dios ang ating mga dalangin sa gitna ng krisis?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D54692-CD60-3B8E-7B5D-A8E56590FB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3972" y="2076303"/>
            <a:ext cx="1873535" cy="26790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1CDF0FD-FBED-7A29-BBA9-6767DE9E59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151" y="1728748"/>
            <a:ext cx="3661017" cy="1909802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D2A5B2D-8BBA-3222-4441-A6E7D36244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93" y="3994704"/>
            <a:ext cx="2145510" cy="2681888"/>
          </a:xfrm>
          <a:prstGeom prst="snip2DiagRect">
            <a:avLst>
              <a:gd name="adj1" fmla="val 1909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EF63D88-4AAA-212C-C058-9B14D24833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999" y="4923992"/>
            <a:ext cx="3244849" cy="1752600"/>
          </a:xfrm>
          <a:prstGeom prst="snip2DiagRect">
            <a:avLst>
              <a:gd name="adj1" fmla="val 15217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7C28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532EE76-F850-68EA-B60B-41DABDC647D3}"/>
              </a:ext>
            </a:extLst>
          </p:cNvPr>
          <p:cNvSpPr txBox="1"/>
          <p:nvPr/>
        </p:nvSpPr>
        <p:spPr>
          <a:xfrm>
            <a:off x="3922156" y="2039116"/>
            <a:ext cx="62121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Matapos ang simpleng dalangin kay Elias, tumugon agad ang Dios ng apoy (1 Hari 18:36-38).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CB46D84-C4DB-308B-3BF5-73C0F6A5C258}"/>
              </a:ext>
            </a:extLst>
          </p:cNvPr>
          <p:cNvSpPr txBox="1"/>
          <p:nvPr/>
        </p:nvSpPr>
        <p:spPr>
          <a:xfrm>
            <a:off x="2367231" y="3751671"/>
            <a:ext cx="70116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Nang humiling ng kamatayan si Elias, nanatiling tahimik ang Dios, ngunit nagpadala ng anghel upang pakainin sya (1 Hari 19:4-8).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0297F6E-D46D-2357-DEFA-D097022909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93292" y="4127283"/>
            <a:ext cx="1200680" cy="969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45A1F9-552E-A7E9-79E5-CB305B20DCF0}"/>
              </a:ext>
            </a:extLst>
          </p:cNvPr>
          <p:cNvSpPr txBox="1"/>
          <p:nvPr/>
        </p:nvSpPr>
        <p:spPr>
          <a:xfrm>
            <a:off x="3922156" y="2741505"/>
            <a:ext cx="62121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Matapos ang pitong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dalangin para sa ulan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nagpadala ang Dios ng maliit na ulap na naging malakas na bagyo (1 Hari 18:42-45).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115D59F-DF91-4BCD-A6B1-1626EF5B81A0}"/>
              </a:ext>
            </a:extLst>
          </p:cNvPr>
          <p:cNvSpPr txBox="1"/>
          <p:nvPr/>
        </p:nvSpPr>
        <p:spPr>
          <a:xfrm>
            <a:off x="2367231" y="5156448"/>
            <a:ext cx="62985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Ang isang sagot ay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agaran at mahimala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Ang iba, matapos pa ang pitong panalangin, ipinadala ang hiling na ulan. Sa huli, matapos ang 40 araw, 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isang salita at nakakasiglang tugon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Alam ng Dios kung paano at kailan sasagot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sa bawat sitwasyon natin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52A2B3-1F78-EEA3-4DD3-62B294E98C3D}"/>
              </a:ext>
            </a:extLst>
          </p:cNvPr>
          <p:cNvSpPr txBox="1"/>
          <p:nvPr/>
        </p:nvSpPr>
        <p:spPr>
          <a:xfrm>
            <a:off x="2367231" y="4454060"/>
            <a:ext cx="63558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Lugmok sa kweba, narinig sa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wakas ni Elias ang boses ng Dios na sinasagot ang kanyang panalangin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Hari 19:9-18).</a:t>
            </a:r>
          </a:p>
        </p:txBody>
      </p:sp>
    </p:spTree>
    <p:extLst>
      <p:ext uri="{BB962C8B-B14F-4D97-AF65-F5344CB8AC3E}">
        <p14:creationId xmlns:p14="http://schemas.microsoft.com/office/powerpoint/2010/main" val="25763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11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B09C82-C8F9-7F28-11FE-ECA934AFBDF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HANNA</a:t>
            </a:r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: TUGON NA HINDI DUMARATING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0651F4-61B4-59BC-8477-66036AB922C9}"/>
              </a:ext>
            </a:extLst>
          </p:cNvPr>
          <p:cNvSpPr txBox="1"/>
          <p:nvPr/>
        </p:nvSpPr>
        <p:spPr>
          <a:xfrm>
            <a:off x="1325461" y="532390"/>
            <a:ext cx="97647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Dahil sa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batang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ito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nanalangin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at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ipinagkaloob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sa akin ng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Panginoon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aking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hiling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aking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hiningi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kaniya</a:t>
            </a:r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Samuel 1:27)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AACC73-EFA9-E22A-6EA9-0F8E3F1CFF51}"/>
              </a:ext>
            </a:extLst>
          </p:cNvPr>
          <p:cNvSpPr txBox="1"/>
          <p:nvPr/>
        </p:nvSpPr>
        <p:spPr>
          <a:xfrm>
            <a:off x="161924" y="1117729"/>
            <a:ext cx="10272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Ang panalangin ni Hanna upang magkaanak ay tila sinagot agad ng Dios (matapos ang siyam na buwang masayang paghihintay, syempre) (1 Sam. 1:9-20).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3B1A9F-37C4-F7E9-4628-E34CF7EBDD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7264" y="1216245"/>
            <a:ext cx="1574673" cy="2046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66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096953-BAAA-41F9-EA08-FD61E87F5D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13" y="1900663"/>
            <a:ext cx="3893590" cy="24980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3769E"/>
            </a:solidFill>
            <a:miter lim="800000"/>
          </a:ln>
          <a:effectLst>
            <a:reflection blurRad="12700" stA="33000" endPos="16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0DEE2D6-03F3-9B1F-683E-5B1F0450F2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8715" y="3709555"/>
            <a:ext cx="2523465" cy="2523465"/>
          </a:xfrm>
          <a:prstGeom prst="roundRect">
            <a:avLst>
              <a:gd name="adj" fmla="val 3159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60000"/>
                <a:lumOff val="40000"/>
              </a:schemeClr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23EBC3F-6C63-36CC-4C11-E342AD10E3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0"/>
          <a:stretch>
            <a:fillRect/>
          </a:stretch>
        </p:blipFill>
        <p:spPr>
          <a:xfrm>
            <a:off x="161924" y="4630324"/>
            <a:ext cx="1597987" cy="2015936"/>
          </a:xfrm>
          <a:prstGeom prst="roundRect">
            <a:avLst>
              <a:gd name="adj" fmla="val 130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8E944DA-14D7-8428-A08F-5BFB297EA55A}"/>
              </a:ext>
            </a:extLst>
          </p:cNvPr>
          <p:cNvSpPr txBox="1"/>
          <p:nvPr/>
        </p:nvSpPr>
        <p:spPr>
          <a:xfrm>
            <a:off x="4186990" y="1733828"/>
            <a:ext cx="61802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G</a:t>
            </a:r>
            <a:r>
              <a:rPr lang="en" sz="2000" b="1" dirty="0"/>
              <a:t>ayunpaman, kung babasahin natin ang mga unang talata, makikita natin na itong sagot ay napakatagal dumating (1 Sam. 1:1-8).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61A108-D986-6DEF-F918-26F9D76C6DBD}"/>
              </a:ext>
            </a:extLst>
          </p:cNvPr>
          <p:cNvSpPr txBox="1"/>
          <p:nvPr/>
        </p:nvSpPr>
        <p:spPr>
          <a:xfrm>
            <a:off x="1796345" y="4505454"/>
            <a:ext cx="75409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Minsan, ang pagtahimik ng Dios ay marahil dahil sa ating pagkamakasarili (San. 4:3); iniingatang kasalanan (Awit 66:18); kulang na pananampalataya (San. 1:6); o, marahil, hindi pa lang tama ang panahon.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0D5493B-DCD9-A5ED-8B95-C7DDCBA023A0}"/>
              </a:ext>
            </a:extLst>
          </p:cNvPr>
          <p:cNvSpPr txBox="1"/>
          <p:nvPr/>
        </p:nvSpPr>
        <p:spPr>
          <a:xfrm>
            <a:off x="4186990" y="3889356"/>
            <a:ext cx="51346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Mula sa pananaw na ito, ilang taong nanalangin si Hanna na walang sagot?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25A0FF-0E9B-6515-2B2E-4BA65BEAB015}"/>
              </a:ext>
            </a:extLst>
          </p:cNvPr>
          <p:cNvSpPr txBox="1"/>
          <p:nvPr/>
        </p:nvSpPr>
        <p:spPr>
          <a:xfrm>
            <a:off x="4191003" y="2657704"/>
            <a:ext cx="61762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Penina, ang isa pang asawa ni Elkana, ay may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“</a:t>
            </a:r>
            <a:r>
              <a:rPr lang="es-ES" sz="2000" b="1" dirty="0">
                <a:solidFill>
                  <a:prstClr val="black"/>
                </a:solidFill>
              </a:rPr>
              <a:t>mga </a:t>
            </a:r>
            <a:r>
              <a:rPr lang="es-ES" sz="2000" b="1" dirty="0" err="1">
                <a:solidFill>
                  <a:prstClr val="black"/>
                </a:solidFill>
              </a:rPr>
              <a:t>anak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”—yon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higit sa isang anak—at “taon-taon” iniinis nya si Hanna dahil hindi pa sya binibigyan ng Dios ng mga anak.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D8C287-A58F-0EDE-7AFC-1918116E18DE}"/>
              </a:ext>
            </a:extLst>
          </p:cNvPr>
          <p:cNvSpPr txBox="1"/>
          <p:nvPr/>
        </p:nvSpPr>
        <p:spPr>
          <a:xfrm>
            <a:off x="1783415" y="5737106"/>
            <a:ext cx="80484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b="1" dirty="0">
                <a:solidFill>
                  <a:prstClr val="black"/>
                </a:solidFill>
                <a:latin typeface="Aptos" panose="02110004020202020204"/>
              </a:rPr>
              <a:t>            Sa ano mang dahilan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nakikita ng Dios ang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buong larawan at alam ang pinakamabuti para sa atin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(Jeremias 29:11). </a:t>
            </a:r>
            <a:r>
              <a:rPr lang="en" b="1" dirty="0">
                <a:solidFill>
                  <a:prstClr val="black"/>
                </a:solidFill>
                <a:latin typeface="Aptos" panose="02110004020202020204"/>
              </a:rPr>
              <a:t>Lagi Syang sasagot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sa Kanyang panahon at paraan, sa panalanging may pananampalataya (1 Jn. 5:14-15).</a:t>
            </a:r>
          </a:p>
        </p:txBody>
      </p:sp>
    </p:spTree>
    <p:extLst>
      <p:ext uri="{BB962C8B-B14F-4D97-AF65-F5344CB8AC3E}">
        <p14:creationId xmlns:p14="http://schemas.microsoft.com/office/powerpoint/2010/main" val="250273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4DE150A-15FE-E6D2-63B3-4A6E30D6A7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8091" y="562897"/>
            <a:ext cx="3716593" cy="573220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EA921B-C65D-C2C5-7A12-BD764452B7AE}"/>
              </a:ext>
            </a:extLst>
          </p:cNvPr>
          <p:cNvSpPr txBox="1"/>
          <p:nvPr/>
        </p:nvSpPr>
        <p:spPr>
          <a:xfrm>
            <a:off x="765652" y="2367171"/>
            <a:ext cx="7690450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" sz="6600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MGA HALIMBAWA NG PANALANGIN</a:t>
            </a:r>
          </a:p>
        </p:txBody>
      </p:sp>
    </p:spTree>
    <p:extLst>
      <p:ext uri="{BB962C8B-B14F-4D97-AF65-F5344CB8AC3E}">
        <p14:creationId xmlns:p14="http://schemas.microsoft.com/office/powerpoint/2010/main" val="40450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EECD1-29F3-E67C-602E-50B95652F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55371B-2B13-020F-595A-3C14C6C0F3A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6"/>
                </a:solidFill>
              </a:rPr>
              <a:t>JESUS: ANG LAMAN NG PANALANGIN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A9A4CA-26A8-6884-6CA1-EF3FAC00778A}"/>
              </a:ext>
            </a:extLst>
          </p:cNvPr>
          <p:cNvSpPr txBox="1"/>
          <p:nvPr/>
        </p:nvSpPr>
        <p:spPr>
          <a:xfrm>
            <a:off x="446013" y="539513"/>
            <a:ext cx="112999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Magsidalangin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kayo ng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ganito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: Ama namin na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nasa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langit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ka,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Sambahin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nawa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pangalan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mo.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(Mateo 6:9)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DA6B93-C995-1906-4BBC-97F88E9D0609}"/>
              </a:ext>
            </a:extLst>
          </p:cNvPr>
          <p:cNvSpPr txBox="1"/>
          <p:nvPr/>
        </p:nvSpPr>
        <p:spPr>
          <a:xfrm>
            <a:off x="3685343" y="1171337"/>
            <a:ext cx="33685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Ang paggawa ng mahaba at mabulaklak na panalangin para magpasikat sa mga nakikinig ay hindi estilo na itinuro ni Jesus sa atin (Mt. 6:5-8).</a:t>
            </a:r>
            <a:endParaRPr lang="es-ES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C6925E-3156-58BF-9C7A-4025E2CEE601}"/>
              </a:ext>
            </a:extLst>
          </p:cNvPr>
          <p:cNvSpPr txBox="1"/>
          <p:nvPr/>
        </p:nvSpPr>
        <p:spPr>
          <a:xfrm>
            <a:off x="151566" y="4879291"/>
            <a:ext cx="695242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“</a:t>
            </a:r>
            <a:r>
              <a:rPr lang="en-US" sz="2000" b="1" dirty="0" err="1"/>
              <a:t>Matutong</a:t>
            </a:r>
            <a:r>
              <a:rPr lang="en-US" sz="2000" b="1" dirty="0"/>
              <a:t> </a:t>
            </a:r>
            <a:r>
              <a:rPr lang="en-US" sz="2000" b="1" dirty="0" err="1"/>
              <a:t>manalangin</a:t>
            </a:r>
            <a:r>
              <a:rPr lang="en-US" sz="2000" b="1" dirty="0"/>
              <a:t> ng </a:t>
            </a:r>
            <a:r>
              <a:rPr lang="en-US" sz="2000" b="1" dirty="0" err="1"/>
              <a:t>maiksi</a:t>
            </a:r>
            <a:r>
              <a:rPr lang="en-US" sz="2000" b="1" dirty="0"/>
              <a:t> at </a:t>
            </a:r>
            <a:r>
              <a:rPr lang="en-US" sz="2000" b="1" dirty="0" err="1"/>
              <a:t>direkta</a:t>
            </a:r>
            <a:r>
              <a:rPr lang="en-US" sz="2000" b="1" dirty="0"/>
              <a:t> sa punto, </a:t>
            </a:r>
            <a:r>
              <a:rPr lang="en-US" sz="2000" b="1" dirty="0" err="1"/>
              <a:t>humiling</a:t>
            </a:r>
            <a:r>
              <a:rPr lang="en-US" sz="2000" b="1" dirty="0"/>
              <a:t> lang ng </a:t>
            </a:r>
            <a:r>
              <a:rPr lang="en-US" sz="2000" b="1" dirty="0" err="1"/>
              <a:t>kailangan</a:t>
            </a:r>
            <a:r>
              <a:rPr lang="en-US" sz="2000" b="1" dirty="0"/>
              <a:t> mo. </a:t>
            </a:r>
            <a:r>
              <a:rPr lang="en-US" sz="2000" b="1" dirty="0" err="1"/>
              <a:t>Matutong</a:t>
            </a:r>
            <a:r>
              <a:rPr lang="en-US" sz="2000" b="1" dirty="0"/>
              <a:t> </a:t>
            </a:r>
            <a:r>
              <a:rPr lang="en-US" sz="2000" b="1" dirty="0" err="1"/>
              <a:t>manalangin</a:t>
            </a:r>
            <a:r>
              <a:rPr lang="en-US" sz="2000" b="1" dirty="0"/>
              <a:t> sa </a:t>
            </a:r>
            <a:r>
              <a:rPr lang="en-US" sz="2000" b="1" dirty="0" err="1"/>
              <a:t>paraang</a:t>
            </a:r>
            <a:r>
              <a:rPr lang="en-US" sz="2000" b="1" dirty="0"/>
              <a:t> Dios lang ang </a:t>
            </a:r>
            <a:r>
              <a:rPr lang="en-US" sz="2000" b="1" dirty="0" err="1"/>
              <a:t>nakakarinig</a:t>
            </a:r>
            <a:r>
              <a:rPr lang="en-US" sz="2000" b="1" dirty="0"/>
              <a:t> sa </a:t>
            </a:r>
            <a:r>
              <a:rPr lang="en-US" sz="2000" b="1" dirty="0" err="1"/>
              <a:t>iyo</a:t>
            </a:r>
            <a:r>
              <a:rPr lang="en-US" sz="2000" b="1" dirty="0"/>
              <a:t>. Huwag </a:t>
            </a:r>
            <a:r>
              <a:rPr lang="en-US" sz="2000" b="1" dirty="0" err="1"/>
              <a:t>manalangin</a:t>
            </a:r>
            <a:r>
              <a:rPr lang="en-US" sz="2000" b="1" dirty="0"/>
              <a:t> ng </a:t>
            </a:r>
            <a:r>
              <a:rPr lang="en-US" sz="2000" b="1" dirty="0" err="1"/>
              <a:t>gawa-gawa</a:t>
            </a:r>
            <a:r>
              <a:rPr lang="en-US" sz="2000" b="1" dirty="0"/>
              <a:t> </a:t>
            </a:r>
            <a:r>
              <a:rPr lang="en-US" sz="2000" b="1" dirty="0" err="1"/>
              <a:t>lamang</a:t>
            </a:r>
            <a:r>
              <a:rPr lang="en-US" sz="2000" b="1" dirty="0"/>
              <a:t>, </a:t>
            </a:r>
            <a:r>
              <a:rPr lang="en-US" sz="2000" b="1" dirty="0" err="1"/>
              <a:t>ngunit</a:t>
            </a:r>
            <a:r>
              <a:rPr lang="en-US" sz="2000" b="1" dirty="0"/>
              <a:t> </a:t>
            </a:r>
            <a:r>
              <a:rPr lang="en-US" sz="2000" b="1" dirty="0" err="1"/>
              <a:t>taimtim</a:t>
            </a:r>
            <a:r>
              <a:rPr lang="en-US" sz="2000" b="1" dirty="0"/>
              <a:t>, </a:t>
            </a:r>
            <a:r>
              <a:rPr lang="en-US" sz="2000" b="1" dirty="0" err="1"/>
              <a:t>ramdam</a:t>
            </a:r>
            <a:r>
              <a:rPr lang="en-US" sz="2000" b="1" dirty="0"/>
              <a:t> na </a:t>
            </a:r>
            <a:r>
              <a:rPr lang="en-US" sz="2000" b="1" dirty="0" err="1"/>
              <a:t>kahilingan</a:t>
            </a:r>
            <a:r>
              <a:rPr lang="en-US" sz="2000" b="1" dirty="0"/>
              <a:t>, </a:t>
            </a:r>
            <a:r>
              <a:rPr lang="en-US" sz="2000" b="1" dirty="0" err="1"/>
              <a:t>nagpapahayag</a:t>
            </a:r>
            <a:r>
              <a:rPr lang="en-US" sz="2000" b="1" dirty="0"/>
              <a:t> ng </a:t>
            </a:r>
            <a:r>
              <a:rPr lang="en-US" sz="2000" b="1" dirty="0" err="1"/>
              <a:t>gutom</a:t>
            </a:r>
            <a:r>
              <a:rPr lang="en-US" sz="2000" b="1" dirty="0"/>
              <a:t> ng </a:t>
            </a:r>
            <a:r>
              <a:rPr lang="en-US" sz="2000" b="1" dirty="0" err="1"/>
              <a:t>kaluluwa</a:t>
            </a:r>
            <a:r>
              <a:rPr lang="en-US" sz="2000" b="1" dirty="0"/>
              <a:t> sa </a:t>
            </a:r>
            <a:r>
              <a:rPr lang="en-US" sz="2000" b="1" dirty="0" err="1"/>
              <a:t>Tinapay</a:t>
            </a:r>
            <a:r>
              <a:rPr lang="en-US" sz="2000" b="1" dirty="0"/>
              <a:t> ng Buhay.” </a:t>
            </a:r>
            <a:r>
              <a:rPr lang="en-US" sz="1600" b="1" dirty="0"/>
              <a:t>(E.G.W. “Our high Calling”, May 4)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8F0FD0-7251-9900-A5AB-7D5CBDFAD746}"/>
              </a:ext>
            </a:extLst>
          </p:cNvPr>
          <p:cNvSpPr txBox="1"/>
          <p:nvPr/>
        </p:nvSpPr>
        <p:spPr>
          <a:xfrm>
            <a:off x="175533" y="3179202"/>
            <a:ext cx="3862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Dapat maging sinsiro at simple ang ating mga dalangin, sa karaniwang linguahe. Mahalagang bahagi ang panalangin sa ating buhay.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920392E-DD37-4AB5-2A8A-C3D326F50E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1231113"/>
            <a:ext cx="3368598" cy="1893343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38C5F96-FEC9-C008-FF51-E169CCC816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987" y="1229824"/>
            <a:ext cx="4912480" cy="5542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63A0FC0-6E29-B071-59E5-A46EB41521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0097" y="3146804"/>
            <a:ext cx="2597903" cy="1624551"/>
          </a:xfrm>
          <a:prstGeom prst="rect">
            <a:avLst/>
          </a:prstGeom>
          <a:ln w="5715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7437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926FCA-4BBA-C39B-CC17-192E3469B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CF81D5-81B0-DBD0-ADB6-A5E73637BB75}"/>
              </a:ext>
            </a:extLst>
          </p:cNvPr>
          <p:cNvSpPr txBox="1"/>
          <p:nvPr/>
        </p:nvSpPr>
        <p:spPr>
          <a:xfrm>
            <a:off x="3050106" y="-20454"/>
            <a:ext cx="6091788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4400" b="1">
                <a:ln/>
                <a:solidFill>
                  <a:schemeClr val="accent6"/>
                </a:solidFill>
              </a:defRPr>
            </a:lvl1pPr>
          </a:lstStyle>
          <a:p>
            <a:r>
              <a:rPr lang="en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JESUS: ANG LAMAN NG PANALANGIN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D9E4A1C-9762-959F-1E42-F40D45E18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0197946"/>
              </p:ext>
            </p:extLst>
          </p:nvPr>
        </p:nvGraphicFramePr>
        <p:xfrm>
          <a:off x="95250" y="1703889"/>
          <a:ext cx="12001501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1E08E-77E6-7C52-9C53-75FF9FB305AA}"/>
              </a:ext>
            </a:extLst>
          </p:cNvPr>
          <p:cNvSpPr txBox="1"/>
          <p:nvPr/>
        </p:nvSpPr>
        <p:spPr>
          <a:xfrm>
            <a:off x="3097731" y="1265277"/>
            <a:ext cx="5996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Ito ang modelong ibinigay sa atin ni J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349398-41B9-156E-C305-5622C5BF251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847" y="114300"/>
            <a:ext cx="2580574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802933D-F3D4-DD5F-7195-E583120DD43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04" y="114299"/>
            <a:ext cx="1899123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2600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Nuevo 1">
    <a:dk1>
      <a:sysClr val="windowText" lastClr="000000"/>
    </a:dk1>
    <a:lt1>
      <a:sysClr val="window" lastClr="FFFFFF"/>
    </a:lt1>
    <a:dk2>
      <a:srgbClr val="242852"/>
    </a:dk2>
    <a:lt2>
      <a:srgbClr val="D1CBDF"/>
    </a:lt2>
    <a:accent1>
      <a:srgbClr val="B78B19"/>
    </a:accent1>
    <a:accent2>
      <a:srgbClr val="B83E0A"/>
    </a:accent2>
    <a:accent3>
      <a:srgbClr val="BDB21E"/>
    </a:accent3>
    <a:accent4>
      <a:srgbClr val="204DB7"/>
    </a:accent4>
    <a:accent5>
      <a:srgbClr val="166E40"/>
    </a:accent5>
    <a:accent6>
      <a:srgbClr val="839FC9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1555</Words>
  <Application>Microsoft Office PowerPoint</Application>
  <PresentationFormat>Panorámica</PresentationFormat>
  <Paragraphs>81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Constantia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116</cp:revision>
  <dcterms:created xsi:type="dcterms:W3CDTF">2026-03-28T16:46:47Z</dcterms:created>
  <dcterms:modified xsi:type="dcterms:W3CDTF">2026-05-11T14:29:33Z</dcterms:modified>
</cp:coreProperties>
</file>