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93" r:id="rId4"/>
    <p:sldId id="257" r:id="rId5"/>
    <p:sldId id="258" r:id="rId6"/>
    <p:sldId id="259" r:id="rId7"/>
    <p:sldId id="260" r:id="rId8"/>
    <p:sldId id="290" r:id="rId9"/>
    <p:sldId id="289" r:id="rId10"/>
    <p:sldId id="263" r:id="rId11"/>
    <p:sldId id="292" r:id="rId12"/>
    <p:sldId id="264" r:id="rId13"/>
    <p:sldId id="28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996600"/>
    <a:srgbClr val="808000"/>
    <a:srgbClr val="B35E3C"/>
    <a:srgbClr val="208237"/>
    <a:srgbClr val="9B2A21"/>
    <a:srgbClr val="E2B7A6"/>
    <a:srgbClr val="8E492E"/>
    <a:srgbClr val="B15B39"/>
    <a:srgbClr val="115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8" d="100"/>
          <a:sy n="28" d="100"/>
        </p:scale>
        <p:origin x="72" y="1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AF049-27A3-434A-83B8-B28FD8238EAC}" type="doc">
      <dgm:prSet loTypeId="urn:microsoft.com/office/officeart/2005/8/layout/hierarchy4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517C468-08E4-4A7D-A112-2FEF293F767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Dahil sa Kanyang kabutihan, tinatawagan tayo ng Dios na magsisi (Rom. 2:4)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FE6C58A-0923-4406-9A66-5CBCF5374B0C}" type="parTrans" cxnId="{2BE39407-2759-48A3-BB3A-8F78535F1B66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8C3210D-6769-4FDF-B521-3E36910C4231}" type="sibTrans" cxnId="{2BE39407-2759-48A3-BB3A-8F78535F1B66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AB7F641-C60F-4880-B612-EBD4EF95609A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Tumutugon tayo sa panawagan Nya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6C2B154-F2BC-4735-9C4E-FDCC93980CA9}" type="parTrans" cxnId="{E7205EFC-9C87-48A9-99F1-4CBE50F4698E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0A88863-BDEA-44A5-BDA6-3F6CE30D4B91}" type="sibTrans" cxnId="{E7205EFC-9C87-48A9-99F1-4CBE50F4698E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29157F8-188B-4446-AD8B-0036063D166C}">
      <dgm:prSet custT="1"/>
      <dgm:spPr>
        <a:solidFill>
          <a:srgbClr val="115F69"/>
        </a:solidFill>
      </dgm:spPr>
      <dgm:t>
        <a:bodyPr/>
        <a:lstStyle/>
        <a:p>
          <a:r>
            <a:rPr lang="en-PH" sz="2300" b="1" dirty="0">
              <a:effectLst>
                <a:outerShdw blurRad="38100" dist="38100" dir="2700000" algn="tl">
                  <a:srgbClr val="000000"/>
                </a:outerShdw>
              </a:effectLst>
            </a:rPr>
            <a:t>N</a:t>
          </a:r>
          <a:r>
            <a:rPr lang="en" sz="2300" b="1" dirty="0">
              <a:effectLst>
                <a:outerShdw blurRad="38100" dist="38100" dir="2700000" algn="tl">
                  <a:srgbClr val="000000"/>
                </a:outerShdw>
              </a:effectLst>
            </a:rPr>
            <a:t>a may totoong pagkalungkot sa mga nagawa nating mali</a:t>
          </a:r>
          <a:endParaRPr lang="es-ES" sz="23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78DBBB8-A06D-4134-9570-32590B793A9F}" type="parTrans" cxnId="{2520A728-85F7-4D4B-A8D3-57CB8D477C09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02A1DA9-DC3A-4DF9-B0CB-BDF5DFE4E62E}" type="sibTrans" cxnId="{2520A728-85F7-4D4B-A8D3-57CB8D477C09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E7B57CB-9B4C-46D9-8A01-6FBF561615E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Na may tapat na pasyang iiwan ang kasalanan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BE4B32F-5CD1-4F15-8715-E88D908C94E4}" type="parTrans" cxnId="{5B4DF8C0-B5BE-4803-A78C-DB1454B4A5B3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6623151-0F17-4285-8D27-3FD071D03781}" type="sibTrans" cxnId="{5B4DF8C0-B5BE-4803-A78C-DB1454B4A5B3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7563FBD-252C-401C-A55C-6D4D1FEA8F1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" sz="2200" b="1" dirty="0">
              <a:effectLst>
                <a:outerShdw blurRad="38100" dist="38100" dir="2700000" algn="tl">
                  <a:srgbClr val="000000"/>
                </a:outerShdw>
              </a:effectLst>
            </a:rPr>
            <a:t>Pinapatawad ng Dios ang atiing kasalanan sa kabutihan ng dugo ni Jesus na nabuhos sa kalbaryo (Col. 1:13-14)</a:t>
          </a:r>
          <a:endParaRPr lang="es-ES" sz="22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F1D8A22-426E-4D8B-B719-A986EE3FBAB0}" type="parTrans" cxnId="{95177055-5B5A-4F09-BC46-A46FC9A90CE4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AD06DFC-9CC0-49E6-A5DE-8E49A8226467}" type="sibTrans" cxnId="{95177055-5B5A-4F09-BC46-A46FC9A90CE4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7CC604-6F5C-4ACE-8EBA-86FACE4F98CF}" type="pres">
      <dgm:prSet presAssocID="{DEDAF049-27A3-434A-83B8-B28FD8238EA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C66BAB-6F43-4A4E-BC9F-9E3B5B6CDD41}" type="pres">
      <dgm:prSet presAssocID="{D517C468-08E4-4A7D-A112-2FEF293F7675}" presName="vertOne" presStyleCnt="0"/>
      <dgm:spPr/>
    </dgm:pt>
    <dgm:pt modelId="{B386C471-40BC-4BBE-8AA4-8946FA83B0B3}" type="pres">
      <dgm:prSet presAssocID="{D517C468-08E4-4A7D-A112-2FEF293F7675}" presName="txOne" presStyleLbl="node0" presStyleIdx="0" presStyleCnt="3" custScaleX="120645" custScaleY="136711">
        <dgm:presLayoutVars>
          <dgm:chPref val="3"/>
        </dgm:presLayoutVars>
      </dgm:prSet>
      <dgm:spPr/>
    </dgm:pt>
    <dgm:pt modelId="{EB8E7DDA-189E-4B0D-A67E-0533E8EA74E4}" type="pres">
      <dgm:prSet presAssocID="{D517C468-08E4-4A7D-A112-2FEF293F7675}" presName="horzOne" presStyleCnt="0"/>
      <dgm:spPr/>
    </dgm:pt>
    <dgm:pt modelId="{0DEFE711-E9D7-4E14-8271-1458ED5648A3}" type="pres">
      <dgm:prSet presAssocID="{18C3210D-6769-4FDF-B521-3E36910C4231}" presName="sibSpaceOne" presStyleCnt="0"/>
      <dgm:spPr/>
    </dgm:pt>
    <dgm:pt modelId="{9BAF190B-40B6-4842-9E5F-5366176B576A}" type="pres">
      <dgm:prSet presAssocID="{CAB7F641-C60F-4880-B612-EBD4EF95609A}" presName="vertOne" presStyleCnt="0"/>
      <dgm:spPr/>
    </dgm:pt>
    <dgm:pt modelId="{24B4C805-875B-42DF-9EDA-7666C9FD5160}" type="pres">
      <dgm:prSet presAssocID="{CAB7F641-C60F-4880-B612-EBD4EF95609A}" presName="txOne" presStyleLbl="node0" presStyleIdx="1" presStyleCnt="3">
        <dgm:presLayoutVars>
          <dgm:chPref val="3"/>
        </dgm:presLayoutVars>
      </dgm:prSet>
      <dgm:spPr/>
    </dgm:pt>
    <dgm:pt modelId="{D06E4EE4-660B-4A8B-8D79-073635FEBD8E}" type="pres">
      <dgm:prSet presAssocID="{CAB7F641-C60F-4880-B612-EBD4EF95609A}" presName="parTransOne" presStyleCnt="0"/>
      <dgm:spPr/>
    </dgm:pt>
    <dgm:pt modelId="{718882B5-FA65-4E6B-B3BD-BFFF71CFE60C}" type="pres">
      <dgm:prSet presAssocID="{CAB7F641-C60F-4880-B612-EBD4EF95609A}" presName="horzOne" presStyleCnt="0"/>
      <dgm:spPr/>
    </dgm:pt>
    <dgm:pt modelId="{611DA68F-5220-419F-891E-4B6D6032295D}" type="pres">
      <dgm:prSet presAssocID="{929157F8-188B-4446-AD8B-0036063D166C}" presName="vertTwo" presStyleCnt="0"/>
      <dgm:spPr/>
    </dgm:pt>
    <dgm:pt modelId="{1C272054-25D2-4323-A92F-5E178CCA127F}" type="pres">
      <dgm:prSet presAssocID="{929157F8-188B-4446-AD8B-0036063D166C}" presName="txTwo" presStyleLbl="node2" presStyleIdx="0" presStyleCnt="2" custLinFactNeighborY="-23380">
        <dgm:presLayoutVars>
          <dgm:chPref val="3"/>
        </dgm:presLayoutVars>
      </dgm:prSet>
      <dgm:spPr/>
    </dgm:pt>
    <dgm:pt modelId="{3CD7B1C4-8968-44E2-A1DC-88A082BFBFC7}" type="pres">
      <dgm:prSet presAssocID="{929157F8-188B-4446-AD8B-0036063D166C}" presName="horzTwo" presStyleCnt="0"/>
      <dgm:spPr/>
    </dgm:pt>
    <dgm:pt modelId="{931AE725-C870-49D6-91C6-2D61A28452B5}" type="pres">
      <dgm:prSet presAssocID="{C02A1DA9-DC3A-4DF9-B0CB-BDF5DFE4E62E}" presName="sibSpaceTwo" presStyleCnt="0"/>
      <dgm:spPr/>
    </dgm:pt>
    <dgm:pt modelId="{68BCB3AC-0327-405C-A1C4-72A4BFF5C8B7}" type="pres">
      <dgm:prSet presAssocID="{4E7B57CB-9B4C-46D9-8A01-6FBF561615EA}" presName="vertTwo" presStyleCnt="0"/>
      <dgm:spPr/>
    </dgm:pt>
    <dgm:pt modelId="{B11E0663-641F-4C4D-B1CC-77C2B2BF8349}" type="pres">
      <dgm:prSet presAssocID="{4E7B57CB-9B4C-46D9-8A01-6FBF561615EA}" presName="txTwo" presStyleLbl="node2" presStyleIdx="1" presStyleCnt="2" custLinFactNeighborY="-23380">
        <dgm:presLayoutVars>
          <dgm:chPref val="3"/>
        </dgm:presLayoutVars>
      </dgm:prSet>
      <dgm:spPr/>
    </dgm:pt>
    <dgm:pt modelId="{16E5EE65-4A4A-4539-9112-1E7424AFD852}" type="pres">
      <dgm:prSet presAssocID="{4E7B57CB-9B4C-46D9-8A01-6FBF561615EA}" presName="horzTwo" presStyleCnt="0"/>
      <dgm:spPr/>
    </dgm:pt>
    <dgm:pt modelId="{F79AC0CC-49BA-435E-8909-EF344B85D915}" type="pres">
      <dgm:prSet presAssocID="{B0A88863-BDEA-44A5-BDA6-3F6CE30D4B91}" presName="sibSpaceOne" presStyleCnt="0"/>
      <dgm:spPr/>
    </dgm:pt>
    <dgm:pt modelId="{CDBEAF13-FE7D-4D37-8B47-16597B5FED1C}" type="pres">
      <dgm:prSet presAssocID="{07563FBD-252C-401C-A55C-6D4D1FEA8F18}" presName="vertOne" presStyleCnt="0"/>
      <dgm:spPr/>
    </dgm:pt>
    <dgm:pt modelId="{9EE1508D-090B-4859-BDE7-C5DB9977FDE0}" type="pres">
      <dgm:prSet presAssocID="{07563FBD-252C-401C-A55C-6D4D1FEA8F18}" presName="txOne" presStyleLbl="node0" presStyleIdx="2" presStyleCnt="3" custScaleX="125194" custScaleY="136711">
        <dgm:presLayoutVars>
          <dgm:chPref val="3"/>
        </dgm:presLayoutVars>
      </dgm:prSet>
      <dgm:spPr/>
    </dgm:pt>
    <dgm:pt modelId="{C13F4EDF-B259-4C22-9ECB-7B90BDDC4374}" type="pres">
      <dgm:prSet presAssocID="{07563FBD-252C-401C-A55C-6D4D1FEA8F18}" presName="horzOne" presStyleCnt="0"/>
      <dgm:spPr/>
    </dgm:pt>
  </dgm:ptLst>
  <dgm:cxnLst>
    <dgm:cxn modelId="{2BE39407-2759-48A3-BB3A-8F78535F1B66}" srcId="{DEDAF049-27A3-434A-83B8-B28FD8238EAC}" destId="{D517C468-08E4-4A7D-A112-2FEF293F7675}" srcOrd="0" destOrd="0" parTransId="{AFE6C58A-0923-4406-9A66-5CBCF5374B0C}" sibTransId="{18C3210D-6769-4FDF-B521-3E36910C4231}"/>
    <dgm:cxn modelId="{2520A728-85F7-4D4B-A8D3-57CB8D477C09}" srcId="{CAB7F641-C60F-4880-B612-EBD4EF95609A}" destId="{929157F8-188B-4446-AD8B-0036063D166C}" srcOrd="0" destOrd="0" parTransId="{F78DBBB8-A06D-4134-9570-32590B793A9F}" sibTransId="{C02A1DA9-DC3A-4DF9-B0CB-BDF5DFE4E62E}"/>
    <dgm:cxn modelId="{95177055-5B5A-4F09-BC46-A46FC9A90CE4}" srcId="{DEDAF049-27A3-434A-83B8-B28FD8238EAC}" destId="{07563FBD-252C-401C-A55C-6D4D1FEA8F18}" srcOrd="2" destOrd="0" parTransId="{CF1D8A22-426E-4D8B-B719-A986EE3FBAB0}" sibTransId="{0AD06DFC-9CC0-49E6-A5DE-8E49A8226467}"/>
    <dgm:cxn modelId="{F84F775A-6317-4AE6-9AF2-F9E7C4A2E4D9}" type="presOf" srcId="{CAB7F641-C60F-4880-B612-EBD4EF95609A}" destId="{24B4C805-875B-42DF-9EDA-7666C9FD5160}" srcOrd="0" destOrd="0" presId="urn:microsoft.com/office/officeart/2005/8/layout/hierarchy4"/>
    <dgm:cxn modelId="{0E47C8A5-F8CA-4125-A510-2E9BCD9B59AF}" type="presOf" srcId="{DEDAF049-27A3-434A-83B8-B28FD8238EAC}" destId="{767CC604-6F5C-4ACE-8EBA-86FACE4F98CF}" srcOrd="0" destOrd="0" presId="urn:microsoft.com/office/officeart/2005/8/layout/hierarchy4"/>
    <dgm:cxn modelId="{FAF14DAA-D69D-42AA-AF0D-251F3B1AEEF5}" type="presOf" srcId="{929157F8-188B-4446-AD8B-0036063D166C}" destId="{1C272054-25D2-4323-A92F-5E178CCA127F}" srcOrd="0" destOrd="0" presId="urn:microsoft.com/office/officeart/2005/8/layout/hierarchy4"/>
    <dgm:cxn modelId="{6E88B2B3-6EBD-4A9C-97D3-44C166FAAED9}" type="presOf" srcId="{4E7B57CB-9B4C-46D9-8A01-6FBF561615EA}" destId="{B11E0663-641F-4C4D-B1CC-77C2B2BF8349}" srcOrd="0" destOrd="0" presId="urn:microsoft.com/office/officeart/2005/8/layout/hierarchy4"/>
    <dgm:cxn modelId="{5B4DF8C0-B5BE-4803-A78C-DB1454B4A5B3}" srcId="{CAB7F641-C60F-4880-B612-EBD4EF95609A}" destId="{4E7B57CB-9B4C-46D9-8A01-6FBF561615EA}" srcOrd="1" destOrd="0" parTransId="{4BE4B32F-5CD1-4F15-8715-E88D908C94E4}" sibTransId="{86623151-0F17-4285-8D27-3FD071D03781}"/>
    <dgm:cxn modelId="{967499DB-9940-4BC9-8808-C97D91F057EB}" type="presOf" srcId="{D517C468-08E4-4A7D-A112-2FEF293F7675}" destId="{B386C471-40BC-4BBE-8AA4-8946FA83B0B3}" srcOrd="0" destOrd="0" presId="urn:microsoft.com/office/officeart/2005/8/layout/hierarchy4"/>
    <dgm:cxn modelId="{DDC75EEC-E0AE-4307-90E0-8333A526ABE1}" type="presOf" srcId="{07563FBD-252C-401C-A55C-6D4D1FEA8F18}" destId="{9EE1508D-090B-4859-BDE7-C5DB9977FDE0}" srcOrd="0" destOrd="0" presId="urn:microsoft.com/office/officeart/2005/8/layout/hierarchy4"/>
    <dgm:cxn modelId="{E7205EFC-9C87-48A9-99F1-4CBE50F4698E}" srcId="{DEDAF049-27A3-434A-83B8-B28FD8238EAC}" destId="{CAB7F641-C60F-4880-B612-EBD4EF95609A}" srcOrd="1" destOrd="0" parTransId="{16C2B154-F2BC-4735-9C4E-FDCC93980CA9}" sibTransId="{B0A88863-BDEA-44A5-BDA6-3F6CE30D4B91}"/>
    <dgm:cxn modelId="{FA63D614-4950-44C7-BD21-A91416F08285}" type="presParOf" srcId="{767CC604-6F5C-4ACE-8EBA-86FACE4F98CF}" destId="{15C66BAB-6F43-4A4E-BC9F-9E3B5B6CDD41}" srcOrd="0" destOrd="0" presId="urn:microsoft.com/office/officeart/2005/8/layout/hierarchy4"/>
    <dgm:cxn modelId="{D151F15A-5EC8-4F29-98C4-663635B2F43B}" type="presParOf" srcId="{15C66BAB-6F43-4A4E-BC9F-9E3B5B6CDD41}" destId="{B386C471-40BC-4BBE-8AA4-8946FA83B0B3}" srcOrd="0" destOrd="0" presId="urn:microsoft.com/office/officeart/2005/8/layout/hierarchy4"/>
    <dgm:cxn modelId="{9135B860-4001-46D6-A50A-181D5566916A}" type="presParOf" srcId="{15C66BAB-6F43-4A4E-BC9F-9E3B5B6CDD41}" destId="{EB8E7DDA-189E-4B0D-A67E-0533E8EA74E4}" srcOrd="1" destOrd="0" presId="urn:microsoft.com/office/officeart/2005/8/layout/hierarchy4"/>
    <dgm:cxn modelId="{9C07C925-A141-4253-8CE5-613B0B43E0FF}" type="presParOf" srcId="{767CC604-6F5C-4ACE-8EBA-86FACE4F98CF}" destId="{0DEFE711-E9D7-4E14-8271-1458ED5648A3}" srcOrd="1" destOrd="0" presId="urn:microsoft.com/office/officeart/2005/8/layout/hierarchy4"/>
    <dgm:cxn modelId="{6FB9C6ED-E284-4067-B507-7E549BE9541C}" type="presParOf" srcId="{767CC604-6F5C-4ACE-8EBA-86FACE4F98CF}" destId="{9BAF190B-40B6-4842-9E5F-5366176B576A}" srcOrd="2" destOrd="0" presId="urn:microsoft.com/office/officeart/2005/8/layout/hierarchy4"/>
    <dgm:cxn modelId="{55D6DDB5-9133-4C87-BBA5-08F293EC86E4}" type="presParOf" srcId="{9BAF190B-40B6-4842-9E5F-5366176B576A}" destId="{24B4C805-875B-42DF-9EDA-7666C9FD5160}" srcOrd="0" destOrd="0" presId="urn:microsoft.com/office/officeart/2005/8/layout/hierarchy4"/>
    <dgm:cxn modelId="{3B51D468-7309-466A-91F2-DCC572EB7B6B}" type="presParOf" srcId="{9BAF190B-40B6-4842-9E5F-5366176B576A}" destId="{D06E4EE4-660B-4A8B-8D79-073635FEBD8E}" srcOrd="1" destOrd="0" presId="urn:microsoft.com/office/officeart/2005/8/layout/hierarchy4"/>
    <dgm:cxn modelId="{6C870A6D-FE0D-48B9-ABF1-70E94EC8FE17}" type="presParOf" srcId="{9BAF190B-40B6-4842-9E5F-5366176B576A}" destId="{718882B5-FA65-4E6B-B3BD-BFFF71CFE60C}" srcOrd="2" destOrd="0" presId="urn:microsoft.com/office/officeart/2005/8/layout/hierarchy4"/>
    <dgm:cxn modelId="{CD6B0E94-E74D-4122-B25E-BF363B929A7A}" type="presParOf" srcId="{718882B5-FA65-4E6B-B3BD-BFFF71CFE60C}" destId="{611DA68F-5220-419F-891E-4B6D6032295D}" srcOrd="0" destOrd="0" presId="urn:microsoft.com/office/officeart/2005/8/layout/hierarchy4"/>
    <dgm:cxn modelId="{B55AF0B6-F8A4-4634-9EB4-7F4F7DDEF33F}" type="presParOf" srcId="{611DA68F-5220-419F-891E-4B6D6032295D}" destId="{1C272054-25D2-4323-A92F-5E178CCA127F}" srcOrd="0" destOrd="0" presId="urn:microsoft.com/office/officeart/2005/8/layout/hierarchy4"/>
    <dgm:cxn modelId="{46ED6CC7-1253-46C2-B25F-04DBB763E9E3}" type="presParOf" srcId="{611DA68F-5220-419F-891E-4B6D6032295D}" destId="{3CD7B1C4-8968-44E2-A1DC-88A082BFBFC7}" srcOrd="1" destOrd="0" presId="urn:microsoft.com/office/officeart/2005/8/layout/hierarchy4"/>
    <dgm:cxn modelId="{707AC7E7-BA76-4EEE-9889-6F928872A26D}" type="presParOf" srcId="{718882B5-FA65-4E6B-B3BD-BFFF71CFE60C}" destId="{931AE725-C870-49D6-91C6-2D61A28452B5}" srcOrd="1" destOrd="0" presId="urn:microsoft.com/office/officeart/2005/8/layout/hierarchy4"/>
    <dgm:cxn modelId="{68F32E2B-3124-4D98-990A-07F6D5F5470D}" type="presParOf" srcId="{718882B5-FA65-4E6B-B3BD-BFFF71CFE60C}" destId="{68BCB3AC-0327-405C-A1C4-72A4BFF5C8B7}" srcOrd="2" destOrd="0" presId="urn:microsoft.com/office/officeart/2005/8/layout/hierarchy4"/>
    <dgm:cxn modelId="{3B996EF0-1337-4B0D-9F7C-634D85C50F8D}" type="presParOf" srcId="{68BCB3AC-0327-405C-A1C4-72A4BFF5C8B7}" destId="{B11E0663-641F-4C4D-B1CC-77C2B2BF8349}" srcOrd="0" destOrd="0" presId="urn:microsoft.com/office/officeart/2005/8/layout/hierarchy4"/>
    <dgm:cxn modelId="{8F40E9AC-42DE-4A93-9BF8-4504F314A007}" type="presParOf" srcId="{68BCB3AC-0327-405C-A1C4-72A4BFF5C8B7}" destId="{16E5EE65-4A4A-4539-9112-1E7424AFD852}" srcOrd="1" destOrd="0" presId="urn:microsoft.com/office/officeart/2005/8/layout/hierarchy4"/>
    <dgm:cxn modelId="{8AA902C4-378D-4121-A27F-4F533033C6B9}" type="presParOf" srcId="{767CC604-6F5C-4ACE-8EBA-86FACE4F98CF}" destId="{F79AC0CC-49BA-435E-8909-EF344B85D915}" srcOrd="3" destOrd="0" presId="urn:microsoft.com/office/officeart/2005/8/layout/hierarchy4"/>
    <dgm:cxn modelId="{36C589F2-A4DF-455A-8CBD-C26063849A5C}" type="presParOf" srcId="{767CC604-6F5C-4ACE-8EBA-86FACE4F98CF}" destId="{CDBEAF13-FE7D-4D37-8B47-16597B5FED1C}" srcOrd="4" destOrd="0" presId="urn:microsoft.com/office/officeart/2005/8/layout/hierarchy4"/>
    <dgm:cxn modelId="{BEB2C053-28FB-4B27-B6CA-892C4C95F33E}" type="presParOf" srcId="{CDBEAF13-FE7D-4D37-8B47-16597B5FED1C}" destId="{9EE1508D-090B-4859-BDE7-C5DB9977FDE0}" srcOrd="0" destOrd="0" presId="urn:microsoft.com/office/officeart/2005/8/layout/hierarchy4"/>
    <dgm:cxn modelId="{C11D977D-1892-409B-A6CE-352B52F80160}" type="presParOf" srcId="{CDBEAF13-FE7D-4D37-8B47-16597B5FED1C}" destId="{C13F4EDF-B259-4C22-9ECB-7B90BDDC437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22AC2E-FD6A-412F-88FF-E39479862200}" type="doc">
      <dgm:prSet loTypeId="urn:microsoft.com/office/officeart/2005/8/layout/orgChart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BA514B3-5F07-42AD-ABA2-053CF704EE61}">
      <dgm:prSet phldrT="[Texto]" phldr="0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ANG UGNAYAN NG KASALANAN AT BIYAYA</a:t>
          </a:r>
        </a:p>
      </dgm:t>
    </dgm:pt>
    <dgm:pt modelId="{A4B2C550-B338-4409-888F-318F8E328CBE}" type="parTrans" cxnId="{6933BAD7-2D71-43C4-8147-BA3FA79A06B5}">
      <dgm:prSet/>
      <dgm:spPr/>
      <dgm:t>
        <a:bodyPr/>
        <a:lstStyle/>
        <a:p>
          <a:endParaRPr lang="es-ES" sz="2000" b="1"/>
        </a:p>
      </dgm:t>
    </dgm:pt>
    <dgm:pt modelId="{AD5A9E34-D33B-467A-84AC-1E34956EEE27}" type="sibTrans" cxnId="{6933BAD7-2D71-43C4-8147-BA3FA79A06B5}">
      <dgm:prSet/>
      <dgm:spPr/>
      <dgm:t>
        <a:bodyPr/>
        <a:lstStyle/>
        <a:p>
          <a:endParaRPr lang="es-ES" sz="2000" b="1"/>
        </a:p>
      </dgm:t>
    </dgm:pt>
    <dgm:pt modelId="{F829A55C-0C62-467D-8137-D2F4456AE9B3}">
      <dgm:prSet phldrT="[Texto]" phldr="0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Roma 5:8</a:t>
          </a:r>
        </a:p>
      </dgm:t>
    </dgm:pt>
    <dgm:pt modelId="{D9E35541-3B98-46DB-8BFC-08BE1603E58C}" type="parTrans" cxnId="{AF0A0F73-0FDC-44E8-BB0C-3A0B55E044C7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41911B41-1925-48EA-A893-85A960CD2C53}" type="sibTrans" cxnId="{AF0A0F73-0FDC-44E8-BB0C-3A0B55E044C7}">
      <dgm:prSet/>
      <dgm:spPr/>
      <dgm:t>
        <a:bodyPr/>
        <a:lstStyle/>
        <a:p>
          <a:endParaRPr lang="es-ES" sz="2000" b="1"/>
        </a:p>
      </dgm:t>
    </dgm:pt>
    <dgm:pt modelId="{9E400F90-DE6C-4281-87B7-1D65782320A8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Roma 5:20</a:t>
          </a:r>
        </a:p>
      </dgm:t>
    </dgm:pt>
    <dgm:pt modelId="{A3F3E705-CFA5-4550-B943-D07C9842EE1B}" type="parTrans" cxnId="{03694E4A-382F-42F0-AB3C-308370BC8283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BD94417-93D5-471D-AF75-91B81133569F}" type="sibTrans" cxnId="{03694E4A-382F-42F0-AB3C-308370BC8283}">
      <dgm:prSet/>
      <dgm:spPr/>
      <dgm:t>
        <a:bodyPr/>
        <a:lstStyle/>
        <a:p>
          <a:endParaRPr lang="es-ES" sz="2000" b="1"/>
        </a:p>
      </dgm:t>
    </dgm:pt>
    <dgm:pt modelId="{CA13CC51-B759-454F-B86E-198DB8198073}">
      <dgm:prSet phldrT="[Texto]" phldr="0" custT="1"/>
      <dgm:spPr>
        <a:solidFill>
          <a:schemeClr val="accent3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Roma 5:21</a:t>
          </a:r>
        </a:p>
      </dgm:t>
    </dgm:pt>
    <dgm:pt modelId="{9960ABB7-7046-4620-B93C-AEE2D72DBDE3}" type="parTrans" cxnId="{2EB23978-A925-49CC-BA91-FC15ECB38678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3C4CCF3-161C-460A-86BE-E607DB3F899D}" type="sibTrans" cxnId="{2EB23978-A925-49CC-BA91-FC15ECB38678}">
      <dgm:prSet/>
      <dgm:spPr/>
      <dgm:t>
        <a:bodyPr/>
        <a:lstStyle/>
        <a:p>
          <a:endParaRPr lang="es-ES" sz="2000" b="1"/>
        </a:p>
      </dgm:t>
    </dgm:pt>
    <dgm:pt modelId="{31DF82E9-CD77-45EE-A9AB-B41022E8EBC7}">
      <dgm:prSet phldrT="[Texto]" phldr="0" custT="1"/>
      <dgm:spPr>
        <a:solidFill>
          <a:srgbClr val="CC66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Roma 6:23</a:t>
          </a:r>
        </a:p>
      </dgm:t>
    </dgm:pt>
    <dgm:pt modelId="{FC27DB2C-DD51-46CD-A7CD-FE1DEAC7EECB}" type="parTrans" cxnId="{F90FEB9E-B514-4AEE-B4AE-570ABB955A1D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B779D8E-71AA-4860-ADB2-D8EAED58936C}" type="sibTrans" cxnId="{F90FEB9E-B514-4AEE-B4AE-570ABB955A1D}">
      <dgm:prSet/>
      <dgm:spPr/>
      <dgm:t>
        <a:bodyPr/>
        <a:lstStyle/>
        <a:p>
          <a:endParaRPr lang="es-ES" sz="2000" b="1"/>
        </a:p>
      </dgm:t>
    </dgm:pt>
    <dgm:pt modelId="{C2257FF7-4527-4828-9E0E-A2EF75D97E95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“habang tayo ay makasalanan pa”</a:t>
          </a:r>
        </a:p>
      </dgm:t>
    </dgm:pt>
    <dgm:pt modelId="{CB8343A4-3AE9-480C-9B48-C44C5D84FCB6}" type="parTrans" cxnId="{9EAAA5F7-22C2-44C7-B432-261474B3957F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96D904C2-0D56-461B-92BF-5B4589CD95ED}" type="sibTrans" cxnId="{9EAAA5F7-22C2-44C7-B432-261474B3957F}">
      <dgm:prSet/>
      <dgm:spPr/>
      <dgm:t>
        <a:bodyPr/>
        <a:lstStyle/>
        <a:p>
          <a:endParaRPr lang="es-ES" sz="2000" b="1"/>
        </a:p>
      </dgm:t>
    </dgm:pt>
    <dgm:pt modelId="{A57F23BF-1CF3-4848-BD98-37C797D6F806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“namatay si Kristo para sa atin”</a:t>
          </a:r>
        </a:p>
      </dgm:t>
    </dgm:pt>
    <dgm:pt modelId="{D4D74D9F-4814-4759-BA45-8E6767257224}" type="parTrans" cxnId="{911C1BE6-D7FE-4954-B8EE-8037CC5E2292}">
      <dgm:prSet/>
      <dgm:spPr/>
      <dgm:t>
        <a:bodyPr/>
        <a:lstStyle/>
        <a:p>
          <a:endParaRPr lang="es-ES" sz="2000" b="1"/>
        </a:p>
      </dgm:t>
    </dgm:pt>
    <dgm:pt modelId="{5E62D246-8CFA-4CF4-B024-8D019A0512EB}" type="sibTrans" cxnId="{911C1BE6-D7FE-4954-B8EE-8037CC5E2292}">
      <dgm:prSet/>
      <dgm:spPr/>
      <dgm:t>
        <a:bodyPr/>
        <a:lstStyle/>
        <a:p>
          <a:endParaRPr lang="es-ES" sz="2000" b="1"/>
        </a:p>
      </dgm:t>
    </dgm:pt>
    <dgm:pt modelId="{67B8EDF7-E772-40DE-B264-B7EDB59E4BB7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“kung saan lumalago ang kasalanan”</a:t>
          </a:r>
        </a:p>
      </dgm:t>
    </dgm:pt>
    <dgm:pt modelId="{7C6928F0-5383-4A03-B924-C00DDD65DECA}" type="parTrans" cxnId="{E80F1877-D19B-45B6-8306-6E7C9917DD96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CF46EBB8-27F6-42FC-9997-2C08C6EF9FF5}" type="sibTrans" cxnId="{E80F1877-D19B-45B6-8306-6E7C9917DD96}">
      <dgm:prSet/>
      <dgm:spPr/>
      <dgm:t>
        <a:bodyPr/>
        <a:lstStyle/>
        <a:p>
          <a:endParaRPr lang="es-ES" sz="2000" b="1"/>
        </a:p>
      </dgm:t>
    </dgm:pt>
    <dgm:pt modelId="{D920F8D0-5FD8-490D-9932-1830A82FC9F5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“mas malago ang biyaya”</a:t>
          </a:r>
        </a:p>
      </dgm:t>
    </dgm:pt>
    <dgm:pt modelId="{6C47D846-5C35-47F7-B122-D80547BB9A68}" type="parTrans" cxnId="{E6937793-9B35-45F6-9811-4A1D8C317CD6}">
      <dgm:prSet/>
      <dgm:spPr/>
      <dgm:t>
        <a:bodyPr/>
        <a:lstStyle/>
        <a:p>
          <a:endParaRPr lang="es-ES" sz="2000" b="1"/>
        </a:p>
      </dgm:t>
    </dgm:pt>
    <dgm:pt modelId="{5E4B1BC6-7811-4520-90A0-F5AADBE61FAF}" type="sibTrans" cxnId="{E6937793-9B35-45F6-9811-4A1D8C317CD6}">
      <dgm:prSet/>
      <dgm:spPr/>
      <dgm:t>
        <a:bodyPr/>
        <a:lstStyle/>
        <a:p>
          <a:endParaRPr lang="es-ES" sz="2000" b="1"/>
        </a:p>
      </dgm:t>
    </dgm:pt>
    <dgm:pt modelId="{5D5C8BBD-B89A-442B-B8E0-A3A6950EAF76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“naghahari ang kasalanan sa ikamamatay”</a:t>
          </a:r>
        </a:p>
      </dgm:t>
    </dgm:pt>
    <dgm:pt modelId="{2225CC95-5D08-47BD-8661-539CAFE49A31}" type="parTrans" cxnId="{E5D3383B-8168-4810-ACC3-62163AD6C4E9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6DB246BF-3EBD-414D-B222-73A3FDC2BA77}" type="sibTrans" cxnId="{E5D3383B-8168-4810-ACC3-62163AD6C4E9}">
      <dgm:prSet/>
      <dgm:spPr/>
      <dgm:t>
        <a:bodyPr/>
        <a:lstStyle/>
        <a:p>
          <a:endParaRPr lang="es-ES" sz="2000" b="1"/>
        </a:p>
      </dgm:t>
    </dgm:pt>
    <dgm:pt modelId="{5389131D-A262-4637-ADCD-E8E734FA18F9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“maghahari ang biyaya… tungo sa walanghanggang buhay”</a:t>
          </a:r>
        </a:p>
      </dgm:t>
    </dgm:pt>
    <dgm:pt modelId="{C88E3BF0-C1A5-494C-BF22-0EC6460691DE}" type="parTrans" cxnId="{7228DE2E-050E-4C5D-B5A3-C0CE0633B9B4}">
      <dgm:prSet/>
      <dgm:spPr/>
      <dgm:t>
        <a:bodyPr/>
        <a:lstStyle/>
        <a:p>
          <a:endParaRPr lang="es-ES" sz="2000" b="1"/>
        </a:p>
      </dgm:t>
    </dgm:pt>
    <dgm:pt modelId="{ECA6BEEA-2C3E-4837-9F5B-086CFBEA692F}" type="sibTrans" cxnId="{7228DE2E-050E-4C5D-B5A3-C0CE0633B9B4}">
      <dgm:prSet/>
      <dgm:spPr/>
      <dgm:t>
        <a:bodyPr/>
        <a:lstStyle/>
        <a:p>
          <a:endParaRPr lang="es-ES" sz="2000" b="1"/>
        </a:p>
      </dgm:t>
    </dgm:pt>
    <dgm:pt modelId="{AD09F5E4-D4F9-4C40-A64D-965E957C029D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“ang bayad sa kasalanan ay kamatayan”</a:t>
          </a:r>
        </a:p>
      </dgm:t>
    </dgm:pt>
    <dgm:pt modelId="{32DC8351-9DDD-41C5-A672-8C78DB78F4D8}" type="parTrans" cxnId="{B970CDE4-A428-4D73-8A4A-31A64544EB79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AF9F8721-E722-4EFD-8F51-937F78820A9B}" type="sibTrans" cxnId="{B970CDE4-A428-4D73-8A4A-31A64544EB79}">
      <dgm:prSet/>
      <dgm:spPr/>
      <dgm:t>
        <a:bodyPr/>
        <a:lstStyle/>
        <a:p>
          <a:endParaRPr lang="es-ES" sz="2000" b="1"/>
        </a:p>
      </dgm:t>
    </dgm:pt>
    <dgm:pt modelId="{1AE53A0B-91AA-4341-8D6E-4B65219CA4D6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“ang kaloob ng Dios ay walanghanggang buhay”</a:t>
          </a:r>
        </a:p>
      </dgm:t>
    </dgm:pt>
    <dgm:pt modelId="{2B3A5B72-C365-4E91-BC75-EAB6F1EBAAA4}" type="parTrans" cxnId="{9DD7F84A-52B9-43D3-B822-95C5D910CBE5}">
      <dgm:prSet/>
      <dgm:spPr/>
      <dgm:t>
        <a:bodyPr/>
        <a:lstStyle/>
        <a:p>
          <a:endParaRPr lang="es-ES" sz="2000" b="1"/>
        </a:p>
      </dgm:t>
    </dgm:pt>
    <dgm:pt modelId="{DC257288-1464-43F2-B559-3A7B4AA24498}" type="sibTrans" cxnId="{9DD7F84A-52B9-43D3-B822-95C5D910CBE5}">
      <dgm:prSet/>
      <dgm:spPr/>
      <dgm:t>
        <a:bodyPr/>
        <a:lstStyle/>
        <a:p>
          <a:endParaRPr lang="es-ES" sz="2000" b="1"/>
        </a:p>
      </dgm:t>
    </dgm:pt>
    <dgm:pt modelId="{4B537AD3-CBE2-475B-B972-5FC87CF5E905}" type="pres">
      <dgm:prSet presAssocID="{3522AC2E-FD6A-412F-88FF-E394798622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D60294E-B10B-4F62-8869-6A1C4334B1B9}" type="pres">
      <dgm:prSet presAssocID="{4BA514B3-5F07-42AD-ABA2-053CF704EE61}" presName="hierRoot1" presStyleCnt="0">
        <dgm:presLayoutVars>
          <dgm:hierBranch val="init"/>
        </dgm:presLayoutVars>
      </dgm:prSet>
      <dgm:spPr/>
    </dgm:pt>
    <dgm:pt modelId="{5473ABC7-9643-4091-8837-8223485640C8}" type="pres">
      <dgm:prSet presAssocID="{4BA514B3-5F07-42AD-ABA2-053CF704EE61}" presName="rootComposite1" presStyleCnt="0"/>
      <dgm:spPr/>
    </dgm:pt>
    <dgm:pt modelId="{52AD1DCD-B982-475D-A7CE-ED7BD07BA291}" type="pres">
      <dgm:prSet presAssocID="{4BA514B3-5F07-42AD-ABA2-053CF704EE61}" presName="rootText1" presStyleLbl="node0" presStyleIdx="0" presStyleCnt="1" custScaleX="366332">
        <dgm:presLayoutVars>
          <dgm:chPref val="3"/>
        </dgm:presLayoutVars>
      </dgm:prSet>
      <dgm:spPr/>
    </dgm:pt>
    <dgm:pt modelId="{1F894F2E-1468-49D9-AD2A-1F078C107AD3}" type="pres">
      <dgm:prSet presAssocID="{4BA514B3-5F07-42AD-ABA2-053CF704EE61}" presName="rootConnector1" presStyleLbl="node1" presStyleIdx="0" presStyleCnt="0"/>
      <dgm:spPr/>
    </dgm:pt>
    <dgm:pt modelId="{AFF82DBA-972C-4545-8300-4D7F032B7F2E}" type="pres">
      <dgm:prSet presAssocID="{4BA514B3-5F07-42AD-ABA2-053CF704EE61}" presName="hierChild2" presStyleCnt="0"/>
      <dgm:spPr/>
    </dgm:pt>
    <dgm:pt modelId="{3B74F455-CB61-4DAB-901D-409D00D48145}" type="pres">
      <dgm:prSet presAssocID="{D9E35541-3B98-46DB-8BFC-08BE1603E58C}" presName="Name37" presStyleLbl="parChTrans1D2" presStyleIdx="0" presStyleCnt="4"/>
      <dgm:spPr/>
    </dgm:pt>
    <dgm:pt modelId="{4B7D2FF7-C2B8-4B39-8A2F-E5BB8D85DBA0}" type="pres">
      <dgm:prSet presAssocID="{F829A55C-0C62-467D-8137-D2F4456AE9B3}" presName="hierRoot2" presStyleCnt="0">
        <dgm:presLayoutVars>
          <dgm:hierBranch val="init"/>
        </dgm:presLayoutVars>
      </dgm:prSet>
      <dgm:spPr/>
    </dgm:pt>
    <dgm:pt modelId="{3885F96B-19F1-47D9-87A6-2FD8C04045C4}" type="pres">
      <dgm:prSet presAssocID="{F829A55C-0C62-467D-8137-D2F4456AE9B3}" presName="rootComposite" presStyleCnt="0"/>
      <dgm:spPr/>
    </dgm:pt>
    <dgm:pt modelId="{48F2C72B-BD61-4BB9-99EB-5ED5D073CE12}" type="pres">
      <dgm:prSet presAssocID="{F829A55C-0C62-467D-8137-D2F4456AE9B3}" presName="rootText" presStyleLbl="node2" presStyleIdx="0" presStyleCnt="4">
        <dgm:presLayoutVars>
          <dgm:chPref val="3"/>
        </dgm:presLayoutVars>
      </dgm:prSet>
      <dgm:spPr/>
    </dgm:pt>
    <dgm:pt modelId="{3FC69485-727F-4280-8B70-AC70EDA24367}" type="pres">
      <dgm:prSet presAssocID="{F829A55C-0C62-467D-8137-D2F4456AE9B3}" presName="rootConnector" presStyleLbl="node2" presStyleIdx="0" presStyleCnt="4"/>
      <dgm:spPr/>
    </dgm:pt>
    <dgm:pt modelId="{2DA414DE-3FDB-424E-8918-F121715E461D}" type="pres">
      <dgm:prSet presAssocID="{F829A55C-0C62-467D-8137-D2F4456AE9B3}" presName="hierChild4" presStyleCnt="0"/>
      <dgm:spPr/>
    </dgm:pt>
    <dgm:pt modelId="{358EF35A-ACDF-4A52-8491-1A2618FEBBAF}" type="pres">
      <dgm:prSet presAssocID="{CB8343A4-3AE9-480C-9B48-C44C5D84FCB6}" presName="Name37" presStyleLbl="parChTrans1D3" presStyleIdx="0" presStyleCnt="8"/>
      <dgm:spPr/>
    </dgm:pt>
    <dgm:pt modelId="{34F96A3A-C20E-4CE7-8C03-D080D2951932}" type="pres">
      <dgm:prSet presAssocID="{C2257FF7-4527-4828-9E0E-A2EF75D97E95}" presName="hierRoot2" presStyleCnt="0">
        <dgm:presLayoutVars>
          <dgm:hierBranch val="init"/>
        </dgm:presLayoutVars>
      </dgm:prSet>
      <dgm:spPr/>
    </dgm:pt>
    <dgm:pt modelId="{F57855EC-96A9-488E-B1D6-9073DAE77112}" type="pres">
      <dgm:prSet presAssocID="{C2257FF7-4527-4828-9E0E-A2EF75D97E95}" presName="rootComposite" presStyleCnt="0"/>
      <dgm:spPr/>
    </dgm:pt>
    <dgm:pt modelId="{03096DEB-1C3F-4FF0-B037-ECF4BCF6622D}" type="pres">
      <dgm:prSet presAssocID="{C2257FF7-4527-4828-9E0E-A2EF75D97E95}" presName="rootText" presStyleLbl="node3" presStyleIdx="0" presStyleCnt="8">
        <dgm:presLayoutVars>
          <dgm:chPref val="3"/>
        </dgm:presLayoutVars>
      </dgm:prSet>
      <dgm:spPr/>
    </dgm:pt>
    <dgm:pt modelId="{0169149C-BF0B-49FC-90B7-BFB79572FB15}" type="pres">
      <dgm:prSet presAssocID="{C2257FF7-4527-4828-9E0E-A2EF75D97E95}" presName="rootConnector" presStyleLbl="node3" presStyleIdx="0" presStyleCnt="8"/>
      <dgm:spPr/>
    </dgm:pt>
    <dgm:pt modelId="{346E6D68-5186-4990-8358-7A671648F865}" type="pres">
      <dgm:prSet presAssocID="{C2257FF7-4527-4828-9E0E-A2EF75D97E95}" presName="hierChild4" presStyleCnt="0"/>
      <dgm:spPr/>
    </dgm:pt>
    <dgm:pt modelId="{017C54D5-6534-4014-AF06-4AEABDB4582D}" type="pres">
      <dgm:prSet presAssocID="{C2257FF7-4527-4828-9E0E-A2EF75D97E95}" presName="hierChild5" presStyleCnt="0"/>
      <dgm:spPr/>
    </dgm:pt>
    <dgm:pt modelId="{24763866-D28A-45DC-800A-9FD29F73BD23}" type="pres">
      <dgm:prSet presAssocID="{D4D74D9F-4814-4759-BA45-8E6767257224}" presName="Name37" presStyleLbl="parChTrans1D3" presStyleIdx="1" presStyleCnt="8"/>
      <dgm:spPr/>
    </dgm:pt>
    <dgm:pt modelId="{B5401D27-67FB-4540-99E7-C48F0B28AA82}" type="pres">
      <dgm:prSet presAssocID="{A57F23BF-1CF3-4848-BD98-37C797D6F806}" presName="hierRoot2" presStyleCnt="0">
        <dgm:presLayoutVars>
          <dgm:hierBranch val="init"/>
        </dgm:presLayoutVars>
      </dgm:prSet>
      <dgm:spPr/>
    </dgm:pt>
    <dgm:pt modelId="{BB4FAEE4-C677-48B7-86D0-B07FFD1166CC}" type="pres">
      <dgm:prSet presAssocID="{A57F23BF-1CF3-4848-BD98-37C797D6F806}" presName="rootComposite" presStyleCnt="0"/>
      <dgm:spPr/>
    </dgm:pt>
    <dgm:pt modelId="{B0E1637B-731E-425A-B055-D54523099304}" type="pres">
      <dgm:prSet presAssocID="{A57F23BF-1CF3-4848-BD98-37C797D6F806}" presName="rootText" presStyleLbl="node3" presStyleIdx="1" presStyleCnt="8">
        <dgm:presLayoutVars>
          <dgm:chPref val="3"/>
        </dgm:presLayoutVars>
      </dgm:prSet>
      <dgm:spPr/>
    </dgm:pt>
    <dgm:pt modelId="{C331E738-A8F3-4036-BE30-8A71AFF66C17}" type="pres">
      <dgm:prSet presAssocID="{A57F23BF-1CF3-4848-BD98-37C797D6F806}" presName="rootConnector" presStyleLbl="node3" presStyleIdx="1" presStyleCnt="8"/>
      <dgm:spPr/>
    </dgm:pt>
    <dgm:pt modelId="{EB692687-ECF3-4D1D-B392-F9C354B3754B}" type="pres">
      <dgm:prSet presAssocID="{A57F23BF-1CF3-4848-BD98-37C797D6F806}" presName="hierChild4" presStyleCnt="0"/>
      <dgm:spPr/>
    </dgm:pt>
    <dgm:pt modelId="{ADA90C1E-B2E1-4F80-8475-23A75C95F4B6}" type="pres">
      <dgm:prSet presAssocID="{A57F23BF-1CF3-4848-BD98-37C797D6F806}" presName="hierChild5" presStyleCnt="0"/>
      <dgm:spPr/>
    </dgm:pt>
    <dgm:pt modelId="{57589B54-3A97-45F7-BCAB-4887B3CDE4B4}" type="pres">
      <dgm:prSet presAssocID="{F829A55C-0C62-467D-8137-D2F4456AE9B3}" presName="hierChild5" presStyleCnt="0"/>
      <dgm:spPr/>
    </dgm:pt>
    <dgm:pt modelId="{8717B228-CBBE-42A7-91A7-6832F19D9BF7}" type="pres">
      <dgm:prSet presAssocID="{A3F3E705-CFA5-4550-B943-D07C9842EE1B}" presName="Name37" presStyleLbl="parChTrans1D2" presStyleIdx="1" presStyleCnt="4"/>
      <dgm:spPr/>
    </dgm:pt>
    <dgm:pt modelId="{E1E73DF7-C238-4523-827F-5336B9CBC4F2}" type="pres">
      <dgm:prSet presAssocID="{9E400F90-DE6C-4281-87B7-1D65782320A8}" presName="hierRoot2" presStyleCnt="0">
        <dgm:presLayoutVars>
          <dgm:hierBranch val="init"/>
        </dgm:presLayoutVars>
      </dgm:prSet>
      <dgm:spPr/>
    </dgm:pt>
    <dgm:pt modelId="{789BE0EE-FE97-417F-B7D6-CB7FD9D1E346}" type="pres">
      <dgm:prSet presAssocID="{9E400F90-DE6C-4281-87B7-1D65782320A8}" presName="rootComposite" presStyleCnt="0"/>
      <dgm:spPr/>
    </dgm:pt>
    <dgm:pt modelId="{2F1094A8-C456-41A9-8182-1EF642AB00AE}" type="pres">
      <dgm:prSet presAssocID="{9E400F90-DE6C-4281-87B7-1D65782320A8}" presName="rootText" presStyleLbl="node2" presStyleIdx="1" presStyleCnt="4">
        <dgm:presLayoutVars>
          <dgm:chPref val="3"/>
        </dgm:presLayoutVars>
      </dgm:prSet>
      <dgm:spPr/>
    </dgm:pt>
    <dgm:pt modelId="{F90C4740-0DD0-4B65-9665-D3FB2799FE58}" type="pres">
      <dgm:prSet presAssocID="{9E400F90-DE6C-4281-87B7-1D65782320A8}" presName="rootConnector" presStyleLbl="node2" presStyleIdx="1" presStyleCnt="4"/>
      <dgm:spPr/>
    </dgm:pt>
    <dgm:pt modelId="{3E7E3F26-0A18-414E-97F7-A5B6EEAA955B}" type="pres">
      <dgm:prSet presAssocID="{9E400F90-DE6C-4281-87B7-1D65782320A8}" presName="hierChild4" presStyleCnt="0"/>
      <dgm:spPr/>
    </dgm:pt>
    <dgm:pt modelId="{B56FB666-9499-46BD-8817-59C68A4E781C}" type="pres">
      <dgm:prSet presAssocID="{7C6928F0-5383-4A03-B924-C00DDD65DECA}" presName="Name37" presStyleLbl="parChTrans1D3" presStyleIdx="2" presStyleCnt="8"/>
      <dgm:spPr/>
    </dgm:pt>
    <dgm:pt modelId="{2B7FF60D-7E41-4058-BE45-EE2DB623B5BE}" type="pres">
      <dgm:prSet presAssocID="{67B8EDF7-E772-40DE-B264-B7EDB59E4BB7}" presName="hierRoot2" presStyleCnt="0">
        <dgm:presLayoutVars>
          <dgm:hierBranch val="init"/>
        </dgm:presLayoutVars>
      </dgm:prSet>
      <dgm:spPr/>
    </dgm:pt>
    <dgm:pt modelId="{77B7D0C5-610D-4AF6-A8DA-210E0BC3266C}" type="pres">
      <dgm:prSet presAssocID="{67B8EDF7-E772-40DE-B264-B7EDB59E4BB7}" presName="rootComposite" presStyleCnt="0"/>
      <dgm:spPr/>
    </dgm:pt>
    <dgm:pt modelId="{1AE8B4A1-F029-49DB-9559-8AEBC4B9A1F2}" type="pres">
      <dgm:prSet presAssocID="{67B8EDF7-E772-40DE-B264-B7EDB59E4BB7}" presName="rootText" presStyleLbl="node3" presStyleIdx="2" presStyleCnt="8">
        <dgm:presLayoutVars>
          <dgm:chPref val="3"/>
        </dgm:presLayoutVars>
      </dgm:prSet>
      <dgm:spPr/>
    </dgm:pt>
    <dgm:pt modelId="{73449B2D-5931-4BB9-A5E4-B1D47442086B}" type="pres">
      <dgm:prSet presAssocID="{67B8EDF7-E772-40DE-B264-B7EDB59E4BB7}" presName="rootConnector" presStyleLbl="node3" presStyleIdx="2" presStyleCnt="8"/>
      <dgm:spPr/>
    </dgm:pt>
    <dgm:pt modelId="{99AEE535-8DA9-486A-B7CD-66E301927D02}" type="pres">
      <dgm:prSet presAssocID="{67B8EDF7-E772-40DE-B264-B7EDB59E4BB7}" presName="hierChild4" presStyleCnt="0"/>
      <dgm:spPr/>
    </dgm:pt>
    <dgm:pt modelId="{F500495F-D720-40A4-976C-ACDEC175B006}" type="pres">
      <dgm:prSet presAssocID="{67B8EDF7-E772-40DE-B264-B7EDB59E4BB7}" presName="hierChild5" presStyleCnt="0"/>
      <dgm:spPr/>
    </dgm:pt>
    <dgm:pt modelId="{71EE7A62-96FD-4BFC-90EA-DAF959DA0E27}" type="pres">
      <dgm:prSet presAssocID="{6C47D846-5C35-47F7-B122-D80547BB9A68}" presName="Name37" presStyleLbl="parChTrans1D3" presStyleIdx="3" presStyleCnt="8"/>
      <dgm:spPr/>
    </dgm:pt>
    <dgm:pt modelId="{E0B355A0-41C7-42D8-BADA-BEE9A76BF266}" type="pres">
      <dgm:prSet presAssocID="{D920F8D0-5FD8-490D-9932-1830A82FC9F5}" presName="hierRoot2" presStyleCnt="0">
        <dgm:presLayoutVars>
          <dgm:hierBranch val="init"/>
        </dgm:presLayoutVars>
      </dgm:prSet>
      <dgm:spPr/>
    </dgm:pt>
    <dgm:pt modelId="{7C1D8B79-77C8-4618-ACA5-EF6DEEDBCAA0}" type="pres">
      <dgm:prSet presAssocID="{D920F8D0-5FD8-490D-9932-1830A82FC9F5}" presName="rootComposite" presStyleCnt="0"/>
      <dgm:spPr/>
    </dgm:pt>
    <dgm:pt modelId="{B5AAC453-AB93-4C41-99BE-D02969067430}" type="pres">
      <dgm:prSet presAssocID="{D920F8D0-5FD8-490D-9932-1830A82FC9F5}" presName="rootText" presStyleLbl="node3" presStyleIdx="3" presStyleCnt="8">
        <dgm:presLayoutVars>
          <dgm:chPref val="3"/>
        </dgm:presLayoutVars>
      </dgm:prSet>
      <dgm:spPr/>
    </dgm:pt>
    <dgm:pt modelId="{4D156453-4818-480C-82C3-0E986C9D1291}" type="pres">
      <dgm:prSet presAssocID="{D920F8D0-5FD8-490D-9932-1830A82FC9F5}" presName="rootConnector" presStyleLbl="node3" presStyleIdx="3" presStyleCnt="8"/>
      <dgm:spPr/>
    </dgm:pt>
    <dgm:pt modelId="{D62A13BC-DC06-49D1-B37B-BDCBE525CE78}" type="pres">
      <dgm:prSet presAssocID="{D920F8D0-5FD8-490D-9932-1830A82FC9F5}" presName="hierChild4" presStyleCnt="0"/>
      <dgm:spPr/>
    </dgm:pt>
    <dgm:pt modelId="{94E3C279-F1BA-4670-B2D2-5F815B04DF41}" type="pres">
      <dgm:prSet presAssocID="{D920F8D0-5FD8-490D-9932-1830A82FC9F5}" presName="hierChild5" presStyleCnt="0"/>
      <dgm:spPr/>
    </dgm:pt>
    <dgm:pt modelId="{67264EA4-ACDC-4A30-8449-F0E9B161DD79}" type="pres">
      <dgm:prSet presAssocID="{9E400F90-DE6C-4281-87B7-1D65782320A8}" presName="hierChild5" presStyleCnt="0"/>
      <dgm:spPr/>
    </dgm:pt>
    <dgm:pt modelId="{4E1717D8-6B0A-4230-864E-6C7099FBF0BB}" type="pres">
      <dgm:prSet presAssocID="{9960ABB7-7046-4620-B93C-AEE2D72DBDE3}" presName="Name37" presStyleLbl="parChTrans1D2" presStyleIdx="2" presStyleCnt="4"/>
      <dgm:spPr/>
    </dgm:pt>
    <dgm:pt modelId="{6FB1B483-54E3-48C4-8266-B34308858EDF}" type="pres">
      <dgm:prSet presAssocID="{CA13CC51-B759-454F-B86E-198DB8198073}" presName="hierRoot2" presStyleCnt="0">
        <dgm:presLayoutVars>
          <dgm:hierBranch val="init"/>
        </dgm:presLayoutVars>
      </dgm:prSet>
      <dgm:spPr/>
    </dgm:pt>
    <dgm:pt modelId="{AB67F2B7-59F1-43FD-A353-94FBE05E709D}" type="pres">
      <dgm:prSet presAssocID="{CA13CC51-B759-454F-B86E-198DB8198073}" presName="rootComposite" presStyleCnt="0"/>
      <dgm:spPr/>
    </dgm:pt>
    <dgm:pt modelId="{20263B8B-863E-4731-A214-351CCDC5F466}" type="pres">
      <dgm:prSet presAssocID="{CA13CC51-B759-454F-B86E-198DB8198073}" presName="rootText" presStyleLbl="node2" presStyleIdx="2" presStyleCnt="4">
        <dgm:presLayoutVars>
          <dgm:chPref val="3"/>
        </dgm:presLayoutVars>
      </dgm:prSet>
      <dgm:spPr/>
    </dgm:pt>
    <dgm:pt modelId="{5EA21011-B223-48EE-AB4C-7AAB02092F23}" type="pres">
      <dgm:prSet presAssocID="{CA13CC51-B759-454F-B86E-198DB8198073}" presName="rootConnector" presStyleLbl="node2" presStyleIdx="2" presStyleCnt="4"/>
      <dgm:spPr/>
    </dgm:pt>
    <dgm:pt modelId="{5D694028-C381-4D99-B9E7-44E4DB4088A2}" type="pres">
      <dgm:prSet presAssocID="{CA13CC51-B759-454F-B86E-198DB8198073}" presName="hierChild4" presStyleCnt="0"/>
      <dgm:spPr/>
    </dgm:pt>
    <dgm:pt modelId="{7D7C75F5-BBD4-41B5-8BB3-3113D559DE61}" type="pres">
      <dgm:prSet presAssocID="{2225CC95-5D08-47BD-8661-539CAFE49A31}" presName="Name37" presStyleLbl="parChTrans1D3" presStyleIdx="4" presStyleCnt="8"/>
      <dgm:spPr/>
    </dgm:pt>
    <dgm:pt modelId="{00ECCA41-A483-4AA3-BEED-708CCA2985AC}" type="pres">
      <dgm:prSet presAssocID="{5D5C8BBD-B89A-442B-B8E0-A3A6950EAF76}" presName="hierRoot2" presStyleCnt="0">
        <dgm:presLayoutVars>
          <dgm:hierBranch val="init"/>
        </dgm:presLayoutVars>
      </dgm:prSet>
      <dgm:spPr/>
    </dgm:pt>
    <dgm:pt modelId="{5D6E5A2E-D380-4BE2-9D48-0002B9701358}" type="pres">
      <dgm:prSet presAssocID="{5D5C8BBD-B89A-442B-B8E0-A3A6950EAF76}" presName="rootComposite" presStyleCnt="0"/>
      <dgm:spPr/>
    </dgm:pt>
    <dgm:pt modelId="{EEC701D5-665E-42FE-9D3F-1912A14690B5}" type="pres">
      <dgm:prSet presAssocID="{5D5C8BBD-B89A-442B-B8E0-A3A6950EAF76}" presName="rootText" presStyleLbl="node3" presStyleIdx="4" presStyleCnt="8">
        <dgm:presLayoutVars>
          <dgm:chPref val="3"/>
        </dgm:presLayoutVars>
      </dgm:prSet>
      <dgm:spPr/>
    </dgm:pt>
    <dgm:pt modelId="{53599A6D-7B17-4098-A6BF-0B11AA1AB9E0}" type="pres">
      <dgm:prSet presAssocID="{5D5C8BBD-B89A-442B-B8E0-A3A6950EAF76}" presName="rootConnector" presStyleLbl="node3" presStyleIdx="4" presStyleCnt="8"/>
      <dgm:spPr/>
    </dgm:pt>
    <dgm:pt modelId="{52730083-D311-4D42-BA74-16514D40DD44}" type="pres">
      <dgm:prSet presAssocID="{5D5C8BBD-B89A-442B-B8E0-A3A6950EAF76}" presName="hierChild4" presStyleCnt="0"/>
      <dgm:spPr/>
    </dgm:pt>
    <dgm:pt modelId="{132AA08A-E0E0-4F1B-823C-4876446F9F03}" type="pres">
      <dgm:prSet presAssocID="{5D5C8BBD-B89A-442B-B8E0-A3A6950EAF76}" presName="hierChild5" presStyleCnt="0"/>
      <dgm:spPr/>
    </dgm:pt>
    <dgm:pt modelId="{574FA306-A7E9-42CB-8D13-A3D5B3439469}" type="pres">
      <dgm:prSet presAssocID="{C88E3BF0-C1A5-494C-BF22-0EC6460691DE}" presName="Name37" presStyleLbl="parChTrans1D3" presStyleIdx="5" presStyleCnt="8"/>
      <dgm:spPr/>
    </dgm:pt>
    <dgm:pt modelId="{AF3F901A-EEE8-49F3-AE05-603A93BC6924}" type="pres">
      <dgm:prSet presAssocID="{5389131D-A262-4637-ADCD-E8E734FA18F9}" presName="hierRoot2" presStyleCnt="0">
        <dgm:presLayoutVars>
          <dgm:hierBranch val="init"/>
        </dgm:presLayoutVars>
      </dgm:prSet>
      <dgm:spPr/>
    </dgm:pt>
    <dgm:pt modelId="{DD10BEC5-1678-48B3-826E-7EB325517254}" type="pres">
      <dgm:prSet presAssocID="{5389131D-A262-4637-ADCD-E8E734FA18F9}" presName="rootComposite" presStyleCnt="0"/>
      <dgm:spPr/>
    </dgm:pt>
    <dgm:pt modelId="{0A1C5E64-379D-4381-9916-68C3253F985C}" type="pres">
      <dgm:prSet presAssocID="{5389131D-A262-4637-ADCD-E8E734FA18F9}" presName="rootText" presStyleLbl="node3" presStyleIdx="5" presStyleCnt="8">
        <dgm:presLayoutVars>
          <dgm:chPref val="3"/>
        </dgm:presLayoutVars>
      </dgm:prSet>
      <dgm:spPr/>
    </dgm:pt>
    <dgm:pt modelId="{11327C8A-07F8-42B1-9175-5E1ED613F2CB}" type="pres">
      <dgm:prSet presAssocID="{5389131D-A262-4637-ADCD-E8E734FA18F9}" presName="rootConnector" presStyleLbl="node3" presStyleIdx="5" presStyleCnt="8"/>
      <dgm:spPr/>
    </dgm:pt>
    <dgm:pt modelId="{6AEAF4F8-9ED7-4B00-85C2-10300E0598B0}" type="pres">
      <dgm:prSet presAssocID="{5389131D-A262-4637-ADCD-E8E734FA18F9}" presName="hierChild4" presStyleCnt="0"/>
      <dgm:spPr/>
    </dgm:pt>
    <dgm:pt modelId="{F2E76F2F-740F-4570-B412-8E5EDA1363CE}" type="pres">
      <dgm:prSet presAssocID="{5389131D-A262-4637-ADCD-E8E734FA18F9}" presName="hierChild5" presStyleCnt="0"/>
      <dgm:spPr/>
    </dgm:pt>
    <dgm:pt modelId="{2C66336A-90B3-4E5E-B924-C80F2C02E8E1}" type="pres">
      <dgm:prSet presAssocID="{CA13CC51-B759-454F-B86E-198DB8198073}" presName="hierChild5" presStyleCnt="0"/>
      <dgm:spPr/>
    </dgm:pt>
    <dgm:pt modelId="{92E36BD2-3652-4A57-947D-8F7287A8FD0E}" type="pres">
      <dgm:prSet presAssocID="{FC27DB2C-DD51-46CD-A7CD-FE1DEAC7EECB}" presName="Name37" presStyleLbl="parChTrans1D2" presStyleIdx="3" presStyleCnt="4"/>
      <dgm:spPr/>
    </dgm:pt>
    <dgm:pt modelId="{D3A75BF2-581B-46DA-8A32-4426A5401291}" type="pres">
      <dgm:prSet presAssocID="{31DF82E9-CD77-45EE-A9AB-B41022E8EBC7}" presName="hierRoot2" presStyleCnt="0">
        <dgm:presLayoutVars>
          <dgm:hierBranch val="init"/>
        </dgm:presLayoutVars>
      </dgm:prSet>
      <dgm:spPr/>
    </dgm:pt>
    <dgm:pt modelId="{349ACC4B-13F2-45E2-92CA-809B59E49BEC}" type="pres">
      <dgm:prSet presAssocID="{31DF82E9-CD77-45EE-A9AB-B41022E8EBC7}" presName="rootComposite" presStyleCnt="0"/>
      <dgm:spPr/>
    </dgm:pt>
    <dgm:pt modelId="{3D2E92C9-3E52-4947-AD1E-A573E4B8CEC4}" type="pres">
      <dgm:prSet presAssocID="{31DF82E9-CD77-45EE-A9AB-B41022E8EBC7}" presName="rootText" presStyleLbl="node2" presStyleIdx="3" presStyleCnt="4">
        <dgm:presLayoutVars>
          <dgm:chPref val="3"/>
        </dgm:presLayoutVars>
      </dgm:prSet>
      <dgm:spPr/>
    </dgm:pt>
    <dgm:pt modelId="{53A3E46F-D206-44FD-A8E0-35AF3E775DF6}" type="pres">
      <dgm:prSet presAssocID="{31DF82E9-CD77-45EE-A9AB-B41022E8EBC7}" presName="rootConnector" presStyleLbl="node2" presStyleIdx="3" presStyleCnt="4"/>
      <dgm:spPr/>
    </dgm:pt>
    <dgm:pt modelId="{C6D0E596-1143-4D7E-8C3E-4DE0361354D8}" type="pres">
      <dgm:prSet presAssocID="{31DF82E9-CD77-45EE-A9AB-B41022E8EBC7}" presName="hierChild4" presStyleCnt="0"/>
      <dgm:spPr/>
    </dgm:pt>
    <dgm:pt modelId="{E8F69384-0F25-49C7-9FD0-CB192C31FDEE}" type="pres">
      <dgm:prSet presAssocID="{32DC8351-9DDD-41C5-A672-8C78DB78F4D8}" presName="Name37" presStyleLbl="parChTrans1D3" presStyleIdx="6" presStyleCnt="8"/>
      <dgm:spPr/>
    </dgm:pt>
    <dgm:pt modelId="{D362EF42-2A0D-414C-AB1E-844C49FF9DD1}" type="pres">
      <dgm:prSet presAssocID="{AD09F5E4-D4F9-4C40-A64D-965E957C029D}" presName="hierRoot2" presStyleCnt="0">
        <dgm:presLayoutVars>
          <dgm:hierBranch val="init"/>
        </dgm:presLayoutVars>
      </dgm:prSet>
      <dgm:spPr/>
    </dgm:pt>
    <dgm:pt modelId="{6C0A1342-9C37-4240-95C1-1EFADCB29B7C}" type="pres">
      <dgm:prSet presAssocID="{AD09F5E4-D4F9-4C40-A64D-965E957C029D}" presName="rootComposite" presStyleCnt="0"/>
      <dgm:spPr/>
    </dgm:pt>
    <dgm:pt modelId="{687C95BF-BDFD-4DE1-95CC-7FE9870D8F31}" type="pres">
      <dgm:prSet presAssocID="{AD09F5E4-D4F9-4C40-A64D-965E957C029D}" presName="rootText" presStyleLbl="node3" presStyleIdx="6" presStyleCnt="8">
        <dgm:presLayoutVars>
          <dgm:chPref val="3"/>
        </dgm:presLayoutVars>
      </dgm:prSet>
      <dgm:spPr/>
    </dgm:pt>
    <dgm:pt modelId="{7F0B9A31-E7D4-4203-AEE9-8B4F860AFDFC}" type="pres">
      <dgm:prSet presAssocID="{AD09F5E4-D4F9-4C40-A64D-965E957C029D}" presName="rootConnector" presStyleLbl="node3" presStyleIdx="6" presStyleCnt="8"/>
      <dgm:spPr/>
    </dgm:pt>
    <dgm:pt modelId="{A2D29744-23CC-4716-95DF-E172D749359B}" type="pres">
      <dgm:prSet presAssocID="{AD09F5E4-D4F9-4C40-A64D-965E957C029D}" presName="hierChild4" presStyleCnt="0"/>
      <dgm:spPr/>
    </dgm:pt>
    <dgm:pt modelId="{3D47E3DA-8DCB-421F-9C9F-B01D8B4398D4}" type="pres">
      <dgm:prSet presAssocID="{AD09F5E4-D4F9-4C40-A64D-965E957C029D}" presName="hierChild5" presStyleCnt="0"/>
      <dgm:spPr/>
    </dgm:pt>
    <dgm:pt modelId="{DF87E7E0-E05B-4EC9-853B-804CDF1A4D04}" type="pres">
      <dgm:prSet presAssocID="{2B3A5B72-C365-4E91-BC75-EAB6F1EBAAA4}" presName="Name37" presStyleLbl="parChTrans1D3" presStyleIdx="7" presStyleCnt="8"/>
      <dgm:spPr/>
    </dgm:pt>
    <dgm:pt modelId="{14937FFA-6D9A-4082-884C-E9EE959D6059}" type="pres">
      <dgm:prSet presAssocID="{1AE53A0B-91AA-4341-8D6E-4B65219CA4D6}" presName="hierRoot2" presStyleCnt="0">
        <dgm:presLayoutVars>
          <dgm:hierBranch val="init"/>
        </dgm:presLayoutVars>
      </dgm:prSet>
      <dgm:spPr/>
    </dgm:pt>
    <dgm:pt modelId="{083CF66E-76E7-41EB-829C-69D126209871}" type="pres">
      <dgm:prSet presAssocID="{1AE53A0B-91AA-4341-8D6E-4B65219CA4D6}" presName="rootComposite" presStyleCnt="0"/>
      <dgm:spPr/>
    </dgm:pt>
    <dgm:pt modelId="{8A019AD5-0E2C-469B-8903-F9CDCEB7D2C7}" type="pres">
      <dgm:prSet presAssocID="{1AE53A0B-91AA-4341-8D6E-4B65219CA4D6}" presName="rootText" presStyleLbl="node3" presStyleIdx="7" presStyleCnt="8">
        <dgm:presLayoutVars>
          <dgm:chPref val="3"/>
        </dgm:presLayoutVars>
      </dgm:prSet>
      <dgm:spPr/>
    </dgm:pt>
    <dgm:pt modelId="{86144D2C-5755-4D78-B1C9-9C8CB47302E5}" type="pres">
      <dgm:prSet presAssocID="{1AE53A0B-91AA-4341-8D6E-4B65219CA4D6}" presName="rootConnector" presStyleLbl="node3" presStyleIdx="7" presStyleCnt="8"/>
      <dgm:spPr/>
    </dgm:pt>
    <dgm:pt modelId="{6FBE48CC-40A2-4F34-A31A-D97F84B1FA23}" type="pres">
      <dgm:prSet presAssocID="{1AE53A0B-91AA-4341-8D6E-4B65219CA4D6}" presName="hierChild4" presStyleCnt="0"/>
      <dgm:spPr/>
    </dgm:pt>
    <dgm:pt modelId="{1403AD9F-6ABE-4DE2-A212-C804CDEA9C7B}" type="pres">
      <dgm:prSet presAssocID="{1AE53A0B-91AA-4341-8D6E-4B65219CA4D6}" presName="hierChild5" presStyleCnt="0"/>
      <dgm:spPr/>
    </dgm:pt>
    <dgm:pt modelId="{DE91F40A-F5B0-44D3-B4E8-224D66BDA640}" type="pres">
      <dgm:prSet presAssocID="{31DF82E9-CD77-45EE-A9AB-B41022E8EBC7}" presName="hierChild5" presStyleCnt="0"/>
      <dgm:spPr/>
    </dgm:pt>
    <dgm:pt modelId="{5D36DFD9-54A9-486E-8C67-1E47ED7284FD}" type="pres">
      <dgm:prSet presAssocID="{4BA514B3-5F07-42AD-ABA2-053CF704EE61}" presName="hierChild3" presStyleCnt="0"/>
      <dgm:spPr/>
    </dgm:pt>
  </dgm:ptLst>
  <dgm:cxnLst>
    <dgm:cxn modelId="{D5F4B50A-D9A0-40CC-B5DB-8C0C58ECBAA0}" type="presOf" srcId="{AD09F5E4-D4F9-4C40-A64D-965E957C029D}" destId="{7F0B9A31-E7D4-4203-AEE9-8B4F860AFDFC}" srcOrd="1" destOrd="0" presId="urn:microsoft.com/office/officeart/2005/8/layout/orgChart1"/>
    <dgm:cxn modelId="{B0686410-9A8B-4788-A7E0-F53C1CFFE437}" type="presOf" srcId="{AD09F5E4-D4F9-4C40-A64D-965E957C029D}" destId="{687C95BF-BDFD-4DE1-95CC-7FE9870D8F31}" srcOrd="0" destOrd="0" presId="urn:microsoft.com/office/officeart/2005/8/layout/orgChart1"/>
    <dgm:cxn modelId="{F0869814-48FB-4B58-A741-869398E8E4F6}" type="presOf" srcId="{67B8EDF7-E772-40DE-B264-B7EDB59E4BB7}" destId="{1AE8B4A1-F029-49DB-9559-8AEBC4B9A1F2}" srcOrd="0" destOrd="0" presId="urn:microsoft.com/office/officeart/2005/8/layout/orgChart1"/>
    <dgm:cxn modelId="{F537DB16-9047-4774-A5CF-322FC3597BB8}" type="presOf" srcId="{9E400F90-DE6C-4281-87B7-1D65782320A8}" destId="{F90C4740-0DD0-4B65-9665-D3FB2799FE58}" srcOrd="1" destOrd="0" presId="urn:microsoft.com/office/officeart/2005/8/layout/orgChart1"/>
    <dgm:cxn modelId="{1CFEA717-F527-4322-9FBF-F657405DC6E6}" type="presOf" srcId="{CB8343A4-3AE9-480C-9B48-C44C5D84FCB6}" destId="{358EF35A-ACDF-4A52-8491-1A2618FEBBAF}" srcOrd="0" destOrd="0" presId="urn:microsoft.com/office/officeart/2005/8/layout/orgChart1"/>
    <dgm:cxn modelId="{E964B919-0162-4AA7-835F-5C2AA7C8E521}" type="presOf" srcId="{D920F8D0-5FD8-490D-9932-1830A82FC9F5}" destId="{B5AAC453-AB93-4C41-99BE-D02969067430}" srcOrd="0" destOrd="0" presId="urn:microsoft.com/office/officeart/2005/8/layout/orgChart1"/>
    <dgm:cxn modelId="{973C6F1A-DD49-4069-B5E0-A063B11AB41D}" type="presOf" srcId="{1AE53A0B-91AA-4341-8D6E-4B65219CA4D6}" destId="{8A019AD5-0E2C-469B-8903-F9CDCEB7D2C7}" srcOrd="0" destOrd="0" presId="urn:microsoft.com/office/officeart/2005/8/layout/orgChart1"/>
    <dgm:cxn modelId="{1727361D-68F9-4A8D-9463-BF8355C13983}" type="presOf" srcId="{C2257FF7-4527-4828-9E0E-A2EF75D97E95}" destId="{0169149C-BF0B-49FC-90B7-BFB79572FB15}" srcOrd="1" destOrd="0" presId="urn:microsoft.com/office/officeart/2005/8/layout/orgChart1"/>
    <dgm:cxn modelId="{7228DE2E-050E-4C5D-B5A3-C0CE0633B9B4}" srcId="{CA13CC51-B759-454F-B86E-198DB8198073}" destId="{5389131D-A262-4637-ADCD-E8E734FA18F9}" srcOrd="1" destOrd="0" parTransId="{C88E3BF0-C1A5-494C-BF22-0EC6460691DE}" sibTransId="{ECA6BEEA-2C3E-4837-9F5B-086CFBEA692F}"/>
    <dgm:cxn modelId="{07196435-D325-4843-BF01-9BA99B34DD26}" type="presOf" srcId="{5389131D-A262-4637-ADCD-E8E734FA18F9}" destId="{0A1C5E64-379D-4381-9916-68C3253F985C}" srcOrd="0" destOrd="0" presId="urn:microsoft.com/office/officeart/2005/8/layout/orgChart1"/>
    <dgm:cxn modelId="{E5D3383B-8168-4810-ACC3-62163AD6C4E9}" srcId="{CA13CC51-B759-454F-B86E-198DB8198073}" destId="{5D5C8BBD-B89A-442B-B8E0-A3A6950EAF76}" srcOrd="0" destOrd="0" parTransId="{2225CC95-5D08-47BD-8661-539CAFE49A31}" sibTransId="{6DB246BF-3EBD-414D-B222-73A3FDC2BA77}"/>
    <dgm:cxn modelId="{6E05A33E-7B79-4455-A9CC-39A7D26173E8}" type="presOf" srcId="{31DF82E9-CD77-45EE-A9AB-B41022E8EBC7}" destId="{53A3E46F-D206-44FD-A8E0-35AF3E775DF6}" srcOrd="1" destOrd="0" presId="urn:microsoft.com/office/officeart/2005/8/layout/orgChart1"/>
    <dgm:cxn modelId="{653BC45C-B092-4BE8-8C6D-45E57CC58936}" type="presOf" srcId="{D4D74D9F-4814-4759-BA45-8E6767257224}" destId="{24763866-D28A-45DC-800A-9FD29F73BD23}" srcOrd="0" destOrd="0" presId="urn:microsoft.com/office/officeart/2005/8/layout/orgChart1"/>
    <dgm:cxn modelId="{60D64A43-0BA1-4DC2-9CAB-DF899CAC124D}" type="presOf" srcId="{C88E3BF0-C1A5-494C-BF22-0EC6460691DE}" destId="{574FA306-A7E9-42CB-8D13-A3D5B3439469}" srcOrd="0" destOrd="0" presId="urn:microsoft.com/office/officeart/2005/8/layout/orgChart1"/>
    <dgm:cxn modelId="{819A9763-26D0-41DB-8281-9361FB468694}" type="presOf" srcId="{5D5C8BBD-B89A-442B-B8E0-A3A6950EAF76}" destId="{53599A6D-7B17-4098-A6BF-0B11AA1AB9E0}" srcOrd="1" destOrd="0" presId="urn:microsoft.com/office/officeart/2005/8/layout/orgChart1"/>
    <dgm:cxn modelId="{4D59D043-2267-4D66-9FA0-BE65DC10AD10}" type="presOf" srcId="{A57F23BF-1CF3-4848-BD98-37C797D6F806}" destId="{C331E738-A8F3-4036-BE30-8A71AFF66C17}" srcOrd="1" destOrd="0" presId="urn:microsoft.com/office/officeart/2005/8/layout/orgChart1"/>
    <dgm:cxn modelId="{950D9A68-3538-4539-80E2-6E4E2CDCD47F}" type="presOf" srcId="{67B8EDF7-E772-40DE-B264-B7EDB59E4BB7}" destId="{73449B2D-5931-4BB9-A5E4-B1D47442086B}" srcOrd="1" destOrd="0" presId="urn:microsoft.com/office/officeart/2005/8/layout/orgChart1"/>
    <dgm:cxn modelId="{03694E4A-382F-42F0-AB3C-308370BC8283}" srcId="{4BA514B3-5F07-42AD-ABA2-053CF704EE61}" destId="{9E400F90-DE6C-4281-87B7-1D65782320A8}" srcOrd="1" destOrd="0" parTransId="{A3F3E705-CFA5-4550-B943-D07C9842EE1B}" sibTransId="{BBD94417-93D5-471D-AF75-91B81133569F}"/>
    <dgm:cxn modelId="{9DD7F84A-52B9-43D3-B822-95C5D910CBE5}" srcId="{31DF82E9-CD77-45EE-A9AB-B41022E8EBC7}" destId="{1AE53A0B-91AA-4341-8D6E-4B65219CA4D6}" srcOrd="1" destOrd="0" parTransId="{2B3A5B72-C365-4E91-BC75-EAB6F1EBAAA4}" sibTransId="{DC257288-1464-43F2-B559-3A7B4AA24498}"/>
    <dgm:cxn modelId="{3D06126D-CB7B-400E-B295-63770FDC4AA1}" type="presOf" srcId="{31DF82E9-CD77-45EE-A9AB-B41022E8EBC7}" destId="{3D2E92C9-3E52-4947-AD1E-A573E4B8CEC4}" srcOrd="0" destOrd="0" presId="urn:microsoft.com/office/officeart/2005/8/layout/orgChart1"/>
    <dgm:cxn modelId="{BA78B071-B46F-4FE1-8843-F314F2BBFA05}" type="presOf" srcId="{4BA514B3-5F07-42AD-ABA2-053CF704EE61}" destId="{1F894F2E-1468-49D9-AD2A-1F078C107AD3}" srcOrd="1" destOrd="0" presId="urn:microsoft.com/office/officeart/2005/8/layout/orgChart1"/>
    <dgm:cxn modelId="{AF0A0F73-0FDC-44E8-BB0C-3A0B55E044C7}" srcId="{4BA514B3-5F07-42AD-ABA2-053CF704EE61}" destId="{F829A55C-0C62-467D-8137-D2F4456AE9B3}" srcOrd="0" destOrd="0" parTransId="{D9E35541-3B98-46DB-8BFC-08BE1603E58C}" sibTransId="{41911B41-1925-48EA-A893-85A960CD2C53}"/>
    <dgm:cxn modelId="{6210FF76-C541-424F-A862-CF35C6624AD0}" type="presOf" srcId="{6C47D846-5C35-47F7-B122-D80547BB9A68}" destId="{71EE7A62-96FD-4BFC-90EA-DAF959DA0E27}" srcOrd="0" destOrd="0" presId="urn:microsoft.com/office/officeart/2005/8/layout/orgChart1"/>
    <dgm:cxn modelId="{E80F1877-D19B-45B6-8306-6E7C9917DD96}" srcId="{9E400F90-DE6C-4281-87B7-1D65782320A8}" destId="{67B8EDF7-E772-40DE-B264-B7EDB59E4BB7}" srcOrd="0" destOrd="0" parTransId="{7C6928F0-5383-4A03-B924-C00DDD65DECA}" sibTransId="{CF46EBB8-27F6-42FC-9997-2C08C6EF9FF5}"/>
    <dgm:cxn modelId="{2EB23978-A925-49CC-BA91-FC15ECB38678}" srcId="{4BA514B3-5F07-42AD-ABA2-053CF704EE61}" destId="{CA13CC51-B759-454F-B86E-198DB8198073}" srcOrd="2" destOrd="0" parTransId="{9960ABB7-7046-4620-B93C-AEE2D72DBDE3}" sibTransId="{B3C4CCF3-161C-460A-86BE-E607DB3F899D}"/>
    <dgm:cxn modelId="{1B9E167A-2F53-4894-B39B-D17C7BAEE3CA}" type="presOf" srcId="{D9E35541-3B98-46DB-8BFC-08BE1603E58C}" destId="{3B74F455-CB61-4DAB-901D-409D00D48145}" srcOrd="0" destOrd="0" presId="urn:microsoft.com/office/officeart/2005/8/layout/orgChart1"/>
    <dgm:cxn modelId="{621D345A-9A2F-4CEF-AF15-7DB15F3869F6}" type="presOf" srcId="{F829A55C-0C62-467D-8137-D2F4456AE9B3}" destId="{3FC69485-727F-4280-8B70-AC70EDA24367}" srcOrd="1" destOrd="0" presId="urn:microsoft.com/office/officeart/2005/8/layout/orgChart1"/>
    <dgm:cxn modelId="{B3D7E47A-1125-4F09-AEEB-637367846A1E}" type="presOf" srcId="{A3F3E705-CFA5-4550-B943-D07C9842EE1B}" destId="{8717B228-CBBE-42A7-91A7-6832F19D9BF7}" srcOrd="0" destOrd="0" presId="urn:microsoft.com/office/officeart/2005/8/layout/orgChart1"/>
    <dgm:cxn modelId="{5300437B-A7CD-4F48-81A6-F344638453A3}" type="presOf" srcId="{2B3A5B72-C365-4E91-BC75-EAB6F1EBAAA4}" destId="{DF87E7E0-E05B-4EC9-853B-804CDF1A4D04}" srcOrd="0" destOrd="0" presId="urn:microsoft.com/office/officeart/2005/8/layout/orgChart1"/>
    <dgm:cxn modelId="{32D1198C-32C6-4B2B-862B-C1478D4A9371}" type="presOf" srcId="{CA13CC51-B759-454F-B86E-198DB8198073}" destId="{20263B8B-863E-4731-A214-351CCDC5F466}" srcOrd="0" destOrd="0" presId="urn:microsoft.com/office/officeart/2005/8/layout/orgChart1"/>
    <dgm:cxn modelId="{25890E8E-0FD4-46AA-81C5-DEBC1C3E9319}" type="presOf" srcId="{A57F23BF-1CF3-4848-BD98-37C797D6F806}" destId="{B0E1637B-731E-425A-B055-D54523099304}" srcOrd="0" destOrd="0" presId="urn:microsoft.com/office/officeart/2005/8/layout/orgChart1"/>
    <dgm:cxn modelId="{9642BA8F-3DA3-49F1-8C7E-FFB7DD2706A3}" type="presOf" srcId="{5389131D-A262-4637-ADCD-E8E734FA18F9}" destId="{11327C8A-07F8-42B1-9175-5E1ED613F2CB}" srcOrd="1" destOrd="0" presId="urn:microsoft.com/office/officeart/2005/8/layout/orgChart1"/>
    <dgm:cxn modelId="{E6937793-9B35-45F6-9811-4A1D8C317CD6}" srcId="{9E400F90-DE6C-4281-87B7-1D65782320A8}" destId="{D920F8D0-5FD8-490D-9932-1830A82FC9F5}" srcOrd="1" destOrd="0" parTransId="{6C47D846-5C35-47F7-B122-D80547BB9A68}" sibTransId="{5E4B1BC6-7811-4520-90A0-F5AADBE61FAF}"/>
    <dgm:cxn modelId="{610BEC9C-F196-4C98-8F86-988F1A97CADD}" type="presOf" srcId="{7C6928F0-5383-4A03-B924-C00DDD65DECA}" destId="{B56FB666-9499-46BD-8817-59C68A4E781C}" srcOrd="0" destOrd="0" presId="urn:microsoft.com/office/officeart/2005/8/layout/orgChart1"/>
    <dgm:cxn modelId="{F90FEB9E-B514-4AEE-B4AE-570ABB955A1D}" srcId="{4BA514B3-5F07-42AD-ABA2-053CF704EE61}" destId="{31DF82E9-CD77-45EE-A9AB-B41022E8EBC7}" srcOrd="3" destOrd="0" parTransId="{FC27DB2C-DD51-46CD-A7CD-FE1DEAC7EECB}" sibTransId="{BB779D8E-71AA-4860-ADB2-D8EAED58936C}"/>
    <dgm:cxn modelId="{231342A6-74E5-44F0-82F9-E3593066D66D}" type="presOf" srcId="{32DC8351-9DDD-41C5-A672-8C78DB78F4D8}" destId="{E8F69384-0F25-49C7-9FD0-CB192C31FDEE}" srcOrd="0" destOrd="0" presId="urn:microsoft.com/office/officeart/2005/8/layout/orgChart1"/>
    <dgm:cxn modelId="{094BDDB0-6B8F-4566-A1D1-C6026960432C}" type="presOf" srcId="{2225CC95-5D08-47BD-8661-539CAFE49A31}" destId="{7D7C75F5-BBD4-41B5-8BB3-3113D559DE61}" srcOrd="0" destOrd="0" presId="urn:microsoft.com/office/officeart/2005/8/layout/orgChart1"/>
    <dgm:cxn modelId="{6E076FB4-FE4A-4EA9-BAEF-33D50385D949}" type="presOf" srcId="{FC27DB2C-DD51-46CD-A7CD-FE1DEAC7EECB}" destId="{92E36BD2-3652-4A57-947D-8F7287A8FD0E}" srcOrd="0" destOrd="0" presId="urn:microsoft.com/office/officeart/2005/8/layout/orgChart1"/>
    <dgm:cxn modelId="{047F22C0-CB44-4BF3-A407-D80BF2DD05CD}" type="presOf" srcId="{4BA514B3-5F07-42AD-ABA2-053CF704EE61}" destId="{52AD1DCD-B982-475D-A7CE-ED7BD07BA291}" srcOrd="0" destOrd="0" presId="urn:microsoft.com/office/officeart/2005/8/layout/orgChart1"/>
    <dgm:cxn modelId="{F3815AC3-2445-4DD0-9AC2-FE5A4E054D5D}" type="presOf" srcId="{D920F8D0-5FD8-490D-9932-1830A82FC9F5}" destId="{4D156453-4818-480C-82C3-0E986C9D1291}" srcOrd="1" destOrd="0" presId="urn:microsoft.com/office/officeart/2005/8/layout/orgChart1"/>
    <dgm:cxn modelId="{76DE16C7-8F07-4A8B-A7EC-D069C4C7DB83}" type="presOf" srcId="{F829A55C-0C62-467D-8137-D2F4456AE9B3}" destId="{48F2C72B-BD61-4BB9-99EB-5ED5D073CE12}" srcOrd="0" destOrd="0" presId="urn:microsoft.com/office/officeart/2005/8/layout/orgChart1"/>
    <dgm:cxn modelId="{DE4269C8-828C-487E-9943-89D7CA88A9A5}" type="presOf" srcId="{5D5C8BBD-B89A-442B-B8E0-A3A6950EAF76}" destId="{EEC701D5-665E-42FE-9D3F-1912A14690B5}" srcOrd="0" destOrd="0" presId="urn:microsoft.com/office/officeart/2005/8/layout/orgChart1"/>
    <dgm:cxn modelId="{BDD59EC9-4C0C-4303-A565-95FB01F63411}" type="presOf" srcId="{9960ABB7-7046-4620-B93C-AEE2D72DBDE3}" destId="{4E1717D8-6B0A-4230-864E-6C7099FBF0BB}" srcOrd="0" destOrd="0" presId="urn:microsoft.com/office/officeart/2005/8/layout/orgChart1"/>
    <dgm:cxn modelId="{6933BAD7-2D71-43C4-8147-BA3FA79A06B5}" srcId="{3522AC2E-FD6A-412F-88FF-E39479862200}" destId="{4BA514B3-5F07-42AD-ABA2-053CF704EE61}" srcOrd="0" destOrd="0" parTransId="{A4B2C550-B338-4409-888F-318F8E328CBE}" sibTransId="{AD5A9E34-D33B-467A-84AC-1E34956EEE27}"/>
    <dgm:cxn modelId="{D37EEED9-334E-4B59-A515-C5BB8ED4C9A3}" type="presOf" srcId="{3522AC2E-FD6A-412F-88FF-E39479862200}" destId="{4B537AD3-CBE2-475B-B972-5FC87CF5E905}" srcOrd="0" destOrd="0" presId="urn:microsoft.com/office/officeart/2005/8/layout/orgChart1"/>
    <dgm:cxn modelId="{AD8B8DDA-34CF-4B5A-A162-83C07F0D4934}" type="presOf" srcId="{CA13CC51-B759-454F-B86E-198DB8198073}" destId="{5EA21011-B223-48EE-AB4C-7AAB02092F23}" srcOrd="1" destOrd="0" presId="urn:microsoft.com/office/officeart/2005/8/layout/orgChart1"/>
    <dgm:cxn modelId="{D219E9E0-4249-4923-BC02-BEE5C94E862E}" type="presOf" srcId="{1AE53A0B-91AA-4341-8D6E-4B65219CA4D6}" destId="{86144D2C-5755-4D78-B1C9-9C8CB47302E5}" srcOrd="1" destOrd="0" presId="urn:microsoft.com/office/officeart/2005/8/layout/orgChart1"/>
    <dgm:cxn modelId="{B970CDE4-A428-4D73-8A4A-31A64544EB79}" srcId="{31DF82E9-CD77-45EE-A9AB-B41022E8EBC7}" destId="{AD09F5E4-D4F9-4C40-A64D-965E957C029D}" srcOrd="0" destOrd="0" parTransId="{32DC8351-9DDD-41C5-A672-8C78DB78F4D8}" sibTransId="{AF9F8721-E722-4EFD-8F51-937F78820A9B}"/>
    <dgm:cxn modelId="{911C1BE6-D7FE-4954-B8EE-8037CC5E2292}" srcId="{F829A55C-0C62-467D-8137-D2F4456AE9B3}" destId="{A57F23BF-1CF3-4848-BD98-37C797D6F806}" srcOrd="1" destOrd="0" parTransId="{D4D74D9F-4814-4759-BA45-8E6767257224}" sibTransId="{5E62D246-8CFA-4CF4-B024-8D019A0512EB}"/>
    <dgm:cxn modelId="{0936DCEF-9BBF-47C3-9F10-5C1866A42F90}" type="presOf" srcId="{9E400F90-DE6C-4281-87B7-1D65782320A8}" destId="{2F1094A8-C456-41A9-8182-1EF642AB00AE}" srcOrd="0" destOrd="0" presId="urn:microsoft.com/office/officeart/2005/8/layout/orgChart1"/>
    <dgm:cxn modelId="{9EAAA5F7-22C2-44C7-B432-261474B3957F}" srcId="{F829A55C-0C62-467D-8137-D2F4456AE9B3}" destId="{C2257FF7-4527-4828-9E0E-A2EF75D97E95}" srcOrd="0" destOrd="0" parTransId="{CB8343A4-3AE9-480C-9B48-C44C5D84FCB6}" sibTransId="{96D904C2-0D56-461B-92BF-5B4589CD95ED}"/>
    <dgm:cxn modelId="{85A8F0FE-242F-44F9-A301-094106FD3B38}" type="presOf" srcId="{C2257FF7-4527-4828-9E0E-A2EF75D97E95}" destId="{03096DEB-1C3F-4FF0-B037-ECF4BCF6622D}" srcOrd="0" destOrd="0" presId="urn:microsoft.com/office/officeart/2005/8/layout/orgChart1"/>
    <dgm:cxn modelId="{53A1F0DA-049A-4BF7-993B-ED4D9B14660A}" type="presParOf" srcId="{4B537AD3-CBE2-475B-B972-5FC87CF5E905}" destId="{0D60294E-B10B-4F62-8869-6A1C4334B1B9}" srcOrd="0" destOrd="0" presId="urn:microsoft.com/office/officeart/2005/8/layout/orgChart1"/>
    <dgm:cxn modelId="{57D5E741-77F6-4555-8FC8-929537D05C8E}" type="presParOf" srcId="{0D60294E-B10B-4F62-8869-6A1C4334B1B9}" destId="{5473ABC7-9643-4091-8837-8223485640C8}" srcOrd="0" destOrd="0" presId="urn:microsoft.com/office/officeart/2005/8/layout/orgChart1"/>
    <dgm:cxn modelId="{FD615301-1CFB-4AC9-B798-72A66C5B02C0}" type="presParOf" srcId="{5473ABC7-9643-4091-8837-8223485640C8}" destId="{52AD1DCD-B982-475D-A7CE-ED7BD07BA291}" srcOrd="0" destOrd="0" presId="urn:microsoft.com/office/officeart/2005/8/layout/orgChart1"/>
    <dgm:cxn modelId="{805F5ACE-E580-4BF8-B663-5D5FD57062E6}" type="presParOf" srcId="{5473ABC7-9643-4091-8837-8223485640C8}" destId="{1F894F2E-1468-49D9-AD2A-1F078C107AD3}" srcOrd="1" destOrd="0" presId="urn:microsoft.com/office/officeart/2005/8/layout/orgChart1"/>
    <dgm:cxn modelId="{9C6C83BF-B45F-4BAF-9096-11CEDD3E0BFC}" type="presParOf" srcId="{0D60294E-B10B-4F62-8869-6A1C4334B1B9}" destId="{AFF82DBA-972C-4545-8300-4D7F032B7F2E}" srcOrd="1" destOrd="0" presId="urn:microsoft.com/office/officeart/2005/8/layout/orgChart1"/>
    <dgm:cxn modelId="{7D38D9A5-BDCC-4072-8FCD-9B60DDC76BA3}" type="presParOf" srcId="{AFF82DBA-972C-4545-8300-4D7F032B7F2E}" destId="{3B74F455-CB61-4DAB-901D-409D00D48145}" srcOrd="0" destOrd="0" presId="urn:microsoft.com/office/officeart/2005/8/layout/orgChart1"/>
    <dgm:cxn modelId="{3EED4B1A-A919-4CB3-BA3B-D9E5A2CF1823}" type="presParOf" srcId="{AFF82DBA-972C-4545-8300-4D7F032B7F2E}" destId="{4B7D2FF7-C2B8-4B39-8A2F-E5BB8D85DBA0}" srcOrd="1" destOrd="0" presId="urn:microsoft.com/office/officeart/2005/8/layout/orgChart1"/>
    <dgm:cxn modelId="{D332C140-86BF-4266-AC2C-609BCFA7CC76}" type="presParOf" srcId="{4B7D2FF7-C2B8-4B39-8A2F-E5BB8D85DBA0}" destId="{3885F96B-19F1-47D9-87A6-2FD8C04045C4}" srcOrd="0" destOrd="0" presId="urn:microsoft.com/office/officeart/2005/8/layout/orgChart1"/>
    <dgm:cxn modelId="{C399C2FD-A8EA-44F5-BAD5-B8F7159FA092}" type="presParOf" srcId="{3885F96B-19F1-47D9-87A6-2FD8C04045C4}" destId="{48F2C72B-BD61-4BB9-99EB-5ED5D073CE12}" srcOrd="0" destOrd="0" presId="urn:microsoft.com/office/officeart/2005/8/layout/orgChart1"/>
    <dgm:cxn modelId="{A5429780-C25A-4037-95D7-54330117E353}" type="presParOf" srcId="{3885F96B-19F1-47D9-87A6-2FD8C04045C4}" destId="{3FC69485-727F-4280-8B70-AC70EDA24367}" srcOrd="1" destOrd="0" presId="urn:microsoft.com/office/officeart/2005/8/layout/orgChart1"/>
    <dgm:cxn modelId="{6995F0D1-F15C-4443-BE57-999CD887A265}" type="presParOf" srcId="{4B7D2FF7-C2B8-4B39-8A2F-E5BB8D85DBA0}" destId="{2DA414DE-3FDB-424E-8918-F121715E461D}" srcOrd="1" destOrd="0" presId="urn:microsoft.com/office/officeart/2005/8/layout/orgChart1"/>
    <dgm:cxn modelId="{00066568-5B5C-4CCD-A13B-95D71F4D9FDB}" type="presParOf" srcId="{2DA414DE-3FDB-424E-8918-F121715E461D}" destId="{358EF35A-ACDF-4A52-8491-1A2618FEBBAF}" srcOrd="0" destOrd="0" presId="urn:microsoft.com/office/officeart/2005/8/layout/orgChart1"/>
    <dgm:cxn modelId="{0D858311-2A98-41D4-A312-EA81B9F23CF3}" type="presParOf" srcId="{2DA414DE-3FDB-424E-8918-F121715E461D}" destId="{34F96A3A-C20E-4CE7-8C03-D080D2951932}" srcOrd="1" destOrd="0" presId="urn:microsoft.com/office/officeart/2005/8/layout/orgChart1"/>
    <dgm:cxn modelId="{4DA23301-80D7-417C-B2F2-84A8B1368659}" type="presParOf" srcId="{34F96A3A-C20E-4CE7-8C03-D080D2951932}" destId="{F57855EC-96A9-488E-B1D6-9073DAE77112}" srcOrd="0" destOrd="0" presId="urn:microsoft.com/office/officeart/2005/8/layout/orgChart1"/>
    <dgm:cxn modelId="{11EEA83A-733C-42BB-A6EF-64FD95B287B6}" type="presParOf" srcId="{F57855EC-96A9-488E-B1D6-9073DAE77112}" destId="{03096DEB-1C3F-4FF0-B037-ECF4BCF6622D}" srcOrd="0" destOrd="0" presId="urn:microsoft.com/office/officeart/2005/8/layout/orgChart1"/>
    <dgm:cxn modelId="{F9E2DC7B-4090-464F-B88C-06E2F510C86F}" type="presParOf" srcId="{F57855EC-96A9-488E-B1D6-9073DAE77112}" destId="{0169149C-BF0B-49FC-90B7-BFB79572FB15}" srcOrd="1" destOrd="0" presId="urn:microsoft.com/office/officeart/2005/8/layout/orgChart1"/>
    <dgm:cxn modelId="{1CFA8687-D711-4BFA-996B-131B4E0F2E3F}" type="presParOf" srcId="{34F96A3A-C20E-4CE7-8C03-D080D2951932}" destId="{346E6D68-5186-4990-8358-7A671648F865}" srcOrd="1" destOrd="0" presId="urn:microsoft.com/office/officeart/2005/8/layout/orgChart1"/>
    <dgm:cxn modelId="{1CBF2156-9AE9-45F0-9CC3-B5404542971D}" type="presParOf" srcId="{34F96A3A-C20E-4CE7-8C03-D080D2951932}" destId="{017C54D5-6534-4014-AF06-4AEABDB4582D}" srcOrd="2" destOrd="0" presId="urn:microsoft.com/office/officeart/2005/8/layout/orgChart1"/>
    <dgm:cxn modelId="{B75C3CA5-E1AE-4C07-A8D1-A3BAD2A156EF}" type="presParOf" srcId="{2DA414DE-3FDB-424E-8918-F121715E461D}" destId="{24763866-D28A-45DC-800A-9FD29F73BD23}" srcOrd="2" destOrd="0" presId="urn:microsoft.com/office/officeart/2005/8/layout/orgChart1"/>
    <dgm:cxn modelId="{3A37CCFF-2489-454A-A831-F08DA4D706C5}" type="presParOf" srcId="{2DA414DE-3FDB-424E-8918-F121715E461D}" destId="{B5401D27-67FB-4540-99E7-C48F0B28AA82}" srcOrd="3" destOrd="0" presId="urn:microsoft.com/office/officeart/2005/8/layout/orgChart1"/>
    <dgm:cxn modelId="{628EA419-1FBC-494B-ABB7-BAAA2D91C220}" type="presParOf" srcId="{B5401D27-67FB-4540-99E7-C48F0B28AA82}" destId="{BB4FAEE4-C677-48B7-86D0-B07FFD1166CC}" srcOrd="0" destOrd="0" presId="urn:microsoft.com/office/officeart/2005/8/layout/orgChart1"/>
    <dgm:cxn modelId="{71B3B5CF-485B-4893-83E1-BC643412F3E1}" type="presParOf" srcId="{BB4FAEE4-C677-48B7-86D0-B07FFD1166CC}" destId="{B0E1637B-731E-425A-B055-D54523099304}" srcOrd="0" destOrd="0" presId="urn:microsoft.com/office/officeart/2005/8/layout/orgChart1"/>
    <dgm:cxn modelId="{AA83593D-6161-47BC-856E-EC8E29D42C62}" type="presParOf" srcId="{BB4FAEE4-C677-48B7-86D0-B07FFD1166CC}" destId="{C331E738-A8F3-4036-BE30-8A71AFF66C17}" srcOrd="1" destOrd="0" presId="urn:microsoft.com/office/officeart/2005/8/layout/orgChart1"/>
    <dgm:cxn modelId="{F3591D46-3494-40E1-BDD2-47251621961A}" type="presParOf" srcId="{B5401D27-67FB-4540-99E7-C48F0B28AA82}" destId="{EB692687-ECF3-4D1D-B392-F9C354B3754B}" srcOrd="1" destOrd="0" presId="urn:microsoft.com/office/officeart/2005/8/layout/orgChart1"/>
    <dgm:cxn modelId="{481C23EC-9800-49FC-A3A5-7A7D0E53A575}" type="presParOf" srcId="{B5401D27-67FB-4540-99E7-C48F0B28AA82}" destId="{ADA90C1E-B2E1-4F80-8475-23A75C95F4B6}" srcOrd="2" destOrd="0" presId="urn:microsoft.com/office/officeart/2005/8/layout/orgChart1"/>
    <dgm:cxn modelId="{8D9C6C82-DC75-4BB0-A289-A23524E8A7D0}" type="presParOf" srcId="{4B7D2FF7-C2B8-4B39-8A2F-E5BB8D85DBA0}" destId="{57589B54-3A97-45F7-BCAB-4887B3CDE4B4}" srcOrd="2" destOrd="0" presId="urn:microsoft.com/office/officeart/2005/8/layout/orgChart1"/>
    <dgm:cxn modelId="{DD6920CF-8B27-463D-9D54-31887DB772B0}" type="presParOf" srcId="{AFF82DBA-972C-4545-8300-4D7F032B7F2E}" destId="{8717B228-CBBE-42A7-91A7-6832F19D9BF7}" srcOrd="2" destOrd="0" presId="urn:microsoft.com/office/officeart/2005/8/layout/orgChart1"/>
    <dgm:cxn modelId="{882EBE41-66F6-408A-B4B4-85BC1E05CD53}" type="presParOf" srcId="{AFF82DBA-972C-4545-8300-4D7F032B7F2E}" destId="{E1E73DF7-C238-4523-827F-5336B9CBC4F2}" srcOrd="3" destOrd="0" presId="urn:microsoft.com/office/officeart/2005/8/layout/orgChart1"/>
    <dgm:cxn modelId="{400EC408-EBDC-4768-8713-38433A092D84}" type="presParOf" srcId="{E1E73DF7-C238-4523-827F-5336B9CBC4F2}" destId="{789BE0EE-FE97-417F-B7D6-CB7FD9D1E346}" srcOrd="0" destOrd="0" presId="urn:microsoft.com/office/officeart/2005/8/layout/orgChart1"/>
    <dgm:cxn modelId="{9B5B920B-6EE2-49D5-A65C-B55AF30FEA8A}" type="presParOf" srcId="{789BE0EE-FE97-417F-B7D6-CB7FD9D1E346}" destId="{2F1094A8-C456-41A9-8182-1EF642AB00AE}" srcOrd="0" destOrd="0" presId="urn:microsoft.com/office/officeart/2005/8/layout/orgChart1"/>
    <dgm:cxn modelId="{641AC2D2-D5BD-4798-85D2-89658F62373E}" type="presParOf" srcId="{789BE0EE-FE97-417F-B7D6-CB7FD9D1E346}" destId="{F90C4740-0DD0-4B65-9665-D3FB2799FE58}" srcOrd="1" destOrd="0" presId="urn:microsoft.com/office/officeart/2005/8/layout/orgChart1"/>
    <dgm:cxn modelId="{DB4BD017-DF3F-46B7-AAED-8B18F65954A0}" type="presParOf" srcId="{E1E73DF7-C238-4523-827F-5336B9CBC4F2}" destId="{3E7E3F26-0A18-414E-97F7-A5B6EEAA955B}" srcOrd="1" destOrd="0" presId="urn:microsoft.com/office/officeart/2005/8/layout/orgChart1"/>
    <dgm:cxn modelId="{DF6F6072-D11A-49DF-8E2B-C5EFDA6D532A}" type="presParOf" srcId="{3E7E3F26-0A18-414E-97F7-A5B6EEAA955B}" destId="{B56FB666-9499-46BD-8817-59C68A4E781C}" srcOrd="0" destOrd="0" presId="urn:microsoft.com/office/officeart/2005/8/layout/orgChart1"/>
    <dgm:cxn modelId="{5C7BBB8C-2D68-4D35-B155-02109E01E622}" type="presParOf" srcId="{3E7E3F26-0A18-414E-97F7-A5B6EEAA955B}" destId="{2B7FF60D-7E41-4058-BE45-EE2DB623B5BE}" srcOrd="1" destOrd="0" presId="urn:microsoft.com/office/officeart/2005/8/layout/orgChart1"/>
    <dgm:cxn modelId="{D4EEB92F-D088-4E4D-973C-7ADCF90935DF}" type="presParOf" srcId="{2B7FF60D-7E41-4058-BE45-EE2DB623B5BE}" destId="{77B7D0C5-610D-4AF6-A8DA-210E0BC3266C}" srcOrd="0" destOrd="0" presId="urn:microsoft.com/office/officeart/2005/8/layout/orgChart1"/>
    <dgm:cxn modelId="{16D0AD07-3FB8-4607-85F5-59F794912F18}" type="presParOf" srcId="{77B7D0C5-610D-4AF6-A8DA-210E0BC3266C}" destId="{1AE8B4A1-F029-49DB-9559-8AEBC4B9A1F2}" srcOrd="0" destOrd="0" presId="urn:microsoft.com/office/officeart/2005/8/layout/orgChart1"/>
    <dgm:cxn modelId="{AD924FD7-1ADF-46A4-958F-2AEC4487AE79}" type="presParOf" srcId="{77B7D0C5-610D-4AF6-A8DA-210E0BC3266C}" destId="{73449B2D-5931-4BB9-A5E4-B1D47442086B}" srcOrd="1" destOrd="0" presId="urn:microsoft.com/office/officeart/2005/8/layout/orgChart1"/>
    <dgm:cxn modelId="{EF964CFF-D037-43E5-B366-A63357880050}" type="presParOf" srcId="{2B7FF60D-7E41-4058-BE45-EE2DB623B5BE}" destId="{99AEE535-8DA9-486A-B7CD-66E301927D02}" srcOrd="1" destOrd="0" presId="urn:microsoft.com/office/officeart/2005/8/layout/orgChart1"/>
    <dgm:cxn modelId="{FEB129F8-FCF3-4994-8E0E-84EB7350B2C6}" type="presParOf" srcId="{2B7FF60D-7E41-4058-BE45-EE2DB623B5BE}" destId="{F500495F-D720-40A4-976C-ACDEC175B006}" srcOrd="2" destOrd="0" presId="urn:microsoft.com/office/officeart/2005/8/layout/orgChart1"/>
    <dgm:cxn modelId="{5D45BAE7-0F68-4023-BE30-FEC399419FD8}" type="presParOf" srcId="{3E7E3F26-0A18-414E-97F7-A5B6EEAA955B}" destId="{71EE7A62-96FD-4BFC-90EA-DAF959DA0E27}" srcOrd="2" destOrd="0" presId="urn:microsoft.com/office/officeart/2005/8/layout/orgChart1"/>
    <dgm:cxn modelId="{CFF50F7B-A9CE-429E-9ED4-CACDF441B4FF}" type="presParOf" srcId="{3E7E3F26-0A18-414E-97F7-A5B6EEAA955B}" destId="{E0B355A0-41C7-42D8-BADA-BEE9A76BF266}" srcOrd="3" destOrd="0" presId="urn:microsoft.com/office/officeart/2005/8/layout/orgChart1"/>
    <dgm:cxn modelId="{5EFC76BF-2A4F-4243-932F-45527D7D830E}" type="presParOf" srcId="{E0B355A0-41C7-42D8-BADA-BEE9A76BF266}" destId="{7C1D8B79-77C8-4618-ACA5-EF6DEEDBCAA0}" srcOrd="0" destOrd="0" presId="urn:microsoft.com/office/officeart/2005/8/layout/orgChart1"/>
    <dgm:cxn modelId="{7C9DF250-450C-4C5E-BDEE-4E00B43B0D11}" type="presParOf" srcId="{7C1D8B79-77C8-4618-ACA5-EF6DEEDBCAA0}" destId="{B5AAC453-AB93-4C41-99BE-D02969067430}" srcOrd="0" destOrd="0" presId="urn:microsoft.com/office/officeart/2005/8/layout/orgChart1"/>
    <dgm:cxn modelId="{4A9F8345-9F93-4EFB-AF27-2BA5BF2C1EF2}" type="presParOf" srcId="{7C1D8B79-77C8-4618-ACA5-EF6DEEDBCAA0}" destId="{4D156453-4818-480C-82C3-0E986C9D1291}" srcOrd="1" destOrd="0" presId="urn:microsoft.com/office/officeart/2005/8/layout/orgChart1"/>
    <dgm:cxn modelId="{B544D448-5B6C-4692-93D5-71CA0C2DC4B1}" type="presParOf" srcId="{E0B355A0-41C7-42D8-BADA-BEE9A76BF266}" destId="{D62A13BC-DC06-49D1-B37B-BDCBE525CE78}" srcOrd="1" destOrd="0" presId="urn:microsoft.com/office/officeart/2005/8/layout/orgChart1"/>
    <dgm:cxn modelId="{4E370D2F-F7B8-4C05-B25F-6918AFAAD6FC}" type="presParOf" srcId="{E0B355A0-41C7-42D8-BADA-BEE9A76BF266}" destId="{94E3C279-F1BA-4670-B2D2-5F815B04DF41}" srcOrd="2" destOrd="0" presId="urn:microsoft.com/office/officeart/2005/8/layout/orgChart1"/>
    <dgm:cxn modelId="{5FBDFF13-BEBC-4C1B-8831-D0F4CF05DCF4}" type="presParOf" srcId="{E1E73DF7-C238-4523-827F-5336B9CBC4F2}" destId="{67264EA4-ACDC-4A30-8449-F0E9B161DD79}" srcOrd="2" destOrd="0" presId="urn:microsoft.com/office/officeart/2005/8/layout/orgChart1"/>
    <dgm:cxn modelId="{A862D846-9976-49B5-9FE7-1B3730B0E4CE}" type="presParOf" srcId="{AFF82DBA-972C-4545-8300-4D7F032B7F2E}" destId="{4E1717D8-6B0A-4230-864E-6C7099FBF0BB}" srcOrd="4" destOrd="0" presId="urn:microsoft.com/office/officeart/2005/8/layout/orgChart1"/>
    <dgm:cxn modelId="{811775B0-8273-4CFD-81F1-5E757DED8B5A}" type="presParOf" srcId="{AFF82DBA-972C-4545-8300-4D7F032B7F2E}" destId="{6FB1B483-54E3-48C4-8266-B34308858EDF}" srcOrd="5" destOrd="0" presId="urn:microsoft.com/office/officeart/2005/8/layout/orgChart1"/>
    <dgm:cxn modelId="{A87B32CD-0199-4997-9990-BB3578136529}" type="presParOf" srcId="{6FB1B483-54E3-48C4-8266-B34308858EDF}" destId="{AB67F2B7-59F1-43FD-A353-94FBE05E709D}" srcOrd="0" destOrd="0" presId="urn:microsoft.com/office/officeart/2005/8/layout/orgChart1"/>
    <dgm:cxn modelId="{407B2A60-B603-4DAD-9D9E-D2ED8616C250}" type="presParOf" srcId="{AB67F2B7-59F1-43FD-A353-94FBE05E709D}" destId="{20263B8B-863E-4731-A214-351CCDC5F466}" srcOrd="0" destOrd="0" presId="urn:microsoft.com/office/officeart/2005/8/layout/orgChart1"/>
    <dgm:cxn modelId="{24DFE18C-8D97-429E-A454-D4894CD8A18F}" type="presParOf" srcId="{AB67F2B7-59F1-43FD-A353-94FBE05E709D}" destId="{5EA21011-B223-48EE-AB4C-7AAB02092F23}" srcOrd="1" destOrd="0" presId="urn:microsoft.com/office/officeart/2005/8/layout/orgChart1"/>
    <dgm:cxn modelId="{2E5184A4-8E51-4D43-BE37-33C5887EFF53}" type="presParOf" srcId="{6FB1B483-54E3-48C4-8266-B34308858EDF}" destId="{5D694028-C381-4D99-B9E7-44E4DB4088A2}" srcOrd="1" destOrd="0" presId="urn:microsoft.com/office/officeart/2005/8/layout/orgChart1"/>
    <dgm:cxn modelId="{A8A4A36B-10A4-46EA-9944-8C5EB945C429}" type="presParOf" srcId="{5D694028-C381-4D99-B9E7-44E4DB4088A2}" destId="{7D7C75F5-BBD4-41B5-8BB3-3113D559DE61}" srcOrd="0" destOrd="0" presId="urn:microsoft.com/office/officeart/2005/8/layout/orgChart1"/>
    <dgm:cxn modelId="{CFDAEBB6-703C-4A81-A00E-B5AD698A70C4}" type="presParOf" srcId="{5D694028-C381-4D99-B9E7-44E4DB4088A2}" destId="{00ECCA41-A483-4AA3-BEED-708CCA2985AC}" srcOrd="1" destOrd="0" presId="urn:microsoft.com/office/officeart/2005/8/layout/orgChart1"/>
    <dgm:cxn modelId="{3A9D4DAF-4B03-4DD2-818F-74BBF9D1918C}" type="presParOf" srcId="{00ECCA41-A483-4AA3-BEED-708CCA2985AC}" destId="{5D6E5A2E-D380-4BE2-9D48-0002B9701358}" srcOrd="0" destOrd="0" presId="urn:microsoft.com/office/officeart/2005/8/layout/orgChart1"/>
    <dgm:cxn modelId="{21664FC7-BA50-4E5B-9277-BF747B32B1E9}" type="presParOf" srcId="{5D6E5A2E-D380-4BE2-9D48-0002B9701358}" destId="{EEC701D5-665E-42FE-9D3F-1912A14690B5}" srcOrd="0" destOrd="0" presId="urn:microsoft.com/office/officeart/2005/8/layout/orgChart1"/>
    <dgm:cxn modelId="{DA11CD47-F5E4-4354-979A-7DC731E491A0}" type="presParOf" srcId="{5D6E5A2E-D380-4BE2-9D48-0002B9701358}" destId="{53599A6D-7B17-4098-A6BF-0B11AA1AB9E0}" srcOrd="1" destOrd="0" presId="urn:microsoft.com/office/officeart/2005/8/layout/orgChart1"/>
    <dgm:cxn modelId="{DB649B66-2B9D-4DF8-8A98-F7E2DF32FBB8}" type="presParOf" srcId="{00ECCA41-A483-4AA3-BEED-708CCA2985AC}" destId="{52730083-D311-4D42-BA74-16514D40DD44}" srcOrd="1" destOrd="0" presId="urn:microsoft.com/office/officeart/2005/8/layout/orgChart1"/>
    <dgm:cxn modelId="{048B6210-D349-49DB-8C99-A3FC27936C51}" type="presParOf" srcId="{00ECCA41-A483-4AA3-BEED-708CCA2985AC}" destId="{132AA08A-E0E0-4F1B-823C-4876446F9F03}" srcOrd="2" destOrd="0" presId="urn:microsoft.com/office/officeart/2005/8/layout/orgChart1"/>
    <dgm:cxn modelId="{69465F89-3806-4624-B5AD-C3E5EA4AC9EF}" type="presParOf" srcId="{5D694028-C381-4D99-B9E7-44E4DB4088A2}" destId="{574FA306-A7E9-42CB-8D13-A3D5B3439469}" srcOrd="2" destOrd="0" presId="urn:microsoft.com/office/officeart/2005/8/layout/orgChart1"/>
    <dgm:cxn modelId="{9A197929-1E66-4156-BD53-43C13CA8E08B}" type="presParOf" srcId="{5D694028-C381-4D99-B9E7-44E4DB4088A2}" destId="{AF3F901A-EEE8-49F3-AE05-603A93BC6924}" srcOrd="3" destOrd="0" presId="urn:microsoft.com/office/officeart/2005/8/layout/orgChart1"/>
    <dgm:cxn modelId="{1E97D155-D3DB-4F9A-84F1-D86BDD903CDA}" type="presParOf" srcId="{AF3F901A-EEE8-49F3-AE05-603A93BC6924}" destId="{DD10BEC5-1678-48B3-826E-7EB325517254}" srcOrd="0" destOrd="0" presId="urn:microsoft.com/office/officeart/2005/8/layout/orgChart1"/>
    <dgm:cxn modelId="{0D10E292-0A81-4576-B9FF-6A705FBCE605}" type="presParOf" srcId="{DD10BEC5-1678-48B3-826E-7EB325517254}" destId="{0A1C5E64-379D-4381-9916-68C3253F985C}" srcOrd="0" destOrd="0" presId="urn:microsoft.com/office/officeart/2005/8/layout/orgChart1"/>
    <dgm:cxn modelId="{9145BD59-D70F-4DCE-B357-B49BF8E15F3A}" type="presParOf" srcId="{DD10BEC5-1678-48B3-826E-7EB325517254}" destId="{11327C8A-07F8-42B1-9175-5E1ED613F2CB}" srcOrd="1" destOrd="0" presId="urn:microsoft.com/office/officeart/2005/8/layout/orgChart1"/>
    <dgm:cxn modelId="{D51F525B-DF2D-4490-9663-BD436678553D}" type="presParOf" srcId="{AF3F901A-EEE8-49F3-AE05-603A93BC6924}" destId="{6AEAF4F8-9ED7-4B00-85C2-10300E0598B0}" srcOrd="1" destOrd="0" presId="urn:microsoft.com/office/officeart/2005/8/layout/orgChart1"/>
    <dgm:cxn modelId="{E3EC4E12-A449-41C0-98C5-57E74A586E9E}" type="presParOf" srcId="{AF3F901A-EEE8-49F3-AE05-603A93BC6924}" destId="{F2E76F2F-740F-4570-B412-8E5EDA1363CE}" srcOrd="2" destOrd="0" presId="urn:microsoft.com/office/officeart/2005/8/layout/orgChart1"/>
    <dgm:cxn modelId="{6D6531DC-3F02-4788-9071-20B0A7092671}" type="presParOf" srcId="{6FB1B483-54E3-48C4-8266-B34308858EDF}" destId="{2C66336A-90B3-4E5E-B924-C80F2C02E8E1}" srcOrd="2" destOrd="0" presId="urn:microsoft.com/office/officeart/2005/8/layout/orgChart1"/>
    <dgm:cxn modelId="{330A33B3-59EB-48FF-8A27-EF2CFCFA787A}" type="presParOf" srcId="{AFF82DBA-972C-4545-8300-4D7F032B7F2E}" destId="{92E36BD2-3652-4A57-947D-8F7287A8FD0E}" srcOrd="6" destOrd="0" presId="urn:microsoft.com/office/officeart/2005/8/layout/orgChart1"/>
    <dgm:cxn modelId="{72755876-5C35-4536-BCD7-655DEF47A5E5}" type="presParOf" srcId="{AFF82DBA-972C-4545-8300-4D7F032B7F2E}" destId="{D3A75BF2-581B-46DA-8A32-4426A5401291}" srcOrd="7" destOrd="0" presId="urn:microsoft.com/office/officeart/2005/8/layout/orgChart1"/>
    <dgm:cxn modelId="{F54EA1F3-30E7-4F12-BCA7-74399BB8ED86}" type="presParOf" srcId="{D3A75BF2-581B-46DA-8A32-4426A5401291}" destId="{349ACC4B-13F2-45E2-92CA-809B59E49BEC}" srcOrd="0" destOrd="0" presId="urn:microsoft.com/office/officeart/2005/8/layout/orgChart1"/>
    <dgm:cxn modelId="{F53EB6E0-4CD2-4459-829D-94F23DCCEA72}" type="presParOf" srcId="{349ACC4B-13F2-45E2-92CA-809B59E49BEC}" destId="{3D2E92C9-3E52-4947-AD1E-A573E4B8CEC4}" srcOrd="0" destOrd="0" presId="urn:microsoft.com/office/officeart/2005/8/layout/orgChart1"/>
    <dgm:cxn modelId="{B0E937DA-0D79-449A-B3BB-4FB3C0E1AF1A}" type="presParOf" srcId="{349ACC4B-13F2-45E2-92CA-809B59E49BEC}" destId="{53A3E46F-D206-44FD-A8E0-35AF3E775DF6}" srcOrd="1" destOrd="0" presId="urn:microsoft.com/office/officeart/2005/8/layout/orgChart1"/>
    <dgm:cxn modelId="{610180BA-3105-41E5-9ED0-88B75FCC9065}" type="presParOf" srcId="{D3A75BF2-581B-46DA-8A32-4426A5401291}" destId="{C6D0E596-1143-4D7E-8C3E-4DE0361354D8}" srcOrd="1" destOrd="0" presId="urn:microsoft.com/office/officeart/2005/8/layout/orgChart1"/>
    <dgm:cxn modelId="{A753DDEE-C5E3-42F8-8BEB-1F86F9EB8BDF}" type="presParOf" srcId="{C6D0E596-1143-4D7E-8C3E-4DE0361354D8}" destId="{E8F69384-0F25-49C7-9FD0-CB192C31FDEE}" srcOrd="0" destOrd="0" presId="urn:microsoft.com/office/officeart/2005/8/layout/orgChart1"/>
    <dgm:cxn modelId="{21507F02-D0EC-4DBE-ABE9-F98A3DE70B6D}" type="presParOf" srcId="{C6D0E596-1143-4D7E-8C3E-4DE0361354D8}" destId="{D362EF42-2A0D-414C-AB1E-844C49FF9DD1}" srcOrd="1" destOrd="0" presId="urn:microsoft.com/office/officeart/2005/8/layout/orgChart1"/>
    <dgm:cxn modelId="{1597216F-BE06-4587-AAB5-A66F7C2F6E98}" type="presParOf" srcId="{D362EF42-2A0D-414C-AB1E-844C49FF9DD1}" destId="{6C0A1342-9C37-4240-95C1-1EFADCB29B7C}" srcOrd="0" destOrd="0" presId="urn:microsoft.com/office/officeart/2005/8/layout/orgChart1"/>
    <dgm:cxn modelId="{8090340A-D2F1-4925-8CC4-F4FDDDCEE4D3}" type="presParOf" srcId="{6C0A1342-9C37-4240-95C1-1EFADCB29B7C}" destId="{687C95BF-BDFD-4DE1-95CC-7FE9870D8F31}" srcOrd="0" destOrd="0" presId="urn:microsoft.com/office/officeart/2005/8/layout/orgChart1"/>
    <dgm:cxn modelId="{1F48A65E-9C58-4B87-AFC8-B8C89AE503AE}" type="presParOf" srcId="{6C0A1342-9C37-4240-95C1-1EFADCB29B7C}" destId="{7F0B9A31-E7D4-4203-AEE9-8B4F860AFDFC}" srcOrd="1" destOrd="0" presId="urn:microsoft.com/office/officeart/2005/8/layout/orgChart1"/>
    <dgm:cxn modelId="{2088DA2D-36D2-4F43-9B24-F08D60D2A522}" type="presParOf" srcId="{D362EF42-2A0D-414C-AB1E-844C49FF9DD1}" destId="{A2D29744-23CC-4716-95DF-E172D749359B}" srcOrd="1" destOrd="0" presId="urn:microsoft.com/office/officeart/2005/8/layout/orgChart1"/>
    <dgm:cxn modelId="{F12EF7B6-F39B-47D9-98DB-B6138532C04E}" type="presParOf" srcId="{D362EF42-2A0D-414C-AB1E-844C49FF9DD1}" destId="{3D47E3DA-8DCB-421F-9C9F-B01D8B4398D4}" srcOrd="2" destOrd="0" presId="urn:microsoft.com/office/officeart/2005/8/layout/orgChart1"/>
    <dgm:cxn modelId="{AE4EF9AC-06A8-4C32-811B-33366BD46E21}" type="presParOf" srcId="{C6D0E596-1143-4D7E-8C3E-4DE0361354D8}" destId="{DF87E7E0-E05B-4EC9-853B-804CDF1A4D04}" srcOrd="2" destOrd="0" presId="urn:microsoft.com/office/officeart/2005/8/layout/orgChart1"/>
    <dgm:cxn modelId="{D70D9089-D535-4D99-9251-B2AAAEB8A3FE}" type="presParOf" srcId="{C6D0E596-1143-4D7E-8C3E-4DE0361354D8}" destId="{14937FFA-6D9A-4082-884C-E9EE959D6059}" srcOrd="3" destOrd="0" presId="urn:microsoft.com/office/officeart/2005/8/layout/orgChart1"/>
    <dgm:cxn modelId="{45BED7AE-F22F-4601-86D4-D7710A94DA11}" type="presParOf" srcId="{14937FFA-6D9A-4082-884C-E9EE959D6059}" destId="{083CF66E-76E7-41EB-829C-69D126209871}" srcOrd="0" destOrd="0" presId="urn:microsoft.com/office/officeart/2005/8/layout/orgChart1"/>
    <dgm:cxn modelId="{964B8D1C-8BAF-4075-AE08-C5C8AF76E950}" type="presParOf" srcId="{083CF66E-76E7-41EB-829C-69D126209871}" destId="{8A019AD5-0E2C-469B-8903-F9CDCEB7D2C7}" srcOrd="0" destOrd="0" presId="urn:microsoft.com/office/officeart/2005/8/layout/orgChart1"/>
    <dgm:cxn modelId="{0EC09548-4AA8-4279-841D-1B2EE4DCF053}" type="presParOf" srcId="{083CF66E-76E7-41EB-829C-69D126209871}" destId="{86144D2C-5755-4D78-B1C9-9C8CB47302E5}" srcOrd="1" destOrd="0" presId="urn:microsoft.com/office/officeart/2005/8/layout/orgChart1"/>
    <dgm:cxn modelId="{6DE38F63-6D33-4B20-B83C-B8EA6F7A94BF}" type="presParOf" srcId="{14937FFA-6D9A-4082-884C-E9EE959D6059}" destId="{6FBE48CC-40A2-4F34-A31A-D97F84B1FA23}" srcOrd="1" destOrd="0" presId="urn:microsoft.com/office/officeart/2005/8/layout/orgChart1"/>
    <dgm:cxn modelId="{300982B3-4FC8-487E-AA45-3423CABA80AB}" type="presParOf" srcId="{14937FFA-6D9A-4082-884C-E9EE959D6059}" destId="{1403AD9F-6ABE-4DE2-A212-C804CDEA9C7B}" srcOrd="2" destOrd="0" presId="urn:microsoft.com/office/officeart/2005/8/layout/orgChart1"/>
    <dgm:cxn modelId="{6FA07FDD-681A-42CD-B372-CAB7A6CE815B}" type="presParOf" srcId="{D3A75BF2-581B-46DA-8A32-4426A5401291}" destId="{DE91F40A-F5B0-44D3-B4E8-224D66BDA640}" srcOrd="2" destOrd="0" presId="urn:microsoft.com/office/officeart/2005/8/layout/orgChart1"/>
    <dgm:cxn modelId="{665AD6E8-FBE7-428C-B258-9962F6A24AE3}" type="presParOf" srcId="{0D60294E-B10B-4F62-8869-6A1C4334B1B9}" destId="{5D36DFD9-54A9-486E-8C67-1E47ED7284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6C471-40BC-4BBE-8AA4-8946FA83B0B3}">
      <dsp:nvSpPr>
        <dsp:cNvPr id="0" name=""/>
        <dsp:cNvSpPr/>
      </dsp:nvSpPr>
      <dsp:spPr>
        <a:xfrm>
          <a:off x="4334" y="305"/>
          <a:ext cx="2895295" cy="201228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Dahil sa Kanyang kabutihan, tinatawagan tayo ng Dios na magsisi (Rom. 2:4)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3272" y="59243"/>
        <a:ext cx="2777419" cy="1894412"/>
      </dsp:txXfrm>
    </dsp:sp>
    <dsp:sp modelId="{24B4C805-875B-42DF-9EDA-7666C9FD5160}">
      <dsp:nvSpPr>
        <dsp:cNvPr id="0" name=""/>
        <dsp:cNvSpPr/>
      </dsp:nvSpPr>
      <dsp:spPr>
        <a:xfrm>
          <a:off x="3302804" y="305"/>
          <a:ext cx="5001280" cy="1471928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Tumutugon tayo sa panawagan Nya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45915" y="43416"/>
        <a:ext cx="4915058" cy="1385706"/>
      </dsp:txXfrm>
    </dsp:sp>
    <dsp:sp modelId="{1C272054-25D2-4323-A92F-5E178CCA127F}">
      <dsp:nvSpPr>
        <dsp:cNvPr id="0" name=""/>
        <dsp:cNvSpPr/>
      </dsp:nvSpPr>
      <dsp:spPr>
        <a:xfrm>
          <a:off x="3302804" y="1523422"/>
          <a:ext cx="2399846" cy="1471928"/>
        </a:xfrm>
        <a:prstGeom prst="roundRect">
          <a:avLst>
            <a:gd name="adj" fmla="val 10000"/>
          </a:avLst>
        </a:prstGeom>
        <a:solidFill>
          <a:srgbClr val="115F6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3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</a:t>
          </a:r>
          <a:r>
            <a:rPr lang="en" sz="23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 may totoong pagkalungkot sa mga nagawa nating mali</a:t>
          </a:r>
          <a:endParaRPr lang="es-ES" sz="23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45915" y="1566533"/>
        <a:ext cx="2313624" cy="1385706"/>
      </dsp:txXfrm>
    </dsp:sp>
    <dsp:sp modelId="{B11E0663-641F-4C4D-B1CC-77C2B2BF8349}">
      <dsp:nvSpPr>
        <dsp:cNvPr id="0" name=""/>
        <dsp:cNvSpPr/>
      </dsp:nvSpPr>
      <dsp:spPr>
        <a:xfrm>
          <a:off x="5904238" y="1523422"/>
          <a:ext cx="2399846" cy="1471928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Na may tapat na pasyang iiwan ang kasalanan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47349" y="1566533"/>
        <a:ext cx="2313624" cy="1385706"/>
      </dsp:txXfrm>
    </dsp:sp>
    <dsp:sp modelId="{9EE1508D-090B-4859-BDE7-C5DB9977FDE0}">
      <dsp:nvSpPr>
        <dsp:cNvPr id="0" name=""/>
        <dsp:cNvSpPr/>
      </dsp:nvSpPr>
      <dsp:spPr>
        <a:xfrm>
          <a:off x="8707259" y="305"/>
          <a:ext cx="3004464" cy="201228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2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Pinapatawad ng Dios ang atiing kasalanan sa kabutihan ng dugo ni Jesus na nabuhos sa kalbaryo (Col. 1:13-14)</a:t>
          </a:r>
          <a:endParaRPr lang="es-ES" sz="22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766197" y="59243"/>
        <a:ext cx="2886588" cy="1894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7E7E0-E05B-4EC9-853B-804CDF1A4D04}">
      <dsp:nvSpPr>
        <dsp:cNvPr id="0" name=""/>
        <dsp:cNvSpPr/>
      </dsp:nvSpPr>
      <dsp:spPr>
        <a:xfrm>
          <a:off x="6930739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69384-0F25-49C7-9FD0-CB192C31FDEE}">
      <dsp:nvSpPr>
        <dsp:cNvPr id="0" name=""/>
        <dsp:cNvSpPr/>
      </dsp:nvSpPr>
      <dsp:spPr>
        <a:xfrm>
          <a:off x="6930739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36BD2-3652-4A57-947D-8F7287A8FD0E}">
      <dsp:nvSpPr>
        <dsp:cNvPr id="0" name=""/>
        <dsp:cNvSpPr/>
      </dsp:nvSpPr>
      <dsp:spPr>
        <a:xfrm>
          <a:off x="4365009" y="907725"/>
          <a:ext cx="3291024" cy="38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89"/>
              </a:lnTo>
              <a:lnTo>
                <a:pt x="3291024" y="190389"/>
              </a:lnTo>
              <a:lnTo>
                <a:pt x="3291024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FA306-A7E9-42CB-8D13-A3D5B3439469}">
      <dsp:nvSpPr>
        <dsp:cNvPr id="0" name=""/>
        <dsp:cNvSpPr/>
      </dsp:nvSpPr>
      <dsp:spPr>
        <a:xfrm>
          <a:off x="4736723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C75F5-BBD4-41B5-8BB3-3113D559DE61}">
      <dsp:nvSpPr>
        <dsp:cNvPr id="0" name=""/>
        <dsp:cNvSpPr/>
      </dsp:nvSpPr>
      <dsp:spPr>
        <a:xfrm>
          <a:off x="4736723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717D8-6B0A-4230-864E-6C7099FBF0BB}">
      <dsp:nvSpPr>
        <dsp:cNvPr id="0" name=""/>
        <dsp:cNvSpPr/>
      </dsp:nvSpPr>
      <dsp:spPr>
        <a:xfrm>
          <a:off x="4365009" y="907725"/>
          <a:ext cx="1097008" cy="38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89"/>
              </a:lnTo>
              <a:lnTo>
                <a:pt x="1097008" y="190389"/>
              </a:lnTo>
              <a:lnTo>
                <a:pt x="1097008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E7A62-96FD-4BFC-90EA-DAF959DA0E27}">
      <dsp:nvSpPr>
        <dsp:cNvPr id="0" name=""/>
        <dsp:cNvSpPr/>
      </dsp:nvSpPr>
      <dsp:spPr>
        <a:xfrm>
          <a:off x="2542707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FB666-9499-46BD-8817-59C68A4E781C}">
      <dsp:nvSpPr>
        <dsp:cNvPr id="0" name=""/>
        <dsp:cNvSpPr/>
      </dsp:nvSpPr>
      <dsp:spPr>
        <a:xfrm>
          <a:off x="2542707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17B228-CBBE-42A7-91A7-6832F19D9BF7}">
      <dsp:nvSpPr>
        <dsp:cNvPr id="0" name=""/>
        <dsp:cNvSpPr/>
      </dsp:nvSpPr>
      <dsp:spPr>
        <a:xfrm>
          <a:off x="3268001" y="907725"/>
          <a:ext cx="1097008" cy="380779"/>
        </a:xfrm>
        <a:custGeom>
          <a:avLst/>
          <a:gdLst/>
          <a:ahLst/>
          <a:cxnLst/>
          <a:rect l="0" t="0" r="0" b="0"/>
          <a:pathLst>
            <a:path>
              <a:moveTo>
                <a:pt x="1097008" y="0"/>
              </a:moveTo>
              <a:lnTo>
                <a:pt x="1097008" y="190389"/>
              </a:lnTo>
              <a:lnTo>
                <a:pt x="0" y="190389"/>
              </a:lnTo>
              <a:lnTo>
                <a:pt x="0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63866-D28A-45DC-800A-9FD29F73BD23}">
      <dsp:nvSpPr>
        <dsp:cNvPr id="0" name=""/>
        <dsp:cNvSpPr/>
      </dsp:nvSpPr>
      <dsp:spPr>
        <a:xfrm>
          <a:off x="348690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EF35A-ACDF-4A52-8491-1A2618FEBBAF}">
      <dsp:nvSpPr>
        <dsp:cNvPr id="0" name=""/>
        <dsp:cNvSpPr/>
      </dsp:nvSpPr>
      <dsp:spPr>
        <a:xfrm>
          <a:off x="348690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4F455-CB61-4DAB-901D-409D00D48145}">
      <dsp:nvSpPr>
        <dsp:cNvPr id="0" name=""/>
        <dsp:cNvSpPr/>
      </dsp:nvSpPr>
      <dsp:spPr>
        <a:xfrm>
          <a:off x="1073985" y="907725"/>
          <a:ext cx="3291024" cy="380779"/>
        </a:xfrm>
        <a:custGeom>
          <a:avLst/>
          <a:gdLst/>
          <a:ahLst/>
          <a:cxnLst/>
          <a:rect l="0" t="0" r="0" b="0"/>
          <a:pathLst>
            <a:path>
              <a:moveTo>
                <a:pt x="3291024" y="0"/>
              </a:moveTo>
              <a:lnTo>
                <a:pt x="3291024" y="190389"/>
              </a:lnTo>
              <a:lnTo>
                <a:pt x="0" y="190389"/>
              </a:lnTo>
              <a:lnTo>
                <a:pt x="0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D1DCD-B982-475D-A7CE-ED7BD07BA291}">
      <dsp:nvSpPr>
        <dsp:cNvPr id="0" name=""/>
        <dsp:cNvSpPr/>
      </dsp:nvSpPr>
      <dsp:spPr>
        <a:xfrm>
          <a:off x="1043776" y="1107"/>
          <a:ext cx="6642466" cy="90661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ANG UGNAYAN NG KASALANAN AT BIYAYA</a:t>
          </a:r>
        </a:p>
      </dsp:txBody>
      <dsp:txXfrm>
        <a:off x="1043776" y="1107"/>
        <a:ext cx="6642466" cy="906618"/>
      </dsp:txXfrm>
    </dsp:sp>
    <dsp:sp modelId="{48F2C72B-BD61-4BB9-99EB-5ED5D073CE12}">
      <dsp:nvSpPr>
        <dsp:cNvPr id="0" name=""/>
        <dsp:cNvSpPr/>
      </dsp:nvSpPr>
      <dsp:spPr>
        <a:xfrm>
          <a:off x="167367" y="1288505"/>
          <a:ext cx="1813236" cy="906618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Roma 5:8</a:t>
          </a:r>
        </a:p>
      </dsp:txBody>
      <dsp:txXfrm>
        <a:off x="167367" y="1288505"/>
        <a:ext cx="1813236" cy="906618"/>
      </dsp:txXfrm>
    </dsp:sp>
    <dsp:sp modelId="{03096DEB-1C3F-4FF0-B037-ECF4BCF6622D}">
      <dsp:nvSpPr>
        <dsp:cNvPr id="0" name=""/>
        <dsp:cNvSpPr/>
      </dsp:nvSpPr>
      <dsp:spPr>
        <a:xfrm>
          <a:off x="620676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“habang tayo ay makasalanan pa”</a:t>
          </a:r>
        </a:p>
      </dsp:txBody>
      <dsp:txXfrm>
        <a:off x="620676" y="2575903"/>
        <a:ext cx="1813236" cy="906618"/>
      </dsp:txXfrm>
    </dsp:sp>
    <dsp:sp modelId="{B0E1637B-731E-425A-B055-D54523099304}">
      <dsp:nvSpPr>
        <dsp:cNvPr id="0" name=""/>
        <dsp:cNvSpPr/>
      </dsp:nvSpPr>
      <dsp:spPr>
        <a:xfrm>
          <a:off x="620676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“namatay si Kristo para sa atin”</a:t>
          </a:r>
        </a:p>
      </dsp:txBody>
      <dsp:txXfrm>
        <a:off x="620676" y="3863301"/>
        <a:ext cx="1813236" cy="906618"/>
      </dsp:txXfrm>
    </dsp:sp>
    <dsp:sp modelId="{2F1094A8-C456-41A9-8182-1EF642AB00AE}">
      <dsp:nvSpPr>
        <dsp:cNvPr id="0" name=""/>
        <dsp:cNvSpPr/>
      </dsp:nvSpPr>
      <dsp:spPr>
        <a:xfrm>
          <a:off x="2361383" y="1288505"/>
          <a:ext cx="1813236" cy="90661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Roma 5:20</a:t>
          </a:r>
        </a:p>
      </dsp:txBody>
      <dsp:txXfrm>
        <a:off x="2361383" y="1288505"/>
        <a:ext cx="1813236" cy="906618"/>
      </dsp:txXfrm>
    </dsp:sp>
    <dsp:sp modelId="{1AE8B4A1-F029-49DB-9559-8AEBC4B9A1F2}">
      <dsp:nvSpPr>
        <dsp:cNvPr id="0" name=""/>
        <dsp:cNvSpPr/>
      </dsp:nvSpPr>
      <dsp:spPr>
        <a:xfrm>
          <a:off x="2814692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“kung saan lumalago ang kasalanan”</a:t>
          </a:r>
        </a:p>
      </dsp:txBody>
      <dsp:txXfrm>
        <a:off x="2814692" y="2575903"/>
        <a:ext cx="1813236" cy="906618"/>
      </dsp:txXfrm>
    </dsp:sp>
    <dsp:sp modelId="{B5AAC453-AB93-4C41-99BE-D02969067430}">
      <dsp:nvSpPr>
        <dsp:cNvPr id="0" name=""/>
        <dsp:cNvSpPr/>
      </dsp:nvSpPr>
      <dsp:spPr>
        <a:xfrm>
          <a:off x="2814692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“mas malago ang biyaya”</a:t>
          </a:r>
        </a:p>
      </dsp:txBody>
      <dsp:txXfrm>
        <a:off x="2814692" y="3863301"/>
        <a:ext cx="1813236" cy="906618"/>
      </dsp:txXfrm>
    </dsp:sp>
    <dsp:sp modelId="{20263B8B-863E-4731-A214-351CCDC5F466}">
      <dsp:nvSpPr>
        <dsp:cNvPr id="0" name=""/>
        <dsp:cNvSpPr/>
      </dsp:nvSpPr>
      <dsp:spPr>
        <a:xfrm>
          <a:off x="4555399" y="1288505"/>
          <a:ext cx="1813236" cy="906618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Roma 5:21</a:t>
          </a:r>
        </a:p>
      </dsp:txBody>
      <dsp:txXfrm>
        <a:off x="4555399" y="1288505"/>
        <a:ext cx="1813236" cy="906618"/>
      </dsp:txXfrm>
    </dsp:sp>
    <dsp:sp modelId="{EEC701D5-665E-42FE-9D3F-1912A14690B5}">
      <dsp:nvSpPr>
        <dsp:cNvPr id="0" name=""/>
        <dsp:cNvSpPr/>
      </dsp:nvSpPr>
      <dsp:spPr>
        <a:xfrm>
          <a:off x="5008708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“naghahari ang kasalanan sa ikamamatay”</a:t>
          </a:r>
        </a:p>
      </dsp:txBody>
      <dsp:txXfrm>
        <a:off x="5008708" y="2575903"/>
        <a:ext cx="1813236" cy="906618"/>
      </dsp:txXfrm>
    </dsp:sp>
    <dsp:sp modelId="{0A1C5E64-379D-4381-9916-68C3253F985C}">
      <dsp:nvSpPr>
        <dsp:cNvPr id="0" name=""/>
        <dsp:cNvSpPr/>
      </dsp:nvSpPr>
      <dsp:spPr>
        <a:xfrm>
          <a:off x="5008708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“maghahari ang biyaya… tungo sa walanghanggang buhay”</a:t>
          </a:r>
        </a:p>
      </dsp:txBody>
      <dsp:txXfrm>
        <a:off x="5008708" y="3863301"/>
        <a:ext cx="1813236" cy="906618"/>
      </dsp:txXfrm>
    </dsp:sp>
    <dsp:sp modelId="{3D2E92C9-3E52-4947-AD1E-A573E4B8CEC4}">
      <dsp:nvSpPr>
        <dsp:cNvPr id="0" name=""/>
        <dsp:cNvSpPr/>
      </dsp:nvSpPr>
      <dsp:spPr>
        <a:xfrm>
          <a:off x="6749416" y="1288505"/>
          <a:ext cx="1813236" cy="906618"/>
        </a:xfrm>
        <a:prstGeom prst="rect">
          <a:avLst/>
        </a:prstGeom>
        <a:solidFill>
          <a:srgbClr val="CC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Roma 6:23</a:t>
          </a:r>
        </a:p>
      </dsp:txBody>
      <dsp:txXfrm>
        <a:off x="6749416" y="1288505"/>
        <a:ext cx="1813236" cy="906618"/>
      </dsp:txXfrm>
    </dsp:sp>
    <dsp:sp modelId="{687C95BF-BDFD-4DE1-95CC-7FE9870D8F31}">
      <dsp:nvSpPr>
        <dsp:cNvPr id="0" name=""/>
        <dsp:cNvSpPr/>
      </dsp:nvSpPr>
      <dsp:spPr>
        <a:xfrm>
          <a:off x="7202725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“ang bayad sa kasalanan ay kamatayan”</a:t>
          </a:r>
        </a:p>
      </dsp:txBody>
      <dsp:txXfrm>
        <a:off x="7202725" y="2575903"/>
        <a:ext cx="1813236" cy="906618"/>
      </dsp:txXfrm>
    </dsp:sp>
    <dsp:sp modelId="{8A019AD5-0E2C-469B-8903-F9CDCEB7D2C7}">
      <dsp:nvSpPr>
        <dsp:cNvPr id="0" name=""/>
        <dsp:cNvSpPr/>
      </dsp:nvSpPr>
      <dsp:spPr>
        <a:xfrm>
          <a:off x="7202725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“ang kaloob ng Dios ay walanghanggang buhay”</a:t>
          </a:r>
        </a:p>
      </dsp:txBody>
      <dsp:txXfrm>
        <a:off x="7202725" y="3863301"/>
        <a:ext cx="1813236" cy="906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861B9F-0F85-8046-D846-832AC258E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758CE1-793D-A99B-AA35-A19D1A4DA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CF122C-B3AB-A6F7-329F-FB25E9D8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873441-E5D6-EA12-4975-7CDB82313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8F3A28-8D65-7B29-C366-CBC6CB71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36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8C4AF-4ADF-4943-A826-EAE7FACAD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1E5BE5-D82C-7ABD-07E4-9E604E8D8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BB9D29-979C-A4D6-D460-CF3574D7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4FCD01-3C49-CF0C-5747-905949A1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E57DAF-915F-B14A-B489-1B24D0E0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369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DF4F5D6-25C2-DE67-1DA1-44DA964BB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AA4930F-7741-41E5-AEF7-CBFEDE19D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D77C7E-4B5B-F83D-6EAE-179CE0F0A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B89B08-E92B-BF66-9582-78F94FB0C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0D2CAB-E085-9B12-BC98-3C7AECA9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196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145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46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205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295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517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36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410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07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858A6-1B6F-BA37-DB43-FE6FF76EA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1028AA-7133-7F6D-FC73-FA7428D88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7D973E-1F5A-536B-B312-4FF103876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3D559-9B75-05C0-3253-37482D56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82F577-02F6-850A-693D-B08CFDA4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78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20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10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504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180E4-3437-EBC6-67D5-44C9E5E79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F84D6D-6984-1965-4FA3-4DE55C3F1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1DC636-5F6D-560F-73E2-89652B1BE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93E814-4702-263D-E037-10C1EF89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64E1E2-AAF5-B3CD-6C03-67B41070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87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0A7D1-1F12-142B-CC5D-DC84E7284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128683-2809-0B57-F7A9-9405D8ACB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B0A004-52EC-13FB-2DBC-932B7238C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4E0ED9-8E07-14CB-E1A5-6480B69E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656E9B-A374-4FAC-FDCA-BEE1D2BFC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A984D5-FEF8-F6D0-3E4F-3D374CD9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74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7E4D8-F0EB-ADC8-40DE-534459E9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93A9BA-1D34-F07D-2681-D09DBC0E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BB5471-A5FB-71FB-1909-AAE6D0DED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F28AB72-6E83-92A9-A1A2-19C5144DC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109A5F9-59F6-AF22-89AD-92E55856C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035710E-1BF9-DD4B-CDF2-AF973D28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CA4471-9BF7-CFF5-2D24-B9743ABCB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3CF3BB-9CBE-9D80-47D0-14F4B0A5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912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78B95-80EA-3548-92E7-479F29638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092C7D-7FA8-9DFA-0504-BF983C97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FE501D-89D2-03EC-175E-A777E6BDF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72DB76-0F3B-BB9B-6900-50E5D4C7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22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8206681-626B-DDAF-F3B7-2CE2DCAB7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239AB8-39E0-F408-B735-40E23D64E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65BA77-275C-D3B0-6882-7596C8343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23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52118-E4A4-3DAA-5DE2-206FE867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939CC-D425-7AD6-F3C2-BC79882A0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FD246A-0435-7204-1DAF-E19CC8578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70CDA1-A111-2175-2F82-B6791C3E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AB1012-0D6C-5065-9502-BDDC4191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475FD9-45D0-54D1-4AB3-5087D8AD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578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B5809-997E-1E4D-6B53-B9C5F786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6D2B02-0290-6A6B-775F-0BC2F9512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789E97-0492-1958-B6F6-E1CC06B1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184D53-A34F-8BAA-493E-58E6A183D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7F9754-B3EF-74FF-93D3-CD6230451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03430A-B667-2C74-4472-601A953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321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1E4B2ED-BECE-5A86-054D-34AB0D63D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0D6DCD-160D-9EB5-8260-D742340B6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F52BA0-CD0B-82B4-79A9-0FCAC7CDB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89C3AA-068D-7C91-2AD9-56E4AE330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373A13-F700-EDE1-D6D5-79EAAE62F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61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583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347C0F8-BAEE-E307-20E4-C8C375367F43}"/>
              </a:ext>
            </a:extLst>
          </p:cNvPr>
          <p:cNvSpPr txBox="1"/>
          <p:nvPr/>
        </p:nvSpPr>
        <p:spPr>
          <a:xfrm>
            <a:off x="1155033" y="875902"/>
            <a:ext cx="9134374" cy="923330"/>
          </a:xfrm>
          <a:prstGeom prst="rect">
            <a:avLst/>
          </a:prstGeom>
          <a:noFill/>
        </p:spPr>
        <p:txBody>
          <a:bodyPr vert="horz" wrap="square" rtlCol="0">
            <a:prstTxWarp prst="textArchUp">
              <a:avLst>
                <a:gd name="adj" fmla="val 10813910"/>
              </a:avLst>
            </a:prstTxWarp>
            <a:spAutoFit/>
            <a:scene3d>
              <a:camera prst="orthographicFront"/>
              <a:lightRig rig="glow" dir="t"/>
            </a:scene3d>
            <a:sp3d extrusionH="57150" contourW="19050">
              <a:bevelT w="38100" h="38100" prst="convex"/>
              <a:contourClr>
                <a:srgbClr val="B64C1D"/>
              </a:contourClr>
            </a:sp3d>
          </a:bodyPr>
          <a:lstStyle/>
          <a:p>
            <a:pPr algn="ctr"/>
            <a:r>
              <a:rPr lang="en" sz="54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25400" dir="2700000" algn="tl">
                    <a:srgbClr val="000000"/>
                  </a:outerShdw>
                </a:effectLst>
              </a:rPr>
              <a:t>PAGSISISI AT KAPATAWARAN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86D9867-5C09-DB2F-559C-3B3A2F491D40}"/>
              </a:ext>
            </a:extLst>
          </p:cNvPr>
          <p:cNvSpPr txBox="1"/>
          <p:nvPr/>
        </p:nvSpPr>
        <p:spPr>
          <a:xfrm>
            <a:off x="2079057" y="6519446"/>
            <a:ext cx="3878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Aralin 10 para sa ika-6 ng Hunyo, 2026</a:t>
            </a:r>
          </a:p>
        </p:txBody>
      </p:sp>
    </p:spTree>
    <p:extLst>
      <p:ext uri="{BB962C8B-B14F-4D97-AF65-F5344CB8AC3E}">
        <p14:creationId xmlns:p14="http://schemas.microsoft.com/office/powerpoint/2010/main" val="20700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598156-6CAE-9123-013E-0CF9076EB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B1808F2-042B-DBCA-6E9A-62CE8C6781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AD5431"/>
              </a:gs>
              <a:gs pos="51000">
                <a:srgbClr val="F3DED5"/>
              </a:gs>
              <a:gs pos="14000">
                <a:srgbClr val="E1A993"/>
              </a:gs>
              <a:gs pos="88000">
                <a:srgbClr val="E1A993"/>
              </a:gs>
              <a:gs pos="100000">
                <a:srgbClr val="AD54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E6E9CE-1321-EB13-6C97-9BC31820FC6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19050">
              <a:bevelT w="50800" h="38100" prst="riblet"/>
              <a:contourClr>
                <a:schemeClr val="accent2"/>
              </a:contourClr>
            </a:sp3d>
          </a:bodyPr>
          <a:lstStyle/>
          <a:p>
            <a:pPr algn="ctr"/>
            <a:r>
              <a:rPr lang="en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ANG BIYAYA NG KAPATAWARAN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2E9463-7A21-C035-2C5B-DBC2E3CCA2C0}"/>
              </a:ext>
            </a:extLst>
          </p:cNvPr>
          <p:cNvSpPr txBox="1"/>
          <p:nvPr/>
        </p:nvSpPr>
        <p:spPr>
          <a:xfrm>
            <a:off x="1734866" y="677506"/>
            <a:ext cx="87222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Dahil sa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iyong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pangalan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Oh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Panginoon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iyong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ipatawad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aking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kasamaan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sapagka't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malaki. 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(Awit 25:11)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2AFDC06-271F-62E2-4D53-22A9F227ED91}"/>
              </a:ext>
            </a:extLst>
          </p:cNvPr>
          <p:cNvSpPr txBox="1"/>
          <p:nvPr/>
        </p:nvSpPr>
        <p:spPr>
          <a:xfrm>
            <a:off x="1572121" y="1438275"/>
            <a:ext cx="9047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/>
              <a:t>Ano ang ugnayan ng kasalanan at biyaya?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C28C0A89-1222-16F3-5F63-CD22317A44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7611732"/>
              </p:ext>
            </p:extLst>
          </p:nvPr>
        </p:nvGraphicFramePr>
        <p:xfrm>
          <a:off x="1504336" y="1983733"/>
          <a:ext cx="9183329" cy="4771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D622CD2D-B450-A405-F5CB-3A8E5846E30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2121" y="1438274"/>
            <a:ext cx="1440000" cy="5276647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B9A434C-1EEA-83AC-C6E9-B0A62383605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9879" y="1438274"/>
            <a:ext cx="1440000" cy="5276648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9789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AD1DCD-B982-475D-A7CE-ED7BD07BA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52AD1DCD-B982-475D-A7CE-ED7BD07BA2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3CB6AEC-E8BE-41EB-CA37-C628CC9C02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1000">
                <a:schemeClr val="accent5">
                  <a:lumMod val="20000"/>
                  <a:lumOff val="80000"/>
                </a:schemeClr>
              </a:gs>
              <a:gs pos="14000">
                <a:schemeClr val="accent5">
                  <a:lumMod val="40000"/>
                  <a:lumOff val="60000"/>
                </a:schemeClr>
              </a:gs>
              <a:gs pos="88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2D68F01-7B0D-9F27-B001-AC293BF2B90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spc="300" dirty="0">
                <a:ln/>
                <a:solidFill>
                  <a:srgbClr val="0070C0"/>
                </a:solidFill>
              </a:rPr>
              <a:t>MGA DAMIT NG KAPATAWARAN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4C8A507-4968-32BA-0DDD-593FC85812F1}"/>
              </a:ext>
            </a:extLst>
          </p:cNvPr>
          <p:cNvSpPr txBox="1"/>
          <p:nvPr/>
        </p:nvSpPr>
        <p:spPr>
          <a:xfrm>
            <a:off x="2217174" y="650998"/>
            <a:ext cx="7757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At sinabi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niya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kaniya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Kaibigan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ano't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pumasok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rito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walang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damit-kasalan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? At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siya'y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naumid</a:t>
            </a:r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(Mateo 22:12)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44B135-BD21-099B-4FA0-04E0B694CDFD}"/>
              </a:ext>
            </a:extLst>
          </p:cNvPr>
          <p:cNvSpPr txBox="1"/>
          <p:nvPr/>
        </p:nvSpPr>
        <p:spPr>
          <a:xfrm>
            <a:off x="0" y="1362075"/>
            <a:ext cx="7362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Ang I</a:t>
            </a:r>
            <a:r>
              <a:rPr lang="en-PH" sz="2000" b="1" dirty="0"/>
              <a:t>g</a:t>
            </a:r>
            <a:r>
              <a:rPr lang="en" sz="2000" b="1" dirty="0"/>
              <a:t>lesia ng Dios—at ang bawat miembro nito—ay nararamtan “ng kayong lino, malinis at makinang” at “walang mantsa o gusot o anumang gaya nito” (Apoc. 19:8; Efe. 5:27).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C336BCD-E969-43D7-7C5B-082B353EB4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3969" y="1379731"/>
            <a:ext cx="4420913" cy="27028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C8408CF-CC20-5179-1870-F88ACF8664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3632" y="4432851"/>
            <a:ext cx="4562414" cy="2266950"/>
          </a:xfrm>
          <a:prstGeom prst="rect">
            <a:avLst/>
          </a:prstGeom>
          <a:ln w="76200" cap="rnd">
            <a:solidFill>
              <a:schemeClr val="accent5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BB9B045-22E5-4B96-1FFC-8C7BF4E1D5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9" y="4947453"/>
            <a:ext cx="2190956" cy="1848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01FE25A-227C-2CA9-04F7-641E9F6BC3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09" y="3246943"/>
            <a:ext cx="2190956" cy="1848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241C4BB-3B60-D1DF-BFF7-93B741559BC7}"/>
              </a:ext>
            </a:extLst>
          </p:cNvPr>
          <p:cNvSpPr txBox="1"/>
          <p:nvPr/>
        </p:nvSpPr>
        <p:spPr>
          <a:xfrm>
            <a:off x="2390981" y="3422713"/>
            <a:ext cx="5044888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dirty="0"/>
              <a:t>N</a:t>
            </a:r>
            <a:r>
              <a:rPr lang="en-PH" sz="1900" b="1" dirty="0"/>
              <a:t>a</a:t>
            </a:r>
            <a:r>
              <a:rPr lang="en" sz="1900" b="1" dirty="0"/>
              <a:t>ng nagkasala sina Adan at Eba, tinakpan nila ang kanilang kahubaran ng sarili nilang gawa. Ngunit hubad parin ang turing nila sa harap ng Dios (Gen. 3:7-10). Ang damit na ibinigay ng Dios ay simbolo ng “damit pangkasal” na ibinibigay ni Kristo: ang sakdal nyang katuwirang pumapawi sa ating mga kasalanan (Gen. 3:21; Awit 51:7-10).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45129B3-0C1E-E34F-CE0D-E7030940918E}"/>
              </a:ext>
            </a:extLst>
          </p:cNvPr>
          <p:cNvSpPr txBox="1"/>
          <p:nvPr/>
        </p:nvSpPr>
        <p:spPr>
          <a:xfrm>
            <a:off x="-1" y="2392394"/>
            <a:ext cx="72981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Itong kayong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lino ay simbolo ng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“matuwid na mga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gawa ng mga banal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(Apoc. 19:8b). Ngunit hindi sa kanila itong katuwiran; ibinigay ito sa kanila ni Kristo (Apoc. 7:14).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7D7A55-7966-8450-47A6-9F3391EB547E}"/>
              </a:ext>
            </a:extLst>
          </p:cNvPr>
          <p:cNvSpPr txBox="1"/>
          <p:nvPr/>
        </p:nvSpPr>
        <p:spPr>
          <a:xfrm>
            <a:off x="2390981" y="5991915"/>
            <a:ext cx="44783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Walang makakapunta sa Langit na walang ganung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damit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(Mt. 22:1-14).</a:t>
            </a:r>
          </a:p>
        </p:txBody>
      </p:sp>
    </p:spTree>
    <p:extLst>
      <p:ext uri="{BB962C8B-B14F-4D97-AF65-F5344CB8AC3E}">
        <p14:creationId xmlns:p14="http://schemas.microsoft.com/office/powerpoint/2010/main" val="170045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/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017896-EA1C-5B19-75B2-C2DF6B309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600770-F0A8-441E-37DF-320095582CB8}"/>
              </a:ext>
            </a:extLst>
          </p:cNvPr>
          <p:cNvSpPr txBox="1"/>
          <p:nvPr/>
        </p:nvSpPr>
        <p:spPr>
          <a:xfrm>
            <a:off x="1848312" y="1383859"/>
            <a:ext cx="864509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“Siyang nais maging anak ng Dios ay dapat tanggapin ang katotohanang ang pagsisisi at kapatawaran</a:t>
            </a:r>
            <a:r>
              <a:rPr lang="en-US" sz="2400" b="1" dirty="0">
                <a:latin typeface="Constantia" panose="02030602050306030303" pitchFamily="18" charset="0"/>
              </a:rPr>
              <a:t> ay </a:t>
            </a:r>
            <a:r>
              <a:rPr lang="en-US" sz="2400" b="1" dirty="0" err="1">
                <a:latin typeface="Constantia" panose="02030602050306030303" pitchFamily="18" charset="0"/>
              </a:rPr>
              <a:t>makukuha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lamang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dahil</a:t>
            </a:r>
            <a:r>
              <a:rPr lang="en-US" sz="2400" b="1" dirty="0">
                <a:latin typeface="Constantia" panose="02030602050306030303" pitchFamily="18" charset="0"/>
              </a:rPr>
              <a:t> sa </a:t>
            </a:r>
            <a:r>
              <a:rPr lang="en-US" sz="2400" b="1" dirty="0" err="1">
                <a:latin typeface="Constantia" panose="02030602050306030303" pitchFamily="18" charset="0"/>
              </a:rPr>
              <a:t>pagtubos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Kristo. </a:t>
            </a:r>
            <a:r>
              <a:rPr lang="en-US" sz="2400" b="1" dirty="0" err="1">
                <a:latin typeface="Constantia" panose="02030602050306030303" pitchFamily="18" charset="0"/>
              </a:rPr>
              <a:t>Sigurado</a:t>
            </a:r>
            <a:r>
              <a:rPr lang="en-US" sz="2400" b="1" dirty="0">
                <a:latin typeface="Constantia" panose="02030602050306030303" pitchFamily="18" charset="0"/>
              </a:rPr>
              <a:t> dito, </a:t>
            </a:r>
            <a:r>
              <a:rPr lang="en-US" sz="2400" b="1" dirty="0" err="1">
                <a:latin typeface="Constantia" panose="02030602050306030303" pitchFamily="18" charset="0"/>
              </a:rPr>
              <a:t>dapat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magsikap</a:t>
            </a:r>
            <a:r>
              <a:rPr lang="en-US" sz="2400" b="1" dirty="0">
                <a:latin typeface="Constantia" panose="02030602050306030303" pitchFamily="18" charset="0"/>
              </a:rPr>
              <a:t> ang </a:t>
            </a:r>
            <a:r>
              <a:rPr lang="en-US" sz="2400" b="1" dirty="0" err="1">
                <a:latin typeface="Constantia" panose="02030602050306030303" pitchFamily="18" charset="0"/>
              </a:rPr>
              <a:t>makasalanan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kumilos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ayon</a:t>
            </a:r>
            <a:r>
              <a:rPr lang="en-US" sz="2400" b="1" dirty="0">
                <a:latin typeface="Constantia" panose="02030602050306030303" pitchFamily="18" charset="0"/>
              </a:rPr>
              <a:t> sa </a:t>
            </a:r>
            <a:r>
              <a:rPr lang="en-US" sz="2400" b="1" dirty="0" err="1">
                <a:latin typeface="Constantia" panose="02030602050306030303" pitchFamily="18" charset="0"/>
              </a:rPr>
              <a:t>nararapat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gawin</a:t>
            </a:r>
            <a:r>
              <a:rPr lang="en-US" sz="2400" b="1" dirty="0">
                <a:latin typeface="Constantia" panose="02030602050306030303" pitchFamily="18" charset="0"/>
              </a:rPr>
              <a:t> sa kanya, at </a:t>
            </a:r>
            <a:r>
              <a:rPr lang="en-US" sz="2400" b="1" dirty="0" err="1">
                <a:latin typeface="Constantia" panose="02030602050306030303" pitchFamily="18" charset="0"/>
              </a:rPr>
              <a:t>magsumamo</a:t>
            </a:r>
            <a:r>
              <a:rPr lang="en-US" sz="2400" b="1" dirty="0">
                <a:latin typeface="Constantia" panose="02030602050306030303" pitchFamily="18" charset="0"/>
              </a:rPr>
              <a:t> sa </a:t>
            </a:r>
            <a:r>
              <a:rPr lang="en-US" sz="2400" b="1" dirty="0" err="1">
                <a:latin typeface="Constantia" panose="02030602050306030303" pitchFamily="18" charset="0"/>
              </a:rPr>
              <a:t>trono</a:t>
            </a:r>
            <a:r>
              <a:rPr lang="en-US" sz="2400" b="1" dirty="0">
                <a:latin typeface="Constantia" panose="02030602050306030303" pitchFamily="18" charset="0"/>
              </a:rPr>
              <a:t> ng </a:t>
            </a:r>
            <a:r>
              <a:rPr lang="en-US" sz="2400" b="1" dirty="0" err="1">
                <a:latin typeface="Constantia" panose="02030602050306030303" pitchFamily="18" charset="0"/>
              </a:rPr>
              <a:t>biyaya</a:t>
            </a:r>
            <a:r>
              <a:rPr lang="en-US" sz="2400" b="1" dirty="0">
                <a:latin typeface="Constantia" panose="02030602050306030303" pitchFamily="18" charset="0"/>
              </a:rPr>
              <a:t> na may </a:t>
            </a:r>
            <a:r>
              <a:rPr lang="en-US" sz="2400" b="1" dirty="0" err="1">
                <a:latin typeface="Constantia" panose="02030602050306030303" pitchFamily="18" charset="0"/>
              </a:rPr>
              <a:t>hindi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nagmamaliw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pagmamakaawa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upang</a:t>
            </a:r>
            <a:r>
              <a:rPr lang="en-US" sz="2400" b="1" dirty="0">
                <a:latin typeface="Constantia" panose="02030602050306030303" pitchFamily="18" charset="0"/>
              </a:rPr>
              <a:t> ang nag-</a:t>
            </a:r>
            <a:r>
              <a:rPr lang="en-US" sz="2400" b="1" dirty="0" err="1">
                <a:latin typeface="Constantia" panose="02030602050306030303" pitchFamily="18" charset="0"/>
              </a:rPr>
              <a:t>aayos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kapangyarihan</a:t>
            </a:r>
            <a:r>
              <a:rPr lang="en-US" sz="2400" b="1" dirty="0">
                <a:latin typeface="Constantia" panose="02030602050306030303" pitchFamily="18" charset="0"/>
              </a:rPr>
              <a:t> ng Dios ay </a:t>
            </a:r>
            <a:r>
              <a:rPr lang="en-US" sz="2400" b="1" dirty="0" err="1">
                <a:latin typeface="Constantia" panose="02030602050306030303" pitchFamily="18" charset="0"/>
              </a:rPr>
              <a:t>dumating</a:t>
            </a:r>
            <a:r>
              <a:rPr lang="en-US" sz="2400" b="1" dirty="0">
                <a:latin typeface="Constantia" panose="02030602050306030303" pitchFamily="18" charset="0"/>
              </a:rPr>
              <a:t> sa </a:t>
            </a:r>
            <a:r>
              <a:rPr lang="en-US" sz="2400" b="1" dirty="0" err="1">
                <a:latin typeface="Constantia" panose="02030602050306030303" pitchFamily="18" charset="0"/>
              </a:rPr>
              <a:t>kanyang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kaluluwa</a:t>
            </a:r>
            <a:r>
              <a:rPr lang="en-US" sz="2400" b="1" dirty="0">
                <a:latin typeface="Constantia" panose="02030602050306030303" pitchFamily="18" charset="0"/>
              </a:rPr>
              <a:t>. Walang </a:t>
            </a:r>
            <a:r>
              <a:rPr lang="en-US" sz="2400" b="1" dirty="0" err="1">
                <a:latin typeface="Constantia" panose="02030602050306030303" pitchFamily="18" charset="0"/>
              </a:rPr>
              <a:t>pinapatawad</a:t>
            </a:r>
            <a:r>
              <a:rPr lang="en-US" sz="2400" b="1" dirty="0">
                <a:latin typeface="Constantia" panose="02030602050306030303" pitchFamily="18" charset="0"/>
              </a:rPr>
              <a:t> si Kristo </a:t>
            </a:r>
            <a:r>
              <a:rPr lang="en-US" sz="2400" b="1" dirty="0" err="1">
                <a:latin typeface="Constantia" panose="02030602050306030303" pitchFamily="18" charset="0"/>
              </a:rPr>
              <a:t>kundi</a:t>
            </a:r>
            <a:r>
              <a:rPr lang="en-US" sz="2400" b="1" dirty="0">
                <a:latin typeface="Constantia" panose="02030602050306030303" pitchFamily="18" charset="0"/>
              </a:rPr>
              <a:t> ang </a:t>
            </a:r>
            <a:r>
              <a:rPr lang="en-US" sz="2400" b="1" dirty="0" err="1">
                <a:latin typeface="Constantia" panose="02030602050306030303" pitchFamily="18" charset="0"/>
              </a:rPr>
              <a:t>nagsisisi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ngunit</a:t>
            </a:r>
            <a:r>
              <a:rPr lang="en-US" sz="2400" b="1" dirty="0">
                <a:latin typeface="Constantia" panose="02030602050306030303" pitchFamily="18" charset="0"/>
              </a:rPr>
              <a:t> ang </a:t>
            </a:r>
            <a:r>
              <a:rPr lang="en-US" sz="2400" b="1" dirty="0" err="1">
                <a:latin typeface="Constantia" panose="02030602050306030303" pitchFamily="18" charset="0"/>
              </a:rPr>
              <a:t>pinapatawad</a:t>
            </a:r>
            <a:r>
              <a:rPr lang="en-US" sz="2400" b="1" dirty="0">
                <a:latin typeface="Constantia" panose="02030602050306030303" pitchFamily="18" charset="0"/>
              </a:rPr>
              <a:t> Nya ay </a:t>
            </a:r>
            <a:r>
              <a:rPr lang="en-US" sz="2400" b="1" dirty="0" err="1">
                <a:latin typeface="Constantia" panose="02030602050306030303" pitchFamily="18" charset="0"/>
              </a:rPr>
              <a:t>ginagawa</a:t>
            </a:r>
            <a:r>
              <a:rPr lang="en-US" sz="2400" b="1" dirty="0">
                <a:latin typeface="Constantia" panose="02030602050306030303" pitchFamily="18" charset="0"/>
              </a:rPr>
              <a:t> Nya </a:t>
            </a:r>
            <a:r>
              <a:rPr lang="en-US" sz="2400" b="1" dirty="0" err="1">
                <a:latin typeface="Constantia" panose="02030602050306030303" pitchFamily="18" charset="0"/>
              </a:rPr>
              <a:t>munang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magsisi</a:t>
            </a:r>
            <a:r>
              <a:rPr lang="en-US" sz="2400" b="1" dirty="0">
                <a:latin typeface="Constantia" panose="02030602050306030303" pitchFamily="18" charset="0"/>
              </a:rPr>
              <a:t>. Ang </a:t>
            </a:r>
            <a:r>
              <a:rPr lang="en-US" sz="2400" b="1" dirty="0" err="1">
                <a:latin typeface="Constantia" panose="02030602050306030303" pitchFamily="18" charset="0"/>
              </a:rPr>
              <a:t>handa</a:t>
            </a:r>
            <a:r>
              <a:rPr lang="en-US" sz="2400" b="1" dirty="0">
                <a:latin typeface="Constantia" panose="02030602050306030303" pitchFamily="18" charset="0"/>
              </a:rPr>
              <a:t> ay </a:t>
            </a:r>
            <a:r>
              <a:rPr lang="en-US" sz="2400" b="1" dirty="0" err="1">
                <a:latin typeface="Constantia" panose="02030602050306030303" pitchFamily="18" charset="0"/>
              </a:rPr>
              <a:t>kompleto</a:t>
            </a:r>
            <a:r>
              <a:rPr lang="en-US" sz="2400" b="1" dirty="0">
                <a:latin typeface="Constantia" panose="02030602050306030303" pitchFamily="18" charset="0"/>
              </a:rPr>
              <a:t> na, at ang </a:t>
            </a:r>
            <a:r>
              <a:rPr lang="en-US" sz="2400" b="1" dirty="0" err="1">
                <a:latin typeface="Constantia" panose="02030602050306030303" pitchFamily="18" charset="0"/>
              </a:rPr>
              <a:t>walanghanggang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katuwiran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Kristo ay </a:t>
            </a:r>
            <a:r>
              <a:rPr lang="en-US" sz="2400" b="1" dirty="0" err="1">
                <a:latin typeface="Constantia" panose="02030602050306030303" pitchFamily="18" charset="0"/>
              </a:rPr>
              <a:t>nailagay</a:t>
            </a:r>
            <a:r>
              <a:rPr lang="en-US" sz="2400" b="1" dirty="0">
                <a:latin typeface="Constantia" panose="02030602050306030303" pitchFamily="18" charset="0"/>
              </a:rPr>
              <a:t> sa </a:t>
            </a:r>
            <a:r>
              <a:rPr lang="en-US" sz="2400" b="1" dirty="0" err="1">
                <a:latin typeface="Constantia" panose="02030602050306030303" pitchFamily="18" charset="0"/>
              </a:rPr>
              <a:t>bawat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naniniwalang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kaluluwa</a:t>
            </a:r>
            <a:r>
              <a:rPr lang="en-US" sz="2400" b="1" dirty="0">
                <a:latin typeface="Constantia" panose="02030602050306030303" pitchFamily="18" charset="0"/>
              </a:rPr>
              <a:t>. Ang mahal, </a:t>
            </a:r>
            <a:r>
              <a:rPr lang="en-US" sz="2400" b="1" dirty="0" err="1">
                <a:latin typeface="Constantia" panose="02030602050306030303" pitchFamily="18" charset="0"/>
              </a:rPr>
              <a:t>walang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bahid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balabal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tinahi</a:t>
            </a:r>
            <a:r>
              <a:rPr lang="en-US" sz="2400" b="1" dirty="0">
                <a:latin typeface="Constantia" panose="02030602050306030303" pitchFamily="18" charset="0"/>
              </a:rPr>
              <a:t> sa </a:t>
            </a:r>
            <a:r>
              <a:rPr lang="en-US" sz="2400" b="1" dirty="0" err="1">
                <a:latin typeface="Constantia" panose="02030602050306030303" pitchFamily="18" charset="0"/>
              </a:rPr>
              <a:t>tahian</a:t>
            </a:r>
            <a:r>
              <a:rPr lang="en-US" sz="2400" b="1" dirty="0">
                <a:latin typeface="Constantia" panose="02030602050306030303" pitchFamily="18" charset="0"/>
              </a:rPr>
              <a:t> ng </a:t>
            </a:r>
            <a:r>
              <a:rPr lang="en-US" sz="2400" b="1" dirty="0" err="1">
                <a:latin typeface="Constantia" panose="02030602050306030303" pitchFamily="18" charset="0"/>
              </a:rPr>
              <a:t>langit</a:t>
            </a:r>
            <a:r>
              <a:rPr lang="en-US" sz="2400" b="1" dirty="0">
                <a:latin typeface="Constantia" panose="02030602050306030303" pitchFamily="18" charset="0"/>
              </a:rPr>
              <a:t>, ay </a:t>
            </a:r>
            <a:r>
              <a:rPr lang="en-US" sz="2400" b="1" dirty="0" err="1">
                <a:latin typeface="Constantia" panose="02030602050306030303" pitchFamily="18" charset="0"/>
              </a:rPr>
              <a:t>inilaan</a:t>
            </a:r>
            <a:r>
              <a:rPr lang="en-US" sz="2400" b="1" dirty="0">
                <a:latin typeface="Constantia" panose="02030602050306030303" pitchFamily="18" charset="0"/>
              </a:rPr>
              <a:t> sa </a:t>
            </a:r>
            <a:r>
              <a:rPr lang="en-US" sz="2400" b="1" dirty="0" err="1">
                <a:latin typeface="Constantia" panose="02030602050306030303" pitchFamily="18" charset="0"/>
              </a:rPr>
              <a:t>nagsisisi</a:t>
            </a:r>
            <a:r>
              <a:rPr lang="en-US" sz="2400" b="1" dirty="0">
                <a:latin typeface="Constantia" panose="02030602050306030303" pitchFamily="18" charset="0"/>
              </a:rPr>
              <a:t> at </a:t>
            </a:r>
            <a:r>
              <a:rPr lang="en-US" sz="2400" b="1" dirty="0" err="1">
                <a:latin typeface="Constantia" panose="02030602050306030303" pitchFamily="18" charset="0"/>
              </a:rPr>
              <a:t>naniniwalang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makasalanan</a:t>
            </a:r>
            <a:r>
              <a:rPr lang="en" sz="24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807B9E3-EE53-4327-0010-62036C709F30}"/>
              </a:ext>
            </a:extLst>
          </p:cNvPr>
          <p:cNvSpPr txBox="1"/>
          <p:nvPr/>
        </p:nvSpPr>
        <p:spPr>
          <a:xfrm>
            <a:off x="6640623" y="6512730"/>
            <a:ext cx="3703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(Selected Messages, vol. 1, p. 393)</a:t>
            </a:r>
          </a:p>
        </p:txBody>
      </p:sp>
    </p:spTree>
    <p:extLst>
      <p:ext uri="{BB962C8B-B14F-4D97-AF65-F5344CB8AC3E}">
        <p14:creationId xmlns:p14="http://schemas.microsoft.com/office/powerpoint/2010/main" val="110873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64AE6-EEAB-06EB-97B0-49ECADA87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hombre parado en un campo&#10;&#10;El contenido generado por IA puede ser incorrecto.">
            <a:extLst>
              <a:ext uri="{FF2B5EF4-FFF2-40B4-BE49-F238E27FC236}">
                <a16:creationId xmlns:a16="http://schemas.microsoft.com/office/drawing/2014/main" id="{5FCBE780-EFF0-F6CA-6A3E-52E7C77833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640BF6A-39E7-D8A0-76CC-508B6F27C650}"/>
              </a:ext>
            </a:extLst>
          </p:cNvPr>
          <p:cNvSpPr txBox="1"/>
          <p:nvPr/>
        </p:nvSpPr>
        <p:spPr>
          <a:xfrm>
            <a:off x="213317" y="151090"/>
            <a:ext cx="5629217" cy="6555819"/>
          </a:xfrm>
          <a:prstGeom prst="roundRect">
            <a:avLst>
              <a:gd name="adj" fmla="val 13253"/>
            </a:avLst>
          </a:prstGeom>
          <a:solidFill>
            <a:srgbClr val="F6EAD5"/>
          </a:solidFill>
          <a:ln w="38100">
            <a:solidFill>
              <a:srgbClr val="B24232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0" bIns="0">
            <a:spAutoFit/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ipinahahayag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natin ang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ating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mga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kasalanan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ay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tapat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at banal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siya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tayo'y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patatawarin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ating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mga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kasalanan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at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tayo'y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lilinisin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sa lahat 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kalikuan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Juan 1:9)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B24232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73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05882D4-9F2F-19D2-A384-33E8C80A81F8}"/>
              </a:ext>
            </a:extLst>
          </p:cNvPr>
          <p:cNvSpPr txBox="1"/>
          <p:nvPr/>
        </p:nvSpPr>
        <p:spPr>
          <a:xfrm>
            <a:off x="7449952" y="3771900"/>
            <a:ext cx="4742048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Pagsisisi: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7B259E"/>
                </a:solidFill>
              </a:rPr>
              <a:t>Pagpapatagal ng pagsisisi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25889E"/>
                </a:solidFill>
              </a:rPr>
              <a:t>Tunay na pagsisisi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BE2B39"/>
                </a:solidFill>
              </a:rPr>
              <a:t>Ang panawagan sa pagsisisi</a:t>
            </a:r>
          </a:p>
          <a:p>
            <a:pPr>
              <a:spcBef>
                <a:spcPts val="1800"/>
              </a:spcBef>
            </a:pPr>
            <a:r>
              <a:rPr lang="en" sz="2000" b="1" dirty="0"/>
              <a:t>Kapatawaran: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264F9F"/>
                </a:solidFill>
              </a:rPr>
              <a:t>Ang biyaya ng kapatawaran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4BA128"/>
                </a:solidFill>
              </a:rPr>
              <a:t>Mga damit ng kapatawaran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A4089F-8FA9-E07E-EB71-D822ADCB1BBF}"/>
              </a:ext>
            </a:extLst>
          </p:cNvPr>
          <p:cNvSpPr txBox="1"/>
          <p:nvPr/>
        </p:nvSpPr>
        <p:spPr>
          <a:xfrm>
            <a:off x="486382" y="160421"/>
            <a:ext cx="6286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Sinabi ng Biblia na “ang lahat ay nagkasala at nagkulang sa kaluwalhatian ng Dios” (Rom. 3:23).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B32E92E-A0DF-F945-E16B-5699D30B09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880" y="3268579"/>
            <a:ext cx="3083302" cy="33656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90C3"/>
                </a:gs>
                <a:gs pos="71000">
                  <a:srgbClr val="9D90C3"/>
                </a:gs>
                <a:gs pos="78000">
                  <a:srgbClr val="FFFCB9"/>
                </a:gs>
                <a:gs pos="100000">
                  <a:srgbClr val="FFFCB9"/>
                </a:gs>
              </a:gsLst>
              <a:lin ang="17400000" scaled="0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8C4BDB1-CB33-DADC-EA63-BF4459384C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7075" y="3268579"/>
            <a:ext cx="3083302" cy="3365643"/>
          </a:xfrm>
          <a:prstGeom prst="snip2DiagRect">
            <a:avLst>
              <a:gd name="adj1" fmla="val 1637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90C3"/>
                </a:gs>
                <a:gs pos="70000">
                  <a:srgbClr val="9D90C3"/>
                </a:gs>
                <a:gs pos="78000">
                  <a:srgbClr val="FFFCB9"/>
                </a:gs>
                <a:gs pos="100000">
                  <a:srgbClr val="FFFCB9"/>
                </a:gs>
              </a:gsLst>
              <a:lin ang="15600000" scaled="0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CEB6444-8B91-6EE9-F184-F7A47CAA1B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522" y="160421"/>
            <a:ext cx="4706598" cy="32685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F8EE09-59D1-CF7C-30B2-665475F639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778" y="3762375"/>
            <a:ext cx="492174" cy="42219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062E6EA-07C6-B198-28EC-BA97207524E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778" y="5449848"/>
            <a:ext cx="492174" cy="42219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3E35B9A-C919-3149-2410-7CFA98D2A91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599378"/>
            <a:ext cx="371949" cy="25523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B186CAD-5627-4A45-2352-38546C6C54B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980378"/>
            <a:ext cx="371949" cy="25574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1DD1750-3C35-7BEC-4EE3-67D1D129D15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5898177"/>
            <a:ext cx="371949" cy="2552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402FF1C-6237-B6CA-F89D-F438D024EA1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217206"/>
            <a:ext cx="371949" cy="25523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2DA1BEE-A358-BC3A-DE4A-BCA443AE8E3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6286328"/>
            <a:ext cx="371949" cy="25523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F8B1C8F-E129-61A9-3D04-990BC798D998}"/>
              </a:ext>
            </a:extLst>
          </p:cNvPr>
          <p:cNvSpPr txBox="1"/>
          <p:nvPr/>
        </p:nvSpPr>
        <p:spPr>
          <a:xfrm>
            <a:off x="486377" y="2652280"/>
            <a:ext cx="62864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May isa lang na kondisyon: pagsisisi.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59A9BDB-77F9-3C95-8A80-36F1F2645D77}"/>
              </a:ext>
            </a:extLst>
          </p:cNvPr>
          <p:cNvSpPr txBox="1"/>
          <p:nvPr/>
        </p:nvSpPr>
        <p:spPr>
          <a:xfrm>
            <a:off x="486380" y="1616475"/>
            <a:ext cx="63671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Ngunit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handa ang Dios na patawarin ang ating kasalanan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Walang malaking kasalanan na hindi kayang patawarin ng Dios (Isaias 1:18).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9E197F7-73C6-0EB4-9A98-701B27C2F9EA}"/>
              </a:ext>
            </a:extLst>
          </p:cNvPr>
          <p:cNvSpPr txBox="1"/>
          <p:nvPr/>
        </p:nvSpPr>
        <p:spPr>
          <a:xfrm>
            <a:off x="486379" y="888448"/>
            <a:ext cx="62864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Sinabi rin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nito na hindi natin kayang iwasan o alisin ang ating kasalanan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(Jer. 13:23; 2:22).</a:t>
            </a:r>
          </a:p>
        </p:txBody>
      </p:sp>
    </p:spTree>
    <p:extLst>
      <p:ext uri="{BB962C8B-B14F-4D97-AF65-F5344CB8AC3E}">
        <p14:creationId xmlns:p14="http://schemas.microsoft.com/office/powerpoint/2010/main" val="109800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C930E14-9961-A09F-BFE0-6A5788FAFDAC}"/>
              </a:ext>
            </a:extLst>
          </p:cNvPr>
          <p:cNvSpPr txBox="1"/>
          <p:nvPr/>
        </p:nvSpPr>
        <p:spPr>
          <a:xfrm>
            <a:off x="585788" y="2875002"/>
            <a:ext cx="109299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PAGSISISI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479C1A-DE5E-6046-B77A-5D353E998F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788" y="569554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270AEAD-678C-CD80-8596-7632A37B2A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788" y="4527306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3042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6303B95E-4BEE-ABB2-1125-E1125F3FA6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1000">
                <a:schemeClr val="accent4">
                  <a:lumMod val="20000"/>
                  <a:lumOff val="80000"/>
                </a:schemeClr>
              </a:gs>
              <a:gs pos="14000">
                <a:schemeClr val="accent4">
                  <a:lumMod val="60000"/>
                  <a:lumOff val="40000"/>
                </a:schemeClr>
              </a:gs>
              <a:gs pos="88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102F699-33F2-EEB2-C4DA-617559983C2B}"/>
              </a:ext>
            </a:extLst>
          </p:cNvPr>
          <p:cNvSpPr txBox="1"/>
          <p:nvPr/>
        </p:nvSpPr>
        <p:spPr>
          <a:xfrm>
            <a:off x="1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/>
                  </a:fgClr>
                  <a:bgClr>
                    <a:schemeClr val="accent5">
                      <a:lumMod val="40000"/>
                      <a:lumOff val="60000"/>
                    </a:schemeClr>
                  </a:bgClr>
                </a:pattFill>
                <a:effectLst>
                  <a:glow rad="38100">
                    <a:schemeClr val="tx1">
                      <a:alpha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PAGPAPATAGAL NG PAGSISISI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DC88F3-D624-24E5-8A83-A76B4BF1A956}"/>
              </a:ext>
            </a:extLst>
          </p:cNvPr>
          <p:cNvSpPr txBox="1"/>
          <p:nvPr/>
        </p:nvSpPr>
        <p:spPr>
          <a:xfrm>
            <a:off x="1552574" y="647997"/>
            <a:ext cx="90868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Datapuwa't</a:t>
            </a:r>
            <a:r>
              <a:rPr lang="en-PH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sumagot</a:t>
            </a:r>
            <a:r>
              <a:rPr lang="en-PH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Panginoon</a:t>
            </a:r>
            <a:r>
              <a:rPr lang="en-PH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, at sinabi sa </a:t>
            </a:r>
            <a:r>
              <a:rPr lang="en-PH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kaniya</a:t>
            </a:r>
            <a:r>
              <a:rPr lang="en-PH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, Marta, Marta </a:t>
            </a:r>
            <a:r>
              <a:rPr lang="en-PH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naliligalig</a:t>
            </a:r>
            <a:r>
              <a:rPr lang="en-PH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ka at </a:t>
            </a:r>
            <a:r>
              <a:rPr lang="en-PH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nababagabag</a:t>
            </a:r>
            <a:r>
              <a:rPr lang="en-PH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tungkol</a:t>
            </a:r>
            <a:r>
              <a:rPr lang="en-PH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sa maraming bagay</a:t>
            </a:r>
            <a:r>
              <a:rPr lang="en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(Lucas 10:41)</a:t>
            </a:r>
            <a:endParaRPr lang="es-ES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E5D38B-DD2B-5BAD-8782-BB2672BFF6AD}"/>
              </a:ext>
            </a:extLst>
          </p:cNvPr>
          <p:cNvSpPr txBox="1"/>
          <p:nvPr/>
        </p:nvSpPr>
        <p:spPr>
          <a:xfrm>
            <a:off x="333375" y="1294328"/>
            <a:ext cx="8606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Sa bahay ni Lazaro, nagsalita si Jesus tungkol sa mahahalagang bagay, kailangan sa kaligtasan. Ngunit hindi nakinig si Marta. Wala siyang panahon. Napakaraming gawain! (Lk. 10:40-41).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937250C-6829-45AE-8D50-8E402E03C3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2263" y="1424581"/>
            <a:ext cx="2907100" cy="2746306"/>
          </a:xfrm>
          <a:prstGeom prst="roundRect">
            <a:avLst>
              <a:gd name="adj" fmla="val 1093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D9AEF2D4-ED22-FF2C-5A4E-411F72675F15}"/>
              </a:ext>
            </a:extLst>
          </p:cNvPr>
          <p:cNvGrpSpPr/>
          <p:nvPr/>
        </p:nvGrpSpPr>
        <p:grpSpPr>
          <a:xfrm>
            <a:off x="163426" y="2346633"/>
            <a:ext cx="2886313" cy="1955910"/>
            <a:chOff x="6159672" y="3797916"/>
            <a:chExt cx="2886313" cy="195591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5E9505E-41FE-2BF6-2E47-9C3C7F537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159672" y="3797916"/>
              <a:ext cx="2886313" cy="195591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chemeClr val="accent4">
                  <a:lumMod val="40000"/>
                  <a:lumOff val="60000"/>
                </a:schemeClr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297020E-A8F8-AB46-2CE9-79CC83542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843348" y="3826490"/>
              <a:ext cx="557701" cy="647878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7EDD5F7A-169D-BD15-381F-88A3776E07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3625" y="4421384"/>
            <a:ext cx="2095738" cy="2291360"/>
          </a:xfrm>
          <a:prstGeom prst="rect">
            <a:avLst/>
          </a:prstGeom>
          <a:ln w="38100" cap="sq">
            <a:solidFill>
              <a:srgbClr val="A23C3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E6C51B3-F5D9-0302-CAEF-36B354F62FB1}"/>
              </a:ext>
            </a:extLst>
          </p:cNvPr>
          <p:cNvSpPr txBox="1"/>
          <p:nvPr/>
        </p:nvSpPr>
        <p:spPr>
          <a:xfrm>
            <a:off x="3095863" y="2471609"/>
            <a:ext cx="593383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Nangyayari din ito sa atin. Kung nagkasala tayo, at tinatawag tayo ng Banal na Espiritu upang magsisi, pinupuno tayo ni Satanas ng mga gawain, alalahanin, o ano mang distraksyon upang huwag nating maisip ang ating makasalanang kalagayan at magsisi.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06409FD-56C7-D582-59A1-F366EFDA90E3}"/>
              </a:ext>
            </a:extLst>
          </p:cNvPr>
          <p:cNvSpPr txBox="1"/>
          <p:nvPr/>
        </p:nvSpPr>
        <p:spPr>
          <a:xfrm>
            <a:off x="5892441" y="4372164"/>
            <a:ext cx="3993423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dirty="0"/>
              <a:t>Ngunit hindi sumusuko ang Dios. Nagpapatuloy Syang tumawag (Ezek. 33:11). Inihahalintulad Nya ang ating kasalanan sa maruming damit (Isa. 64:6). Nag-aalok Sya ng kapalit: kanyang malinis na damit (Zech. 3:4), na nilabhan sa dugo ni Jesus (Apoc. 7:14).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7B70A5BC-693B-3A52-312D-2E977FE49B5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455" y="4421383"/>
            <a:ext cx="2771226" cy="2291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5D551EEA-373D-310A-7F1A-F3E8618553C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063" y="4421383"/>
            <a:ext cx="2771226" cy="2291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553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6968715-E268-A25A-B290-9161D81CB1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1000">
                <a:schemeClr val="accent3">
                  <a:lumMod val="20000"/>
                  <a:lumOff val="80000"/>
                </a:schemeClr>
              </a:gs>
              <a:gs pos="14000">
                <a:schemeClr val="accent3">
                  <a:lumMod val="40000"/>
                  <a:lumOff val="60000"/>
                </a:schemeClr>
              </a:gs>
              <a:gs pos="88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989B45-C3A2-C535-D59E-37974A94B1F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rPr>
              <a:t>TUNAY NA PAGSISISI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79BC5C-2A55-7670-5E45-6A0BD8847FC0}"/>
              </a:ext>
            </a:extLst>
          </p:cNvPr>
          <p:cNvSpPr txBox="1"/>
          <p:nvPr/>
        </p:nvSpPr>
        <p:spPr>
          <a:xfrm>
            <a:off x="1529915" y="603382"/>
            <a:ext cx="93081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Magsiparito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kayo, at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tayo'y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manumbalik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Panginoon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sapagka't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siya'y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lumapa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at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pagagalingin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niya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tayo;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siya'y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nanakit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at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kaniyang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tatapalan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tayo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(Oseas 6:1)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B5E0BD-B681-6075-9341-8267C105B6E9}"/>
              </a:ext>
            </a:extLst>
          </p:cNvPr>
          <p:cNvSpPr txBox="1"/>
          <p:nvPr/>
        </p:nvSpPr>
        <p:spPr>
          <a:xfrm>
            <a:off x="238126" y="1569154"/>
            <a:ext cx="6857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Ano ang pagsisisi? Ano ang kaibahan ng tunay na pagsisisi at pakunwaring pagsisisi? (2 Cor. 7:10)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3EA96DE-3F47-5D63-C2D5-F819B05BBC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974" y="1450033"/>
            <a:ext cx="4638675" cy="25890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A3441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10DB845-EFF6-A602-0966-ADB194798C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974" y="4156666"/>
            <a:ext cx="4638675" cy="2589028"/>
          </a:xfrm>
          <a:prstGeom prst="snip2DiagRect">
            <a:avLst>
              <a:gd name="adj1" fmla="val 1708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1B19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A4372DE-DD7D-178F-8331-64C74D088D45}"/>
              </a:ext>
            </a:extLst>
          </p:cNvPr>
          <p:cNvSpPr txBox="1"/>
          <p:nvPr/>
        </p:nvSpPr>
        <p:spPr>
          <a:xfrm>
            <a:off x="238122" y="5248053"/>
            <a:ext cx="70149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Kung nagkakasala tayo, ang Banal na Espiritu “binibiak tayo” at “sinasaktan” tayo ng malalim na kalungkutan. Kung tutugon tayo ng tunay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pagsisisi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pinapatawad tayo ng Dios, nagpapatawad ng ating mga kasalanan (Hos. 6:1).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023C4E-1D7D-48A2-0A6A-179567C03BE1}"/>
              </a:ext>
            </a:extLst>
          </p:cNvPr>
          <p:cNvSpPr txBox="1"/>
          <p:nvPr/>
        </p:nvSpPr>
        <p:spPr>
          <a:xfrm>
            <a:off x="238125" y="3892867"/>
            <a:ext cx="6858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Kung ang katotohanan na tayo ay nagkasala ang nagpapalungkot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sa atin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at malalim na paghangad na mapatawad (meron man o walang negatibong resulta), humaharap tayo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sa tunay na pagsisisi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A1CC03B-59A6-99AA-5266-B65A9AA087BC}"/>
              </a:ext>
            </a:extLst>
          </p:cNvPr>
          <p:cNvSpPr txBox="1"/>
          <p:nvPr/>
        </p:nvSpPr>
        <p:spPr>
          <a:xfrm>
            <a:off x="238122" y="2277040"/>
            <a:ext cx="68579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Kung magdala na ng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agaran at inaayawang resulta ang kasalanan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lumalabas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ang pagsisisi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Nakakahiya dahil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hindi naging mabuti ang ating nagawa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Kung wala lang negatibong resulta, hindi tayo malulungkot sa ating mga ginawa. HINDI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ito tunay na pagsisisi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14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274960-896F-E0E4-70FB-28BFFED97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2A3C7A9-A7B9-C4F9-2CE9-88DC008EA5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279131"/>
              </a:gs>
              <a:gs pos="51000">
                <a:srgbClr val="DEF6E0"/>
              </a:gs>
              <a:gs pos="14000">
                <a:srgbClr val="AAE8B0"/>
              </a:gs>
              <a:gs pos="88000">
                <a:srgbClr val="AAE8B0"/>
              </a:gs>
              <a:gs pos="100000">
                <a:srgbClr val="2791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8FA9E8-65D4-5146-8D20-D0D0CADC062B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3"/>
                </a:solidFill>
              </a:rPr>
              <a:t>ANG PANAWAGAN SA PAGSISISI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4A7872-AD06-096E-FD1C-64DBE8E6A0D5}"/>
              </a:ext>
            </a:extLst>
          </p:cNvPr>
          <p:cNvSpPr txBox="1"/>
          <p:nvPr/>
        </p:nvSpPr>
        <p:spPr>
          <a:xfrm>
            <a:off x="0" y="585172"/>
            <a:ext cx="120882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Kaya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nga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mangagsisi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kayo, at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mangagbalik-loob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upang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mangapawi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inyong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mga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kasalanan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upang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kung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magkagayon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ay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magsidating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ang mga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panahon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kaginhawahang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mula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harapan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Panginoon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(Gawa 3:19)</a:t>
            </a:r>
            <a:endParaRPr lang="es-ES" b="1" dirty="0">
              <a:solidFill>
                <a:schemeClr val="accent2">
                  <a:lumMod val="50000"/>
                </a:schemeClr>
              </a:solidFill>
              <a:effectLst>
                <a:glow rad="127000">
                  <a:schemeClr val="bg1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27DC247-2592-A959-F9D2-D13FCB7E3AFD}"/>
              </a:ext>
            </a:extLst>
          </p:cNvPr>
          <p:cNvSpPr txBox="1"/>
          <p:nvPr/>
        </p:nvSpPr>
        <p:spPr>
          <a:xfrm>
            <a:off x="1909109" y="1382077"/>
            <a:ext cx="8373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Nagsimula si Juan Bautista at Jesus sa kanilang ministeryo sa parehong mensahe: “M</a:t>
            </a:r>
            <a:r>
              <a:rPr lang="en-PH" sz="2000" b="1" dirty="0"/>
              <a:t>a</a:t>
            </a:r>
            <a:r>
              <a:rPr lang="en" sz="2000" b="1" dirty="0"/>
              <a:t>gsisi” (Mt. 3:1-2; 4:17).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6A856FD-39F7-E527-CF86-C2AB6D99BB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2580538"/>
              </p:ext>
            </p:extLst>
          </p:nvPr>
        </p:nvGraphicFramePr>
        <p:xfrm>
          <a:off x="180974" y="2844015"/>
          <a:ext cx="11716058" cy="3339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E61F2BD-5FFD-9A56-9BBA-52B109F152CC}"/>
              </a:ext>
            </a:extLst>
          </p:cNvPr>
          <p:cNvSpPr txBox="1"/>
          <p:nvPr/>
        </p:nvSpPr>
        <p:spPr>
          <a:xfrm>
            <a:off x="2925097" y="5842337"/>
            <a:ext cx="6341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Pansinin na ang pagsisisi at kapatawaran ay palaging nagdadala sa atin sa pagbabago; pagbabago ng pananaw upang tumigil tayo sa pagkakasala </a:t>
            </a:r>
            <a:r>
              <a:rPr lang="en" b="1" dirty="0"/>
              <a:t>(Jn. 5:14).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6DF1A96-B78D-25BE-0178-0DF31F8226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66" y="1423969"/>
            <a:ext cx="1757834" cy="133882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3"/>
            </a:solidFill>
            <a:miter lim="800000"/>
          </a:ln>
          <a:effectLst/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898665F-A784-7259-EFAD-ACD20B3341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30401" y="1393190"/>
            <a:ext cx="1757833" cy="1338828"/>
          </a:xfrm>
          <a:prstGeom prst="round2DiagRect">
            <a:avLst>
              <a:gd name="adj1" fmla="val 0"/>
              <a:gd name="adj2" fmla="val 13219"/>
            </a:avLst>
          </a:prstGeom>
          <a:ln w="28575" cap="sq">
            <a:solidFill>
              <a:schemeClr val="accent3"/>
            </a:solidFill>
            <a:miter lim="800000"/>
          </a:ln>
          <a:effectLst/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FA02554-7F47-60D0-3A45-A234A4BC8B7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4989695"/>
            <a:ext cx="2670381" cy="176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990C677-CA95-003B-675B-C31EDE7CA0A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0645" y="4989695"/>
            <a:ext cx="2670381" cy="1764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6E302C6-F18F-CCA7-D86F-8D33632D9A89}"/>
              </a:ext>
            </a:extLst>
          </p:cNvPr>
          <p:cNvSpPr txBox="1"/>
          <p:nvPr/>
        </p:nvSpPr>
        <p:spPr>
          <a:xfrm>
            <a:off x="1909109" y="2062604"/>
            <a:ext cx="83737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Bakit mahalaga ang pagsisisi? Dahil kung wala ito ay walang kapatawaran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ng kasalanan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(Acts 2:38; 3:19). Paano nangyayari ito?</a:t>
            </a:r>
          </a:p>
        </p:txBody>
      </p:sp>
    </p:spTree>
    <p:extLst>
      <p:ext uri="{BB962C8B-B14F-4D97-AF65-F5344CB8AC3E}">
        <p14:creationId xmlns:p14="http://schemas.microsoft.com/office/powerpoint/2010/main" val="324442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C884E4-9439-A649-2D9C-ECE7D8853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8CA6067-800E-5658-17C6-81FE187A879F}"/>
              </a:ext>
            </a:extLst>
          </p:cNvPr>
          <p:cNvSpPr txBox="1"/>
          <p:nvPr/>
        </p:nvSpPr>
        <p:spPr>
          <a:xfrm>
            <a:off x="585788" y="2875002"/>
            <a:ext cx="109299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KAPATAWARAN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E94280-D2B5-0616-16F9-AA38898A61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3988" y="569554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F8DC2D4-54F2-9B71-BAAF-9EB3B785F6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3988" y="4527306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2053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E187281-A9C9-D284-A590-78546E939C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AD5431"/>
              </a:gs>
              <a:gs pos="51000">
                <a:srgbClr val="F3DED5"/>
              </a:gs>
              <a:gs pos="14000">
                <a:srgbClr val="E1A993"/>
              </a:gs>
              <a:gs pos="88000">
                <a:srgbClr val="E1A993"/>
              </a:gs>
              <a:gs pos="100000">
                <a:srgbClr val="AD54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118844-9F62-B8DE-09F2-CD8F2628087B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19050">
              <a:bevelT w="50800" h="38100" prst="riblet"/>
              <a:contourClr>
                <a:schemeClr val="accent2"/>
              </a:contourClr>
            </a:sp3d>
          </a:bodyPr>
          <a:lstStyle/>
          <a:p>
            <a:pPr algn="ctr"/>
            <a:r>
              <a:rPr lang="en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ANG BIYAYA NG KAPATAWARAN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4E3F82-A589-6EED-2918-7FAD788900BB}"/>
              </a:ext>
            </a:extLst>
          </p:cNvPr>
          <p:cNvSpPr txBox="1"/>
          <p:nvPr/>
        </p:nvSpPr>
        <p:spPr>
          <a:xfrm>
            <a:off x="2090737" y="672197"/>
            <a:ext cx="80105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Dahil sa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iyong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pangalan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Oh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Panginoon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iyong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ipatawad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aking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kasamaan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sapagka't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malaki. 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(Awit 25:11)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F786BC2-1FFF-33DF-289A-FAA8CF4D7468}"/>
              </a:ext>
            </a:extLst>
          </p:cNvPr>
          <p:cNvSpPr txBox="1"/>
          <p:nvPr/>
        </p:nvSpPr>
        <p:spPr>
          <a:xfrm>
            <a:off x="5122416" y="1408599"/>
            <a:ext cx="70695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Walang makakapilit sa Dios na patawarin tayo. Wala tayong magagawa upang maging karapatdapat sa kapatawarang iyon. Ibinibigay ng Dios sa atin ang kapatawaran dahil sa biyaya; dahil sa walanghanggan Niyang pag-ibig. Nagpapa-tawad Sya dahil siya ay “</a:t>
            </a:r>
            <a:r>
              <a:rPr lang="en-US" sz="2000" b="1" dirty="0"/>
              <a:t>mabuti, at handing </a:t>
            </a:r>
            <a:r>
              <a:rPr lang="en-US" sz="2000" b="1" dirty="0" err="1"/>
              <a:t>magpatawad</a:t>
            </a:r>
            <a:r>
              <a:rPr lang="en-US" sz="2000" b="1" dirty="0"/>
              <a:t>, at </a:t>
            </a:r>
            <a:r>
              <a:rPr lang="en-US" sz="2000" b="1" dirty="0" err="1"/>
              <a:t>sagana</a:t>
            </a:r>
            <a:r>
              <a:rPr lang="en-US" sz="2000" b="1" dirty="0"/>
              <a:t> sa awa</a:t>
            </a:r>
            <a:r>
              <a:rPr lang="en" sz="2000" b="1" dirty="0"/>
              <a:t>” (Awit 86:5; tingnan ang Exodo 34:6-7).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A3E984B-FD31-2E3B-BB65-F3193CEAA2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5999" y="4292113"/>
            <a:ext cx="3086099" cy="2314575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88106A40-31F4-56BA-9621-9C185287A0D1}"/>
              </a:ext>
            </a:extLst>
          </p:cNvPr>
          <p:cNvGrpSpPr/>
          <p:nvPr/>
        </p:nvGrpSpPr>
        <p:grpSpPr>
          <a:xfrm>
            <a:off x="257175" y="4414834"/>
            <a:ext cx="5019735" cy="2314576"/>
            <a:chOff x="393640" y="4262436"/>
            <a:chExt cx="5019735" cy="2314576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D4DEC77D-22C8-BA05-9EA5-778D39A81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7275" y="4262437"/>
              <a:ext cx="3086100" cy="2314575"/>
            </a:xfrm>
            <a:prstGeom prst="rect">
              <a:avLst/>
            </a:prstGeom>
            <a:ln w="38100" cap="sq">
              <a:solidFill>
                <a:srgbClr val="9B2A2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2819B5C0-115E-1B32-2EF0-2976FD1E2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393640" y="4262436"/>
              <a:ext cx="1933635" cy="2314575"/>
            </a:xfrm>
            <a:prstGeom prst="rect">
              <a:avLst/>
            </a:prstGeom>
            <a:ln w="38100" cap="sq">
              <a:solidFill>
                <a:srgbClr val="9B2A2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293BF61-5091-D4A0-EF96-2F793CA6CADD}"/>
              </a:ext>
            </a:extLst>
          </p:cNvPr>
          <p:cNvSpPr txBox="1"/>
          <p:nvPr/>
        </p:nvSpPr>
        <p:spPr>
          <a:xfrm>
            <a:off x="5469202" y="4667696"/>
            <a:ext cx="3487809" cy="1938992"/>
          </a:xfrm>
          <a:prstGeom prst="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/>
              <a:t>K</a:t>
            </a:r>
            <a:r>
              <a:rPr lang="en-PH" sz="2000" b="1" dirty="0"/>
              <a:t>u</a:t>
            </a:r>
            <a:r>
              <a:rPr lang="en" sz="2000" b="1" dirty="0"/>
              <a:t>ng dinadala natin ang ating mga kasalanan sa paanan ng krus, pinapalaya tayo ni Jesus mula sa pasanin na nagpapabigat sa atin (Heb. 12:1-2)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0EF63A4-CE6E-E0FD-455A-A1E92030859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1470214"/>
            <a:ext cx="4785342" cy="2816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5A06709-D78E-0D89-4E3A-037D94778896}"/>
              </a:ext>
            </a:extLst>
          </p:cNvPr>
          <p:cNvSpPr txBox="1"/>
          <p:nvPr/>
        </p:nvSpPr>
        <p:spPr>
          <a:xfrm>
            <a:off x="5122416" y="3429000"/>
            <a:ext cx="67222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Ang Kanyang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pag-ibig ang nag-udyok upang ibigay ang sarili sa krus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at bayaran ang utang ng kasalanan na hindi natin kayang bayaran (Efe. 2:4-5).</a:t>
            </a:r>
          </a:p>
        </p:txBody>
      </p:sp>
    </p:spTree>
    <p:extLst>
      <p:ext uri="{BB962C8B-B14F-4D97-AF65-F5344CB8AC3E}">
        <p14:creationId xmlns:p14="http://schemas.microsoft.com/office/powerpoint/2010/main" val="84261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 animBg="1"/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1248</Words>
  <Application>Microsoft Office PowerPoint</Application>
  <PresentationFormat>Panorámica</PresentationFormat>
  <Paragraphs>67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Constantia</vt:lpstr>
      <vt:lpstr>Aptos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98</cp:revision>
  <dcterms:created xsi:type="dcterms:W3CDTF">2026-04-18T15:41:31Z</dcterms:created>
  <dcterms:modified xsi:type="dcterms:W3CDTF">2026-06-05T04:10:10Z</dcterms:modified>
</cp:coreProperties>
</file>