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Paano ang orihinal na pakikipag-usap ng D</a:t>
          </a:r>
          <a:r>
            <a:rPr lang="en-PH" sz="2000" dirty="0" err="1">
              <a:effectLst/>
            </a:rPr>
            <a:t>i</a:t>
          </a:r>
          <a:r>
            <a:rPr lang="en" sz="2000" dirty="0">
              <a:effectLst/>
            </a:rPr>
            <a:t>os sa tao?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Paano tumigil ang pakikipag-usap ng tao sa Dios?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Paano sinubukan ng Dios na ibalik ang komunikasyon?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Bakit hindi tayo direktang nakakapag-usap sa Dios ngayon?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Paano tayo makakapag-usap sa Dios ngayon?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Eba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H</a:t>
          </a:r>
          <a:r>
            <a:rPr lang="en-PH" sz="1800" b="1" dirty="0" err="1"/>
            <a:t>i</a:t>
          </a:r>
          <a:r>
            <a:rPr lang="en" sz="1800" b="1" dirty="0"/>
            <a:t>rap sa panganganak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600" b="1" dirty="0"/>
            <a:t>Pagkawala ng pagkapantay kay Adan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Adan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Magbabanat ng buto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</a:t>
          </a:r>
          <a:r>
            <a:rPr lang="en-PH" sz="1800" b="1" dirty="0"/>
            <a:t>a</a:t>
          </a:r>
          <a:r>
            <a:rPr lang="en" sz="1800" b="1" dirty="0"/>
            <a:t>gpapatubo ng pagkain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Lahat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Kamatayan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Pagkahiwalay sa Dios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Paano ang orihinal na pakikipag-usap ng D</a:t>
          </a:r>
          <a:r>
            <a:rPr lang="en-PH" sz="2000" kern="1200" dirty="0" err="1">
              <a:effectLst/>
            </a:rPr>
            <a:t>i</a:t>
          </a:r>
          <a:r>
            <a:rPr lang="en" sz="2000" kern="1200" dirty="0">
              <a:effectLst/>
            </a:rPr>
            <a:t>os sa tao?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Paano tumigil ang pakikipag-usap ng tao sa Dios?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Paano sinubukan ng Dios na ibalik ang komunikasyon?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Bakit hindi tayo direktang nakakapag-usap sa Dios ngayon?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Paano tayo makakapag-usap sa Dios ngayon?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Eba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H</a:t>
          </a:r>
          <a:r>
            <a:rPr lang="en-PH" sz="1800" b="1" kern="1200" dirty="0" err="1"/>
            <a:t>i</a:t>
          </a:r>
          <a:r>
            <a:rPr lang="en" sz="1800" b="1" kern="1200" dirty="0"/>
            <a:t>rap sa panganganak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600" b="1" kern="1200" dirty="0"/>
            <a:t>Pagkawala ng pagkapantay kay Adan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Adan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Magbabanat ng buto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</a:t>
          </a:r>
          <a:r>
            <a:rPr lang="en-PH" sz="1800" b="1" kern="1200" dirty="0"/>
            <a:t>a</a:t>
          </a:r>
          <a:r>
            <a:rPr lang="en" sz="1800" b="1" kern="1200" dirty="0"/>
            <a:t>gpapatubo ng pagkain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Lahat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Kamatayan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Pagkahiwalay sa Dios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87464" y="115874"/>
            <a:ext cx="55738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NAGSASALITA ANG MAYLALANG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497271" y="6519446"/>
            <a:ext cx="3694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Aralin 1 para sa ika-3 ng Oktubre,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85781" y="5414131"/>
            <a:ext cx="10618278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Ang Dios, na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nagsalita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unang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panahon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ating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mga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magulang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iba't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ibang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panahon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at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iba't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ibang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paraan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 Ay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nagsalita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sa atin sa mga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huling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araw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ito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kaniyang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Anak, na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siyang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itinalaga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tagapagmana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ng lahat ng mga bagay, na sa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naman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niya'y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ginawa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sanglibutan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(Hebreo 1:1-2)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544974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Nakipag-usap ka na ba ng </a:t>
            </a:r>
            <a:r>
              <a:rPr lang="en" sz="2000" b="1" i="1" dirty="0">
                <a:solidFill>
                  <a:prstClr val="black"/>
                </a:solidFill>
                <a:latin typeface="Aptos" panose="02110004020202020204"/>
              </a:rPr>
              <a:t>direkta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sa Dios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Narinig mo na ba ang Kanyang salita? Ang halatang sa got ay: “Hindi.”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2046104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 ang dahilan bakit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hindi natin kayang makipag-usap ng deretsahan sa Dios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Ganito ba talaga mula pa noong simula? Magagawa ba natin ito?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1757239" y="1181419"/>
            <a:ext cx="47151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Maaari lang tayong makipag-usap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Dios sa pamamagitan ng hindi direktang paraan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(panalangin, ang Biblia, mga propeta,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PH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PAANO ANG ORIHINAL NA PAKIKIPAG-USAP NG DIOS SA TAO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1385740" y="288917"/>
            <a:ext cx="92355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iniutos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sa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lalake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na sinabi, Sa lahat ng punong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kahoy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halamanan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sz="16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makakakain</a:t>
            </a:r>
            <a:r>
              <a:rPr lang="en-US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na may kalayaan.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pasimula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ginawa ng Dios ang sanlibutan upang tirahan ng mga tao (Isaias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Kumpleto na ngayon ang sangkatauhan at handa nang tumira sa bagong likhang sanlibutan (Gen.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 kaparehong araw , ginawa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Nya si Eba mula sa mga tadyang ni Adan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Nang handa na ang lahat, ginawa Nya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 Adan mula sa alabok ng lupa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 prosesong ito, marami ang naging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pag-uusap sa pagitan ng D</a:t>
            </a:r>
            <a:r>
              <a:rPr kumimoji="0" lang="en-PH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 at ni Adan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Ipinakilala Nya sya kay Eba, at pinag-isa sila sa kasal (Gen.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Hiniling Nyang pangalanan nya ang mga hayop (Gen.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Itinuro Nya ang kanyang mga hangganan (Gen.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Binigyan Nya sya ng tagubilin tungkol sa mga kailangan nyang gawin sa Eden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PAANO ANG ORIHINAL NA PAKIKIPAG-USAP NG DIOS SA TAO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635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iniutos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sa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lalake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na sinabi, Sa lahat ng punong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kahoy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halamanan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makakakain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na may kalayaan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518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Tinuruan ng Dios sina Adan at Eba kung paano sila kikilos at kung ano ang kanilang kakainin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189512" y="5634914"/>
            <a:ext cx="47288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Mula sa sandaling iyon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nakikipagtagpo Sya sa kanila araw-araw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bukang liwayway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3:8).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 ginawa Niya ang ikapitong araw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upang masiyahan sila sa bawat isa sa buong araw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6398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-P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nawa Nya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silang sosyal na pagkatao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may kakayahang makipag-usap, hindi lang sa kanilang kapareho, ngunit pati sa ibang maybuhay (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gaya ng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halimbawa, mga anghel).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PH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PAANO ANG ORIHINAL NA PAKIKIPAG-USAP NG DIOS SA TAO</a:t>
            </a: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iniutos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sa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lalake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na sinabi, Sa lahat ng punong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kahoy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halamanan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makakakain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na may kalayaan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PH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PAANO TUMIGIL ANG PAKIKIPAG-USAP NG TAO SA DIOS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1539542" y="342015"/>
            <a:ext cx="911291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At sinabi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Narinig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ko ang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iyong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tinig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halamanan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at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ako'y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natakot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ako'y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hubad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at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ako'y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nagtago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ilikha sina Adan at Eba na may kakayahang pumili ng malaya. 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pang magamit nila ang kalayaang iyon, ibinigay ng Dios sa kanila ang lahat, ngunit itinalaga ang isang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puno para sa Kanya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92733" y="6152598"/>
            <a:ext cx="9525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                                                  Ang susunod na pagkakamali nila ay masyado silang naging gilti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pagkakasala nila na ayaw na nilang makipag-usap sa Dios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 sandaling iyon, ang tela ng kaluwalhatian na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tumatabon sa kanila ay nawala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napansin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nila ang kanilang kahubaran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at naghanap sila ng solusyon upang itago ang kanilang pagkakamali (Gen.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Namangha sa kababalaghan ng ipinagbabawal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prutas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kumain si Eba nito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hinikayat si Adan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kumain din (Gen.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750" b="1" dirty="0">
                <a:solidFill>
                  <a:prstClr val="black"/>
                </a:solidFill>
                <a:latin typeface="Aptos" panose="02110004020202020204"/>
              </a:rPr>
              <a:t>Sa</a:t>
            </a:r>
            <a:r>
              <a:rPr kumimoji="0" lang="en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parehong punong iyon, ang manunukso, nagpanggap na ahas at nagkunwaring gusto ang ikabubuti nina Adan</a:t>
            </a:r>
            <a:r>
              <a:rPr kumimoji="0" lang="en" sz="17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at Eba</a:t>
            </a:r>
            <a:r>
              <a:rPr kumimoji="0" lang="en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ay nagsalita ng ilang kasinungalingan sa kanila (na ipinasa ni Eba kay Adan): ikaw ay imortal (“hindi ka mamamatay”); magiging dios ka (“magiging kagaya ka ng Dios”); itinatago ng D</a:t>
            </a:r>
            <a:r>
              <a:rPr kumimoji="0" lang="en-PH" sz="17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</a:t>
            </a:r>
            <a:r>
              <a:rPr kumimoji="0" lang="en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os ang katotohanan sa inyo (“alam</a:t>
            </a:r>
            <a:r>
              <a:rPr kumimoji="0" lang="en" sz="17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Dios iyon</a:t>
            </a:r>
            <a:r>
              <a:rPr kumimoji="0" lang="en" sz="1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…”) (Gen. 3:1-5).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PH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PAANO SINUBUKAN NG DIOS NA IBALIK ANG KOMUNIKASYON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607576" y="486076"/>
            <a:ext cx="11310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tinawag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ang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lalake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at sa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kaniya'y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sinabi, Saan ka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naroon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pagkaalam na si Adan at Eba ay nagkasala, ang Dios—gaya ng Kanyang nakaugalian—ay lumapit sa kanila upang makipag-usap. 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unang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pagkakataon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sa halip na masayang lumapit upang salubungin Sya, kinailangan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Dios na tawagin sila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12261" y="3321499"/>
            <a:ext cx="76369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Daang taon ang nakalipas, itinuon ng Dios ang Kanyang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paningin sa isa na namang makasalanan upang matanggap ang kanyang pagsisisi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Pedro (Lk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34561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Ngayon, tayong mga tao ay pareho rin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ginagawa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indi tayo lumalayo sa kasalanan at sinusubukang magmalinis sa sarili. Bagaman “dumidikit” sa atin ang kasalanan, nais parin ng Dios na ibalik tayo, at tinatawagan tayo: “Lumapit kayo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Akin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(Isaias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629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P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ndi gaya ni Pedro, na kinilala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kanyang kasalanan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nagmalinis sina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Adan at Eba at sinisi ang iba kaya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sila nagkasala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Bagaman ayaw nilang makipag-usap sa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Dios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gusto ng Dios na makipag-usap sa kanila. Hindi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Sya lumayo sa presensya ng nagkasala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ngunit hinarap sya kasama ng kanyang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kasalanan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hinahanap ang pagsisisi nya (Gen. 3:10-11).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PH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BAKIT HINDI TAYO DIREKTANG NAKAKAPANGUSAP SA DIOS NGAYON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Ano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pa't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itinaboy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lalake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at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inilagay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silanganan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halamanan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ng Eden ang mga Querubin at ang isang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nagniningas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tabak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umiikot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upang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ingatan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daang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patungo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kahoy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buhay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Ipinahayag ng Dios sa dalawa ang resulta ng kanilang mga kasalanan, kabilang doon ang hindi na muling pakikipagpusap ng direkta sa Dios paglabas nila sa Eden (Gen.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 sabihin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resulta ng kasalanan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lang="en" sz="2000" b="1" noProof="0" dirty="0">
                <a:solidFill>
                  <a:prstClr val="black"/>
                </a:solidFill>
                <a:latin typeface="Aptos" panose="02110004020202020204"/>
              </a:rPr>
              <a:t>nagpa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hayag sa kanila ang Dios ng solusyon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isang inapo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Eba ang tatapos sa kapangyarihan ng diablo at magsasauli sa sangkatauhan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(Gen.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2924175" y="4286837"/>
            <a:ext cx="51150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Sa pamamagitan ng mga propeta, nakipag-usap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Dios upang maisagawa ang pagtubos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</a:t>
            </a:r>
            <a:r>
              <a:rPr lang="en" b="1" dirty="0">
                <a:solidFill>
                  <a:prstClr val="black"/>
                </a:solidFill>
                <a:latin typeface="Aptos" panose="02110004020202020204"/>
              </a:rPr>
              <a:t>ang Dios mismo ay nagkatawang-tao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nagdusa ng kamatayan dahil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ating kasalanan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nabuhay muli, at pinagkalooban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tayo ng buhay na walang hanggan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(Is.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Mga resulta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para kay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979195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Sa sandaling lumitaw ang kasalanan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ganun din ang pangako 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 Tagapagligtas.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PH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PAANO TAYO MAKAKAPANGUSAP SA DIOS NGAYON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gayo'y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ikaw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anak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ng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tao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ay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inilagay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ko na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bantay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sangbahayan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Israel;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kaya't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dinggin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mo ang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salita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aking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bibig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at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magbigay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alam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ka sa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kanila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ganang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akin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(Ezekiel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Upang makapangusap sa atin ngayon, nagsulat ang D</a:t>
            </a:r>
            <a:r>
              <a:rPr kumimoji="0" lang="en-PH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 ng dalawang “aklat na reperensya”: Paglalang, at ang BIblia (Rom. 1:20; 2 Tim.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3448" y="5509006"/>
            <a:ext cx="74367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Dagdag pa dito, nakikipag-ugnayan ang Dios sa atin sa panalangin (Awit 5:2); mga anghel (Gawa 8:26); mga propeta (Joel 2:28); at, sa espesyal na paraan, sa pamamagitan ng Banal na Espiritu (Juan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81813" y="4862675"/>
            <a:ext cx="74367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  <a:r>
              <a:rPr kumimoji="0" lang="en-PH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to, natutuklasan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natin kung sino tayo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saan tayo nanggaling, at saan tayo patungo. Dito natin makikita ang layunin ng Dios sa ating buhay.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3448" y="2860293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Bagaman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nagsasalita sa atin ang Nilikha tungkol sa Manlilikha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ito ay sobrang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nasira ng kasalanan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Ang Biblia, sa isang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banda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ay naglalaman ng malinaw at direktang gabay, ipinasa ng mga propeta na tumanggap ng mga mensahe mula sa Dios. Sa Biblia, 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makikita rin natin ang pinakaperpektong pagpapahayag ng D</a:t>
            </a:r>
            <a:r>
              <a:rPr lang="en-PH" sz="2000" b="1" dirty="0" err="1">
                <a:solidFill>
                  <a:prstClr val="black"/>
                </a:solidFill>
                <a:latin typeface="Aptos" panose="02110004020202020204"/>
              </a:rPr>
              <a:t>i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os sa buhay at paglilingkod ni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Jesus (Heb.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1069268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“Dapat ay may pagtutulungan ng tao at Dios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Ngunit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planong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nasira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pagsalangsang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Adan.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Dinala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Satanas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pagkakasala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at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nakipagusap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Panginoon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kanya gaya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pa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nagkakasala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Matapos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pagbagsak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naging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tagapagturo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Adan si Kristo.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Gumawa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Sya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kinatawan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Dios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sangkatauhan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iniligtas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agarang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kamatayan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Kinuha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Niya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katungkulan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tagapamagitan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Binigyan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probesyon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Adan at Eba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bumalik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katapatan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at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planong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tinanggap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salinlahi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Kung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pagtubos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Anak ng Dios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ring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pagbibigay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pagpapala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kaligtasan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tungo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Dios.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Naninibugho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Dios para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karangalan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kautusan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pagsuway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kautusang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iyon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nagdulot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paghihiwalay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pagitan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Dios at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pagiging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inosente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Adan ay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binigyan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pakikisama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direkta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at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masaya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Manlilikha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Matapos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pagkakasala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kinailangan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ng Dios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makipagusap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pamamagitan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Kristo at mga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anghel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APENDIX: 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BIOGRAPHY NI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Ellen Gould at Elizabeth Harmon, ang bunso sa walong anak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nina Eunice at Robert, ay ipinanganak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noong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Nobyembre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26, 1827 sa Gorham, Maine,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Nang siyam na taong gulang si Ellen, binato sya ng kaklase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nagdulot ng malubhang pinsala sa kanyang mukha. Ang pinsala ay tumagal sa kanya upang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tumigil sya sa pag-aaral at bawasan ang kanyang sosyal na buhay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848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Tinanggap ng pamilya ang mga turo ni William Miller, at nabautismohan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sa Methodist church 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noong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62602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 pakiramdam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ay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naliligaw parin sya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naniniwalang hindi sya karapatdapat na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maligtas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hanggang tinulungan sya ni Pastor Levi Stockman na maunawaan ang tunay na pag-ibig ng Dios.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Mula sa sandaling yon, napaibig sya 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mainam kay Jesus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 naglingkod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Kanya sa buong buhay nya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</a:t>
            </a:r>
            <a:r>
              <a:rPr kumimoji="0" lang="en-PH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ndi nagtagal, lumipat ang pamilya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Portland, </a:t>
            </a:r>
            <a:r>
              <a:rPr lang="en" sz="1900" b="1" dirty="0">
                <a:solidFill>
                  <a:prstClr val="black"/>
                </a:solidFill>
                <a:latin typeface="Aptos" panose="02110004020202020204"/>
              </a:rPr>
              <a:t>isang pangunahing syudad sa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Maine, upang palawakin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kanilang negosyong sombrero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1857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Constantia</vt:lpstr>
      <vt:lpstr>Calibri</vt:lpstr>
      <vt:lpstr>Aptos Display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38</cp:revision>
  <dcterms:created xsi:type="dcterms:W3CDTF">2026-09-07T12:37:12Z</dcterms:created>
  <dcterms:modified xsi:type="dcterms:W3CDTF">2026-10-02T14:27:15Z</dcterms:modified>
</cp:coreProperties>
</file>