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1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Tamil Bible" pitchFamily="2" charset="0"/>
      <p:regular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A"/>
    <a:srgbClr val="AA001D"/>
    <a:srgbClr val="4E5F00"/>
    <a:srgbClr val="9A2800"/>
    <a:srgbClr val="198CFF"/>
    <a:srgbClr val="AD65BB"/>
    <a:srgbClr val="D4AEDB"/>
    <a:srgbClr val="8E459D"/>
    <a:srgbClr val="95091F"/>
    <a:srgbClr val="BD5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r>
            <a:rPr lang="en-US" sz="1800" b="1" noProof="0" dirty="0" err="1">
              <a:latin typeface="Tamil Bible" pitchFamily="2" charset="0"/>
            </a:rPr>
            <a:t>mtu</a:t>
          </a:r>
          <a:r>
            <a:rPr lang="en-US" sz="1800" b="1" noProof="0" dirty="0">
              <a:latin typeface="Tamil Bible" pitchFamily="2" charset="0"/>
            </a:rPr>
            <a:t>; </a:t>
          </a:r>
          <a:r>
            <a:rPr lang="en-US" sz="1800" b="1" noProof="0" dirty="0" err="1">
              <a:latin typeface="Tamil Bible" pitchFamily="2" charset="0"/>
            </a:rPr>
            <a:t>vfpg;jpa</a:t>
          </a:r>
          <a:r>
            <a:rPr lang="en-US" sz="1800" b="1" noProof="0" dirty="0">
              <a:latin typeface="Tamil Bible" pitchFamily="2" charset="0"/>
            </a:rPr>
            <a:t> gilia </a:t>
          </a:r>
          <a:r>
            <a:rPr lang="en-US" sz="1800" b="1" noProof="0" dirty="0" err="1">
              <a:latin typeface="Tamil Bible" pitchFamily="2" charset="0"/>
            </a:rPr>
            <a:t>nrq;flypy</a:t>
          </a:r>
          <a:r>
            <a:rPr lang="en-US" sz="1800" b="1" noProof="0" dirty="0">
              <a:latin typeface="Tamil Bible" pitchFamily="2" charset="0"/>
            </a:rPr>
            <a:t>; </a:t>
          </a:r>
          <a:r>
            <a:rPr lang="en-US" sz="1800" b="1" noProof="0" dirty="0" err="1">
              <a:latin typeface="Tamil Bible" pitchFamily="2" charset="0"/>
            </a:rPr>
            <a:t>Ko;fbj;jhu</a:t>
          </a:r>
          <a:r>
            <a:rPr lang="en-US" sz="1800" b="1" noProof="0" dirty="0">
              <a:latin typeface="Tamil Bible" pitchFamily="2" charset="0"/>
            </a:rPr>
            <a:t>;</a:t>
          </a:r>
          <a:r>
            <a:rPr lang="en-US" sz="1800" b="1" noProof="0" dirty="0"/>
            <a:t>(</a:t>
          </a:r>
          <a:r>
            <a:rPr lang="en-US" sz="1800" b="1" noProof="0" dirty="0" err="1">
              <a:latin typeface="Tamil Bible" pitchFamily="2" charset="0"/>
            </a:rPr>
            <a:t>ahj</a:t>
          </a:r>
          <a:r>
            <a:rPr lang="en-US" sz="1800" b="1" noProof="0" dirty="0">
              <a:latin typeface="Tamil Bible" pitchFamily="2" charset="0"/>
            </a:rPr>
            <a:t>;</a:t>
          </a:r>
          <a:r>
            <a:rPr lang="en-US" sz="1800" b="1" noProof="0" dirty="0"/>
            <a:t>. 14:24-28)</a:t>
          </a:r>
          <a:endParaRPr lang="en-US" sz="1800" noProof="0" dirty="0"/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800"/>
        </a:p>
      </dgm:t>
    </dgm:pt>
    <dgm:pt modelId="{20E327AC-CD4C-4D77-A001-FB8D070D309B}">
      <dgm:prSet custT="1"/>
      <dgm:spPr/>
      <dgm:t>
        <a:bodyPr/>
        <a:lstStyle/>
        <a:p>
          <a:r>
            <a:rPr lang="en-US" sz="1800" b="1" noProof="0" dirty="0" err="1">
              <a:latin typeface="Tamil Bible" pitchFamily="2" charset="0"/>
            </a:rPr>
            <a:t>fhdhdpau;fSf;F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vjpuhf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mtu</a:t>
          </a:r>
          <a:r>
            <a:rPr lang="en-US" sz="1800" b="1" noProof="0" dirty="0">
              <a:latin typeface="Tamil Bible" pitchFamily="2" charset="0"/>
            </a:rPr>
            <a:t>; </a:t>
          </a:r>
          <a:r>
            <a:rPr lang="en-US" sz="1800" b="1" noProof="0" dirty="0" err="1">
              <a:latin typeface="Tamil Bible" pitchFamily="2" charset="0"/>
            </a:rPr>
            <a:t>fy;kioia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gad;gLj;jpdhu</a:t>
          </a:r>
          <a:r>
            <a:rPr lang="en-US" sz="1800" b="1" noProof="0" dirty="0">
              <a:latin typeface="Tamil Bible" pitchFamily="2" charset="0"/>
            </a:rPr>
            <a:t>;</a:t>
          </a:r>
          <a:br>
            <a:rPr lang="en-US" sz="1800" b="1" noProof="0" dirty="0"/>
          </a:br>
          <a:r>
            <a:rPr lang="en-US" sz="1800" b="1" noProof="0" dirty="0"/>
            <a:t>(</a:t>
          </a:r>
          <a:r>
            <a:rPr lang="en-US" sz="1800" b="1" noProof="0" dirty="0" err="1">
              <a:latin typeface="Tamil Bible" pitchFamily="2" charset="0"/>
            </a:rPr>
            <a:t>NahR</a:t>
          </a:r>
          <a:r>
            <a:rPr lang="en-US" sz="1800" b="1" noProof="0" dirty="0"/>
            <a:t>. 10:11)</a:t>
          </a:r>
          <a:endParaRPr lang="en-US" sz="1800" noProof="0" dirty="0"/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800"/>
        </a:p>
      </dgm:t>
    </dgm:pt>
    <dgm:pt modelId="{066BD936-4A5C-4A5B-9DFB-FA7AFA8FBB8C}">
      <dgm:prSet custT="1"/>
      <dgm:spPr/>
      <dgm:t>
        <a:bodyPr/>
        <a:lstStyle/>
        <a:p>
          <a:r>
            <a:rPr lang="en-US" sz="1800" b="1" noProof="0" dirty="0" err="1">
              <a:latin typeface="Tamil Bible" pitchFamily="2" charset="0"/>
            </a:rPr>
            <a:t>vypahit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mtkjpj;jtu;fis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mtu</a:t>
          </a:r>
          <a:r>
            <a:rPr lang="en-US" sz="1800" b="1" noProof="0" dirty="0">
              <a:latin typeface="Tamil Bible" pitchFamily="2" charset="0"/>
            </a:rPr>
            <a:t>; </a:t>
          </a:r>
          <a:r>
            <a:rPr lang="en-US" sz="1800" b="1" noProof="0" dirty="0" err="1">
              <a:latin typeface="Tamil Bible" pitchFamily="2" charset="0"/>
            </a:rPr>
            <a:t>mopj;jhu</a:t>
          </a:r>
          <a:r>
            <a:rPr lang="en-US" sz="1800" b="1" noProof="0" dirty="0">
              <a:latin typeface="Tamil Bible" pitchFamily="2" charset="0"/>
            </a:rPr>
            <a:t>;</a:t>
          </a:r>
          <a:r>
            <a:rPr lang="en-US" sz="1800" b="1" noProof="0" dirty="0"/>
            <a:t> (2 </a:t>
          </a:r>
          <a:r>
            <a:rPr lang="en-US" sz="1800" b="1" noProof="0" dirty="0">
              <a:latin typeface="Tamil Bible" pitchFamily="2" charset="0"/>
            </a:rPr>
            <a:t>,uh[h</a:t>
          </a:r>
          <a:r>
            <a:rPr lang="en-US" sz="1800" b="1" noProof="0" dirty="0"/>
            <a:t> 1:9-10)</a:t>
          </a:r>
          <a:endParaRPr lang="en-US" sz="1800" noProof="0" dirty="0"/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800"/>
        </a:p>
      </dgm:t>
    </dgm:pt>
    <dgm:pt modelId="{0164DC25-2A7F-4F42-8149-766B5618BDD1}">
      <dgm:prSet custT="1"/>
      <dgm:spPr/>
      <dgm:t>
        <a:bodyPr/>
        <a:lstStyle/>
        <a:p>
          <a:r>
            <a:rPr lang="en-US" sz="1800" b="1" noProof="0" dirty="0" err="1">
              <a:latin typeface="Tamil Bible" pitchFamily="2" charset="0"/>
            </a:rPr>
            <a:t>vyprhit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Nfyp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nra;jtu;fSf;F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vjpuhf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mtu</a:t>
          </a:r>
          <a:r>
            <a:rPr lang="en-US" sz="1800" b="1" noProof="0" dirty="0">
              <a:latin typeface="Tamil Bible" pitchFamily="2" charset="0"/>
            </a:rPr>
            <a:t>; </a:t>
          </a:r>
          <a:r>
            <a:rPr lang="en-US" sz="1800" b="1" noProof="0" dirty="0" err="1">
              <a:latin typeface="Tamil Bible" pitchFamily="2" charset="0"/>
            </a:rPr>
            <a:t>fubfis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mDg;gpdhu</a:t>
          </a:r>
          <a:r>
            <a:rPr lang="en-US" sz="1800" b="1" noProof="0" dirty="0">
              <a:latin typeface="Tamil Bible" pitchFamily="2" charset="0"/>
            </a:rPr>
            <a:t>;</a:t>
          </a:r>
          <a:r>
            <a:rPr lang="en-US" sz="1800" b="1" noProof="0" dirty="0"/>
            <a:t> </a:t>
          </a:r>
          <a:br>
            <a:rPr lang="en-US" sz="1800" b="1" noProof="0" dirty="0"/>
          </a:br>
          <a:r>
            <a:rPr lang="en-US" sz="1800" b="1" noProof="0" dirty="0"/>
            <a:t>(2 </a:t>
          </a:r>
          <a:r>
            <a:rPr lang="en-US" sz="1800" b="1" noProof="0" dirty="0">
              <a:latin typeface="Tamil Bible" pitchFamily="2" charset="0"/>
            </a:rPr>
            <a:t>,uh[h</a:t>
          </a:r>
          <a:r>
            <a:rPr lang="en-US" sz="1800" b="1" noProof="0" dirty="0"/>
            <a:t> 2:23-24)</a:t>
          </a:r>
          <a:endParaRPr lang="en-US" sz="1800" noProof="0" dirty="0"/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8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800"/>
        </a:p>
      </dgm:t>
    </dgm:pt>
    <dgm:pt modelId="{BCDA8DC1-3702-4EF8-AE27-E0C5851824D6}">
      <dgm:prSet custT="1"/>
      <dgm:spPr/>
      <dgm:t>
        <a:bodyPr/>
        <a:lstStyle/>
        <a:p>
          <a:r>
            <a:rPr lang="en-US" sz="1800" b="1" noProof="0" dirty="0" err="1">
              <a:latin typeface="Tamil Bible" pitchFamily="2" charset="0"/>
            </a:rPr>
            <a:t>rPupa</a:t>
          </a:r>
          <a:r>
            <a:rPr lang="en-US" sz="1800" b="1" noProof="0" dirty="0">
              <a:latin typeface="Tamil Bible" pitchFamily="2" charset="0"/>
            </a:rPr>
            <a:t> ,</a:t>
          </a:r>
          <a:r>
            <a:rPr lang="en-US" sz="1800" b="1" noProof="0" dirty="0" err="1">
              <a:latin typeface="Tamil Bible" pitchFamily="2" charset="0"/>
            </a:rPr>
            <a:t>uhZtj;ij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FUlhf;fp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mikjpia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mile;jhu</a:t>
          </a:r>
          <a:r>
            <a:rPr lang="en-US" sz="1800" b="1" noProof="0" dirty="0">
              <a:latin typeface="Tamil Bible" pitchFamily="2" charset="0"/>
            </a:rPr>
            <a:t>;</a:t>
          </a:r>
          <a:r>
            <a:rPr lang="en-US" sz="1800" b="1" noProof="0" dirty="0"/>
            <a:t>(2 </a:t>
          </a:r>
          <a:r>
            <a:rPr lang="en-US" sz="1800" b="1" noProof="0" dirty="0">
              <a:latin typeface="Tamil Bible" pitchFamily="2" charset="0"/>
            </a:rPr>
            <a:t>,uh[h</a:t>
          </a:r>
          <a:r>
            <a:rPr lang="en-US" sz="1800" b="1" noProof="0" dirty="0"/>
            <a:t> 6:14-23)</a:t>
          </a:r>
          <a:endParaRPr lang="en-US" sz="1800" noProof="0" dirty="0"/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800"/>
        </a:p>
      </dgm:t>
    </dgm:pt>
    <dgm:pt modelId="{3FE46F39-A860-4673-84D8-9EF5303EA09F}">
      <dgm:prSet custT="1"/>
      <dgm:spPr/>
      <dgm:t>
        <a:bodyPr/>
        <a:lstStyle/>
        <a:p>
          <a:r>
            <a:rPr lang="en-US" sz="1800" b="1" noProof="0" dirty="0" err="1">
              <a:latin typeface="Tamil Bible" pitchFamily="2" charset="0"/>
            </a:rPr>
            <a:t>mk;Nkhdpau;fisAk</a:t>
          </a:r>
          <a:r>
            <a:rPr lang="en-US" sz="1800" b="1" noProof="0" dirty="0">
              <a:latin typeface="Tamil Bible" pitchFamily="2" charset="0"/>
            </a:rPr>
            <a:t>; </a:t>
          </a:r>
          <a:r>
            <a:rPr lang="en-US" sz="1800" b="1" noProof="0" dirty="0" err="1">
              <a:latin typeface="Tamil Bible" pitchFamily="2" charset="0"/>
            </a:rPr>
            <a:t>Nkhthgpau;fisAk</a:t>
          </a:r>
          <a:r>
            <a:rPr lang="en-US" sz="1800" b="1" noProof="0" dirty="0">
              <a:latin typeface="Tamil Bible" pitchFamily="2" charset="0"/>
            </a:rPr>
            <a:t>; </a:t>
          </a:r>
          <a:r>
            <a:rPr lang="en-US" sz="1800" b="1" noProof="0" dirty="0" err="1">
              <a:latin typeface="Tamil Bible" pitchFamily="2" charset="0"/>
            </a:rPr>
            <a:t>rz;ilapLk;gb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nra;jhu</a:t>
          </a:r>
          <a:r>
            <a:rPr lang="en-US" sz="1800" b="1" noProof="0" dirty="0">
              <a:latin typeface="Tamil Bible" pitchFamily="2" charset="0"/>
            </a:rPr>
            <a:t>;</a:t>
          </a:r>
          <a:r>
            <a:rPr lang="en-US" sz="1800" b="1" noProof="0" dirty="0"/>
            <a:t> (2</a:t>
          </a:r>
          <a:r>
            <a:rPr lang="en-US" sz="1800" b="1" noProof="0" dirty="0">
              <a:latin typeface="Tamil Bible" pitchFamily="2" charset="0"/>
            </a:rPr>
            <a:t>ehsh</a:t>
          </a:r>
          <a:r>
            <a:rPr lang="en-US" sz="1800" b="1" noProof="0" dirty="0"/>
            <a:t>. 20:15-17, 22-24)</a:t>
          </a:r>
          <a:endParaRPr lang="en-US" sz="1800" noProof="0" dirty="0"/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800"/>
        </a:p>
      </dgm:t>
    </dgm:pt>
    <dgm:pt modelId="{92ED9C57-E453-4DB6-ADAF-0571ADA95636}">
      <dgm:prSet custT="1"/>
      <dgm:spPr/>
      <dgm:t>
        <a:bodyPr/>
        <a:lstStyle/>
        <a:p>
          <a:r>
            <a:rPr lang="en-US" sz="1800" b="1" noProof="0" dirty="0" err="1">
              <a:latin typeface="Tamil Bible" pitchFamily="2" charset="0"/>
            </a:rPr>
            <a:t>mtu</a:t>
          </a:r>
          <a:r>
            <a:rPr lang="en-US" sz="1800" b="1" noProof="0" dirty="0">
              <a:latin typeface="Tamil Bible" pitchFamily="2" charset="0"/>
            </a:rPr>
            <a:t>; </a:t>
          </a:r>
          <a:r>
            <a:rPr lang="en-US" sz="1800" b="1" noProof="0" dirty="0" err="1">
              <a:latin typeface="Tamil Bible" pitchFamily="2" charset="0"/>
            </a:rPr>
            <a:t>xNu</a:t>
          </a:r>
          <a:r>
            <a:rPr lang="en-US" sz="1800" b="1" noProof="0" dirty="0">
              <a:latin typeface="Tamil Bible" pitchFamily="2" charset="0"/>
            </a:rPr>
            <a:t> ,</a:t>
          </a:r>
          <a:r>
            <a:rPr lang="en-US" sz="1800" b="1" noProof="0" dirty="0" err="1">
              <a:latin typeface="Tamil Bible" pitchFamily="2" charset="0"/>
            </a:rPr>
            <a:t>utpy</a:t>
          </a:r>
          <a:r>
            <a:rPr lang="en-US" sz="1800" b="1" noProof="0" dirty="0">
              <a:latin typeface="Tamil Bible" pitchFamily="2" charset="0"/>
            </a:rPr>
            <a:t>;</a:t>
          </a:r>
          <a:r>
            <a:rPr lang="en-US" sz="1800" b="1" noProof="0" dirty="0"/>
            <a:t> 185,000 </a:t>
          </a:r>
          <a:r>
            <a:rPr lang="en-US" sz="1800" b="1" noProof="0" dirty="0" err="1">
              <a:latin typeface="Tamil Bible" pitchFamily="2" charset="0"/>
            </a:rPr>
            <a:t>mrPupau;fis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nfhd;whu</a:t>
          </a:r>
          <a:r>
            <a:rPr lang="en-US" sz="1800" b="1" noProof="0" dirty="0">
              <a:latin typeface="Tamil Bible" pitchFamily="2" charset="0"/>
            </a:rPr>
            <a:t>;</a:t>
          </a:r>
          <a:r>
            <a:rPr lang="en-US" sz="1800" b="1" noProof="0" dirty="0"/>
            <a:t> </a:t>
          </a:r>
          <a:br>
            <a:rPr lang="en-US" sz="1800" b="1" noProof="0" dirty="0"/>
          </a:br>
          <a:r>
            <a:rPr lang="en-US" sz="1800" b="1" noProof="0" dirty="0"/>
            <a:t>(2 </a:t>
          </a:r>
          <a:r>
            <a:rPr lang="en-US" sz="1800" b="1" noProof="0" dirty="0">
              <a:latin typeface="Tamil Bible" pitchFamily="2" charset="0"/>
            </a:rPr>
            <a:t>,uh[h</a:t>
          </a:r>
          <a:r>
            <a:rPr lang="en-US" sz="1800" b="1" noProof="0" dirty="0"/>
            <a:t> 19:35)</a:t>
          </a:r>
          <a:endParaRPr lang="en-US" sz="1800" noProof="0" dirty="0"/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800"/>
        </a:p>
      </dgm:t>
    </dgm:pt>
    <dgm:pt modelId="{784F45F6-6052-4C3E-9A2B-DD674C4BF970}">
      <dgm:prSet custT="1"/>
      <dgm:spPr/>
      <dgm:t>
        <a:bodyPr/>
        <a:lstStyle/>
        <a:p>
          <a:r>
            <a:rPr lang="en-US" sz="1800" b="1" noProof="0" dirty="0" err="1">
              <a:latin typeface="Tamil Bible" pitchFamily="2" charset="0"/>
            </a:rPr>
            <a:t>mtu</a:t>
          </a:r>
          <a:r>
            <a:rPr lang="en-US" sz="1800" b="1" noProof="0" dirty="0">
              <a:latin typeface="Tamil Bible" pitchFamily="2" charset="0"/>
            </a:rPr>
            <a:t>; </a:t>
          </a:r>
          <a:r>
            <a:rPr lang="en-US" sz="1800" b="1" noProof="0" dirty="0" err="1">
              <a:latin typeface="Tamil Bible" pitchFamily="2" charset="0"/>
            </a:rPr>
            <a:t>VNuhJf;F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xU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nfhba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Nehia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mDg;gpdhu</a:t>
          </a:r>
          <a:r>
            <a:rPr lang="en-US" sz="1800" b="1" noProof="0" dirty="0">
              <a:latin typeface="Tamil Bible" pitchFamily="2" charset="0"/>
            </a:rPr>
            <a:t>;</a:t>
          </a:r>
          <a:r>
            <a:rPr lang="en-US" sz="1800" b="1" noProof="0" dirty="0"/>
            <a:t> </a:t>
          </a:r>
          <a:br>
            <a:rPr lang="en-US" sz="1800" b="1" noProof="0" dirty="0"/>
          </a:br>
          <a:r>
            <a:rPr lang="en-US" sz="1800" b="1" noProof="0" dirty="0"/>
            <a:t>(</a:t>
          </a:r>
          <a:r>
            <a:rPr lang="en-US" sz="1800" b="1" noProof="0" dirty="0">
              <a:latin typeface="Tamil Bible" pitchFamily="2" charset="0"/>
            </a:rPr>
            <a:t>mg;</a:t>
          </a:r>
          <a:r>
            <a:rPr lang="en-US" sz="1800" b="1" noProof="0" dirty="0"/>
            <a:t> 12:21-23)</a:t>
          </a:r>
          <a:endParaRPr lang="en-US" sz="1800" noProof="0" dirty="0"/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LinFactNeighborY="-81605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81605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LinFactNeighborY="-81605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81605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-1395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-15170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160287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160287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latin typeface="Tamil Bible" pitchFamily="2" charset="0"/>
            </a:rPr>
            <a:t>mtu</a:t>
          </a:r>
          <a:r>
            <a:rPr lang="en-US" sz="1800" b="1" kern="1200" noProof="0" dirty="0">
              <a:latin typeface="Tamil Bible" pitchFamily="2" charset="0"/>
            </a:rPr>
            <a:t>; </a:t>
          </a:r>
          <a:r>
            <a:rPr lang="en-US" sz="1800" b="1" kern="1200" noProof="0" dirty="0" err="1">
              <a:latin typeface="Tamil Bible" pitchFamily="2" charset="0"/>
            </a:rPr>
            <a:t>vfpg;jpa</a:t>
          </a:r>
          <a:r>
            <a:rPr lang="en-US" sz="1800" b="1" kern="1200" noProof="0" dirty="0">
              <a:latin typeface="Tamil Bible" pitchFamily="2" charset="0"/>
            </a:rPr>
            <a:t> gilia </a:t>
          </a:r>
          <a:r>
            <a:rPr lang="en-US" sz="1800" b="1" kern="1200" noProof="0" dirty="0" err="1">
              <a:latin typeface="Tamil Bible" pitchFamily="2" charset="0"/>
            </a:rPr>
            <a:t>nrq;flypy</a:t>
          </a:r>
          <a:r>
            <a:rPr lang="en-US" sz="1800" b="1" kern="1200" noProof="0" dirty="0">
              <a:latin typeface="Tamil Bible" pitchFamily="2" charset="0"/>
            </a:rPr>
            <a:t>; </a:t>
          </a:r>
          <a:r>
            <a:rPr lang="en-US" sz="1800" b="1" kern="1200" noProof="0" dirty="0" err="1">
              <a:latin typeface="Tamil Bible" pitchFamily="2" charset="0"/>
            </a:rPr>
            <a:t>Ko;fbj;jhu</a:t>
          </a:r>
          <a:r>
            <a:rPr lang="en-US" sz="1800" b="1" kern="1200" noProof="0" dirty="0">
              <a:latin typeface="Tamil Bible" pitchFamily="2" charset="0"/>
            </a:rPr>
            <a:t>;</a:t>
          </a:r>
          <a:r>
            <a:rPr lang="en-US" sz="1800" b="1" kern="1200" noProof="0" dirty="0"/>
            <a:t>(</a:t>
          </a:r>
          <a:r>
            <a:rPr lang="en-US" sz="1800" b="1" kern="1200" noProof="0" dirty="0" err="1">
              <a:latin typeface="Tamil Bible" pitchFamily="2" charset="0"/>
            </a:rPr>
            <a:t>ahj</a:t>
          </a:r>
          <a:r>
            <a:rPr lang="en-US" sz="1800" b="1" kern="1200" noProof="0" dirty="0">
              <a:latin typeface="Tamil Bible" pitchFamily="2" charset="0"/>
            </a:rPr>
            <a:t>;</a:t>
          </a:r>
          <a:r>
            <a:rPr lang="en-US" sz="1800" b="1" kern="1200" noProof="0" dirty="0"/>
            <a:t>. 14:24-28)</a:t>
          </a:r>
          <a:endParaRPr lang="en-US" sz="1800" kern="1200" noProof="0" dirty="0"/>
        </a:p>
      </dsp:txBody>
      <dsp:txXfrm>
        <a:off x="160287" y="1495655"/>
        <a:ext cx="1850240" cy="686439"/>
      </dsp:txXfrm>
    </dsp:sp>
    <dsp:sp modelId="{757B839D-7B20-456D-B4B6-143DC0100211}">
      <dsp:nvSpPr>
        <dsp:cNvPr id="0" name=""/>
        <dsp:cNvSpPr/>
      </dsp:nvSpPr>
      <dsp:spPr>
        <a:xfrm>
          <a:off x="2195629" y="220828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195629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latin typeface="Tamil Bible" pitchFamily="2" charset="0"/>
            </a:rPr>
            <a:t>fhdhdpau;fSf;F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vjpuhf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mtu</a:t>
          </a:r>
          <a:r>
            <a:rPr lang="en-US" sz="1800" b="1" kern="1200" noProof="0" dirty="0">
              <a:latin typeface="Tamil Bible" pitchFamily="2" charset="0"/>
            </a:rPr>
            <a:t>; </a:t>
          </a:r>
          <a:r>
            <a:rPr lang="en-US" sz="1800" b="1" kern="1200" noProof="0" dirty="0" err="1">
              <a:latin typeface="Tamil Bible" pitchFamily="2" charset="0"/>
            </a:rPr>
            <a:t>fy;kioia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gad;gLj;jpdhu</a:t>
          </a:r>
          <a:r>
            <a:rPr lang="en-US" sz="1800" b="1" kern="1200" noProof="0" dirty="0">
              <a:latin typeface="Tamil Bible" pitchFamily="2" charset="0"/>
            </a:rPr>
            <a:t>;</a:t>
          </a:r>
          <a:br>
            <a:rPr lang="en-US" sz="1800" b="1" kern="1200" noProof="0" dirty="0"/>
          </a:br>
          <a:r>
            <a:rPr lang="en-US" sz="1800" b="1" kern="1200" noProof="0" dirty="0"/>
            <a:t>(</a:t>
          </a:r>
          <a:r>
            <a:rPr lang="en-US" sz="1800" b="1" kern="1200" noProof="0" dirty="0" err="1">
              <a:latin typeface="Tamil Bible" pitchFamily="2" charset="0"/>
            </a:rPr>
            <a:t>NahR</a:t>
          </a:r>
          <a:r>
            <a:rPr lang="en-US" sz="1800" b="1" kern="1200" noProof="0" dirty="0"/>
            <a:t>. 10:11)</a:t>
          </a:r>
          <a:endParaRPr lang="en-US" sz="1800" kern="1200" noProof="0" dirty="0"/>
        </a:p>
      </dsp:txBody>
      <dsp:txXfrm>
        <a:off x="2195629" y="1495655"/>
        <a:ext cx="1850240" cy="686439"/>
      </dsp:txXfrm>
    </dsp:sp>
    <dsp:sp modelId="{904D2415-2BA8-4F18-9433-3CE93F7B6EAA}">
      <dsp:nvSpPr>
        <dsp:cNvPr id="0" name=""/>
        <dsp:cNvSpPr/>
      </dsp:nvSpPr>
      <dsp:spPr>
        <a:xfrm>
          <a:off x="4230971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230971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latin typeface="Tamil Bible" pitchFamily="2" charset="0"/>
            </a:rPr>
            <a:t>vypahit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mtkjpj;jtu;fis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mtu</a:t>
          </a:r>
          <a:r>
            <a:rPr lang="en-US" sz="1800" b="1" kern="1200" noProof="0" dirty="0">
              <a:latin typeface="Tamil Bible" pitchFamily="2" charset="0"/>
            </a:rPr>
            <a:t>; </a:t>
          </a:r>
          <a:r>
            <a:rPr lang="en-US" sz="1800" b="1" kern="1200" noProof="0" dirty="0" err="1">
              <a:latin typeface="Tamil Bible" pitchFamily="2" charset="0"/>
            </a:rPr>
            <a:t>mopj;jhu</a:t>
          </a:r>
          <a:r>
            <a:rPr lang="en-US" sz="1800" b="1" kern="1200" noProof="0" dirty="0">
              <a:latin typeface="Tamil Bible" pitchFamily="2" charset="0"/>
            </a:rPr>
            <a:t>;</a:t>
          </a:r>
          <a:r>
            <a:rPr lang="en-US" sz="1800" b="1" kern="1200" noProof="0" dirty="0"/>
            <a:t> (2 </a:t>
          </a:r>
          <a:r>
            <a:rPr lang="en-US" sz="1800" b="1" kern="1200" noProof="0" dirty="0">
              <a:latin typeface="Tamil Bible" pitchFamily="2" charset="0"/>
            </a:rPr>
            <a:t>,uh[h</a:t>
          </a:r>
          <a:r>
            <a:rPr lang="en-US" sz="1800" b="1" kern="1200" noProof="0" dirty="0"/>
            <a:t> 1:9-10)</a:t>
          </a:r>
          <a:endParaRPr lang="en-US" sz="1800" kern="1200" noProof="0" dirty="0"/>
        </a:p>
      </dsp:txBody>
      <dsp:txXfrm>
        <a:off x="4230971" y="1495655"/>
        <a:ext cx="1850240" cy="686439"/>
      </dsp:txXfrm>
    </dsp:sp>
    <dsp:sp modelId="{5C4AF684-2DF3-4B8B-966D-28B11D58D499}">
      <dsp:nvSpPr>
        <dsp:cNvPr id="0" name=""/>
        <dsp:cNvSpPr/>
      </dsp:nvSpPr>
      <dsp:spPr>
        <a:xfrm>
          <a:off x="6321349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266314" y="1495655"/>
          <a:ext cx="1960311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latin typeface="Tamil Bible" pitchFamily="2" charset="0"/>
            </a:rPr>
            <a:t>vyprhit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Nfyp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nra;jtu;fSf;F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vjpuhf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mtu</a:t>
          </a:r>
          <a:r>
            <a:rPr lang="en-US" sz="1800" b="1" kern="1200" noProof="0" dirty="0">
              <a:latin typeface="Tamil Bible" pitchFamily="2" charset="0"/>
            </a:rPr>
            <a:t>; </a:t>
          </a:r>
          <a:r>
            <a:rPr lang="en-US" sz="1800" b="1" kern="1200" noProof="0" dirty="0" err="1">
              <a:latin typeface="Tamil Bible" pitchFamily="2" charset="0"/>
            </a:rPr>
            <a:t>fubfis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mDg;gpdhu</a:t>
          </a:r>
          <a:r>
            <a:rPr lang="en-US" sz="1800" b="1" kern="1200" noProof="0" dirty="0">
              <a:latin typeface="Tamil Bible" pitchFamily="2" charset="0"/>
            </a:rPr>
            <a:t>;</a:t>
          </a:r>
          <a:r>
            <a:rPr lang="en-US" sz="1800" b="1" kern="1200" noProof="0" dirty="0"/>
            <a:t> </a:t>
          </a:r>
          <a:br>
            <a:rPr lang="en-US" sz="1800" b="1" kern="1200" noProof="0" dirty="0"/>
          </a:br>
          <a:r>
            <a:rPr lang="en-US" sz="1800" b="1" kern="1200" noProof="0" dirty="0"/>
            <a:t>(2 </a:t>
          </a:r>
          <a:r>
            <a:rPr lang="en-US" sz="1800" b="1" kern="1200" noProof="0" dirty="0">
              <a:latin typeface="Tamil Bible" pitchFamily="2" charset="0"/>
            </a:rPr>
            <a:t>,uh[h</a:t>
          </a:r>
          <a:r>
            <a:rPr lang="en-US" sz="1800" b="1" kern="1200" noProof="0" dirty="0"/>
            <a:t> 2:23-24)</a:t>
          </a:r>
          <a:endParaRPr lang="en-US" sz="1800" kern="1200" noProof="0" dirty="0"/>
        </a:p>
      </dsp:txBody>
      <dsp:txXfrm>
        <a:off x="6266314" y="1495655"/>
        <a:ext cx="1960311" cy="686439"/>
      </dsp:txXfrm>
    </dsp:sp>
    <dsp:sp modelId="{4CBDC65A-48E1-48B3-9145-1F0726CA8B43}">
      <dsp:nvSpPr>
        <dsp:cNvPr id="0" name=""/>
        <dsp:cNvSpPr/>
      </dsp:nvSpPr>
      <dsp:spPr>
        <a:xfrm>
          <a:off x="61799" y="291501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4247" y="4097969"/>
          <a:ext cx="1965343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latin typeface="Tamil Bible" pitchFamily="2" charset="0"/>
            </a:rPr>
            <a:t>rPupa</a:t>
          </a:r>
          <a:r>
            <a:rPr lang="en-US" sz="1800" b="1" kern="1200" noProof="0" dirty="0">
              <a:latin typeface="Tamil Bible" pitchFamily="2" charset="0"/>
            </a:rPr>
            <a:t> ,</a:t>
          </a:r>
          <a:r>
            <a:rPr lang="en-US" sz="1800" b="1" kern="1200" noProof="0" dirty="0" err="1">
              <a:latin typeface="Tamil Bible" pitchFamily="2" charset="0"/>
            </a:rPr>
            <a:t>uhZtj;ij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FUlhf;fp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mikjpia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mile;jhu</a:t>
          </a:r>
          <a:r>
            <a:rPr lang="en-US" sz="1800" b="1" kern="1200" noProof="0" dirty="0">
              <a:latin typeface="Tamil Bible" pitchFamily="2" charset="0"/>
            </a:rPr>
            <a:t>;</a:t>
          </a:r>
          <a:r>
            <a:rPr lang="en-US" sz="1800" b="1" kern="1200" noProof="0" dirty="0"/>
            <a:t>(2 </a:t>
          </a:r>
          <a:r>
            <a:rPr lang="en-US" sz="1800" b="1" kern="1200" noProof="0" dirty="0">
              <a:latin typeface="Tamil Bible" pitchFamily="2" charset="0"/>
            </a:rPr>
            <a:t>,uh[h</a:t>
          </a:r>
          <a:r>
            <a:rPr lang="en-US" sz="1800" b="1" kern="1200" noProof="0" dirty="0"/>
            <a:t> 6:14-23)</a:t>
          </a:r>
          <a:endParaRPr lang="en-US" sz="1800" kern="1200" noProof="0" dirty="0"/>
        </a:p>
      </dsp:txBody>
      <dsp:txXfrm>
        <a:off x="4247" y="4097969"/>
        <a:ext cx="1965343" cy="686439"/>
      </dsp:txXfrm>
    </dsp:sp>
    <dsp:sp modelId="{0A9C59B1-EF7A-4EE3-990B-90F62DBD97A6}">
      <dsp:nvSpPr>
        <dsp:cNvPr id="0" name=""/>
        <dsp:cNvSpPr/>
      </dsp:nvSpPr>
      <dsp:spPr>
        <a:xfrm>
          <a:off x="2308216" y="2889960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154693" y="4106316"/>
          <a:ext cx="2157287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latin typeface="Tamil Bible" pitchFamily="2" charset="0"/>
            </a:rPr>
            <a:t>mk;Nkhdpau;fisAk</a:t>
          </a:r>
          <a:r>
            <a:rPr lang="en-US" sz="1800" b="1" kern="1200" noProof="0" dirty="0">
              <a:latin typeface="Tamil Bible" pitchFamily="2" charset="0"/>
            </a:rPr>
            <a:t>; </a:t>
          </a:r>
          <a:r>
            <a:rPr lang="en-US" sz="1800" b="1" kern="1200" noProof="0" dirty="0" err="1">
              <a:latin typeface="Tamil Bible" pitchFamily="2" charset="0"/>
            </a:rPr>
            <a:t>Nkhthgpau;fisAk</a:t>
          </a:r>
          <a:r>
            <a:rPr lang="en-US" sz="1800" b="1" kern="1200" noProof="0" dirty="0">
              <a:latin typeface="Tamil Bible" pitchFamily="2" charset="0"/>
            </a:rPr>
            <a:t>; </a:t>
          </a:r>
          <a:r>
            <a:rPr lang="en-US" sz="1800" b="1" kern="1200" noProof="0" dirty="0" err="1">
              <a:latin typeface="Tamil Bible" pitchFamily="2" charset="0"/>
            </a:rPr>
            <a:t>rz;ilapLk;gb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nra;jhu</a:t>
          </a:r>
          <a:r>
            <a:rPr lang="en-US" sz="1800" b="1" kern="1200" noProof="0" dirty="0">
              <a:latin typeface="Tamil Bible" pitchFamily="2" charset="0"/>
            </a:rPr>
            <a:t>;</a:t>
          </a:r>
          <a:r>
            <a:rPr lang="en-US" sz="1800" b="1" kern="1200" noProof="0" dirty="0"/>
            <a:t> (2</a:t>
          </a:r>
          <a:r>
            <a:rPr lang="en-US" sz="1800" b="1" kern="1200" noProof="0" dirty="0">
              <a:latin typeface="Tamil Bible" pitchFamily="2" charset="0"/>
            </a:rPr>
            <a:t>ehsh</a:t>
          </a:r>
          <a:r>
            <a:rPr lang="en-US" sz="1800" b="1" kern="1200" noProof="0" dirty="0"/>
            <a:t>. 20:15-17, 22-24)</a:t>
          </a:r>
          <a:endParaRPr lang="en-US" sz="1800" kern="1200" noProof="0" dirty="0"/>
        </a:p>
      </dsp:txBody>
      <dsp:txXfrm>
        <a:off x="2154693" y="4106316"/>
        <a:ext cx="2157287" cy="686439"/>
      </dsp:txXfrm>
    </dsp:sp>
    <dsp:sp modelId="{4F6CC5CB-B937-457C-8DFC-B65159823B9E}">
      <dsp:nvSpPr>
        <dsp:cNvPr id="0" name=""/>
        <dsp:cNvSpPr/>
      </dsp:nvSpPr>
      <dsp:spPr>
        <a:xfrm>
          <a:off x="4497082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505427" y="4097969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latin typeface="Tamil Bible" pitchFamily="2" charset="0"/>
            </a:rPr>
            <a:t>mtu</a:t>
          </a:r>
          <a:r>
            <a:rPr lang="en-US" sz="1800" b="1" kern="1200" noProof="0" dirty="0">
              <a:latin typeface="Tamil Bible" pitchFamily="2" charset="0"/>
            </a:rPr>
            <a:t>; </a:t>
          </a:r>
          <a:r>
            <a:rPr lang="en-US" sz="1800" b="1" kern="1200" noProof="0" dirty="0" err="1">
              <a:latin typeface="Tamil Bible" pitchFamily="2" charset="0"/>
            </a:rPr>
            <a:t>xNu</a:t>
          </a:r>
          <a:r>
            <a:rPr lang="en-US" sz="1800" b="1" kern="1200" noProof="0" dirty="0">
              <a:latin typeface="Tamil Bible" pitchFamily="2" charset="0"/>
            </a:rPr>
            <a:t> ,</a:t>
          </a:r>
          <a:r>
            <a:rPr lang="en-US" sz="1800" b="1" kern="1200" noProof="0" dirty="0" err="1">
              <a:latin typeface="Tamil Bible" pitchFamily="2" charset="0"/>
            </a:rPr>
            <a:t>utpy</a:t>
          </a:r>
          <a:r>
            <a:rPr lang="en-US" sz="1800" b="1" kern="1200" noProof="0" dirty="0">
              <a:latin typeface="Tamil Bible" pitchFamily="2" charset="0"/>
            </a:rPr>
            <a:t>;</a:t>
          </a:r>
          <a:r>
            <a:rPr lang="en-US" sz="1800" b="1" kern="1200" noProof="0" dirty="0"/>
            <a:t> 185,000 </a:t>
          </a:r>
          <a:r>
            <a:rPr lang="en-US" sz="1800" b="1" kern="1200" noProof="0" dirty="0" err="1">
              <a:latin typeface="Tamil Bible" pitchFamily="2" charset="0"/>
            </a:rPr>
            <a:t>mrPupau;fis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nfhd;whu</a:t>
          </a:r>
          <a:r>
            <a:rPr lang="en-US" sz="1800" b="1" kern="1200" noProof="0" dirty="0">
              <a:latin typeface="Tamil Bible" pitchFamily="2" charset="0"/>
            </a:rPr>
            <a:t>;</a:t>
          </a:r>
          <a:r>
            <a:rPr lang="en-US" sz="1800" b="1" kern="1200" noProof="0" dirty="0"/>
            <a:t> </a:t>
          </a:r>
          <a:br>
            <a:rPr lang="en-US" sz="1800" b="1" kern="1200" noProof="0" dirty="0"/>
          </a:br>
          <a:r>
            <a:rPr lang="en-US" sz="1800" b="1" kern="1200" noProof="0" dirty="0"/>
            <a:t>(2 </a:t>
          </a:r>
          <a:r>
            <a:rPr lang="en-US" sz="1800" b="1" kern="1200" noProof="0" dirty="0">
              <a:latin typeface="Tamil Bible" pitchFamily="2" charset="0"/>
            </a:rPr>
            <a:t>,uh[h</a:t>
          </a:r>
          <a:r>
            <a:rPr lang="en-US" sz="1800" b="1" kern="1200" noProof="0" dirty="0"/>
            <a:t> 19:35)</a:t>
          </a:r>
          <a:endParaRPr lang="en-US" sz="1800" kern="1200" noProof="0" dirty="0"/>
        </a:p>
      </dsp:txBody>
      <dsp:txXfrm>
        <a:off x="4505427" y="4097969"/>
        <a:ext cx="1850240" cy="686439"/>
      </dsp:txXfrm>
    </dsp:sp>
    <dsp:sp modelId="{F95BCE85-5770-4976-8131-85D8FBC85E8A}">
      <dsp:nvSpPr>
        <dsp:cNvPr id="0" name=""/>
        <dsp:cNvSpPr/>
      </dsp:nvSpPr>
      <dsp:spPr>
        <a:xfrm>
          <a:off x="6532425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532425" y="4164760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latin typeface="Tamil Bible" pitchFamily="2" charset="0"/>
            </a:rPr>
            <a:t>mtu</a:t>
          </a:r>
          <a:r>
            <a:rPr lang="en-US" sz="1800" b="1" kern="1200" noProof="0" dirty="0">
              <a:latin typeface="Tamil Bible" pitchFamily="2" charset="0"/>
            </a:rPr>
            <a:t>; </a:t>
          </a:r>
          <a:r>
            <a:rPr lang="en-US" sz="1800" b="1" kern="1200" noProof="0" dirty="0" err="1">
              <a:latin typeface="Tamil Bible" pitchFamily="2" charset="0"/>
            </a:rPr>
            <a:t>VNuhJf;F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xU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nfhba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Nehia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mDg;gpdhu</a:t>
          </a:r>
          <a:r>
            <a:rPr lang="en-US" sz="1800" b="1" kern="1200" noProof="0" dirty="0">
              <a:latin typeface="Tamil Bible" pitchFamily="2" charset="0"/>
            </a:rPr>
            <a:t>;</a:t>
          </a:r>
          <a:r>
            <a:rPr lang="en-US" sz="1800" b="1" kern="1200" noProof="0" dirty="0"/>
            <a:t> </a:t>
          </a:r>
          <a:br>
            <a:rPr lang="en-US" sz="1800" b="1" kern="1200" noProof="0" dirty="0"/>
          </a:br>
          <a:r>
            <a:rPr lang="en-US" sz="1800" b="1" kern="1200" noProof="0" dirty="0"/>
            <a:t>(</a:t>
          </a:r>
          <a:r>
            <a:rPr lang="en-US" sz="1800" b="1" kern="1200" noProof="0" dirty="0">
              <a:latin typeface="Tamil Bible" pitchFamily="2" charset="0"/>
            </a:rPr>
            <a:t>mg;</a:t>
          </a:r>
          <a:r>
            <a:rPr lang="en-US" sz="1800" b="1" kern="1200" noProof="0" dirty="0"/>
            <a:t> 12:21-23)</a:t>
          </a:r>
          <a:endParaRPr lang="en-US" sz="1800" kern="1200" noProof="0" dirty="0"/>
        </a:p>
      </dsp:txBody>
      <dsp:txXfrm>
        <a:off x="6532425" y="4164760"/>
        <a:ext cx="1850240" cy="68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-1" y="53136"/>
            <a:ext cx="62375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vy;yh</a:t>
            </a:r>
            <a:r>
              <a:rPr lang="en-US" sz="66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66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Nkhjy;fSf;Fk</a:t>
            </a:r>
            <a:r>
              <a:rPr lang="en-US" sz="66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66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gpd;dhd</a:t>
            </a:r>
            <a:r>
              <a:rPr lang="en-US" sz="66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66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Nkhjy</a:t>
            </a:r>
            <a:r>
              <a:rPr lang="en-US" sz="66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0" y="6439644"/>
            <a:ext cx="2510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ghlk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mf;Nlhgu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25, 2025</a:t>
            </a: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noProof="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NjtDf;fhf</a:t>
            </a:r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4400" b="1" spc="50" noProof="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ehk</a:t>
            </a:r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4400" b="1" spc="50" noProof="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Aj;jk</a:t>
            </a:r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4400" b="1" spc="50" noProof="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nra;fpNwhk</a:t>
            </a:r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1204912" y="628947"/>
            <a:ext cx="978217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gl;lzj;jpypUe;j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GU\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iuAk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];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jphPfisAk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thypgiuAk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fpotiuAk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MLkhLfisAk;fOijfisAk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rfyj;ijAk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gl;laf;fUf;fpdhy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rq;fhuk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gz;zpdhh;fs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-US" sz="14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6:21)</a:t>
            </a:r>
            <a:endParaRPr lang="en-US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-1" y="1401552"/>
            <a:ext cx="6709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[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yg;gpuaj;jpw;F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Ke;ija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fhyj;ij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NghyNt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my;yJ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NrhNjhk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nfhNkhuhitg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NghyNt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fhdhdpau;fSk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fpUigapd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vy;iyfis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kPwp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rhj;jhDld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jq;fis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izj;Jf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nfhz;ldu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Mjp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6:5; 18:20-21; 15:16).</a:t>
            </a: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413839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752188"/>
            <a:ext cx="2962967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2890" y="3920624"/>
            <a:ext cx="3467881" cy="283721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34756" y="5490240"/>
            <a:ext cx="57915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Nghupy;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jPtpukhf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gq;Nfw;gjd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%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yk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mtu;fSf;F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cly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uPjpahdJ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ekf;F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Md;kPfk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NjtDila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cjtpapy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epge;jidaw;w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ek;gpf;ifia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tsu;j;Jf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nfhs;fpNwhk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6491" y="2722088"/>
            <a:ext cx="90555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mtu;fs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midtUk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,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uz;lhtJ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kuzj;jpw;F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epj;jpa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kuzj;jpw;F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tpjpf;fg;gl;ltu;fs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q;Nf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jq;fs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tho;f;ifia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ePbg;gJ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mtu;fspd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,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Wjp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tpjpia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khw;whJ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NkYk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e;j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re;ju;g;gj;jpy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fhdhid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ifg;gw;wpaJ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,];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uNtyu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gLnfhiyapy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jPtpukhf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gq;Nfw;f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mDkjpj;jhu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36490" y="3979491"/>
            <a:ext cx="63123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jpl;lkpl;lgb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mtNu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nra;af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;$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lhJ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Vndd;why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mtu;fspd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mtek;gpf;ifapd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fhuzkhf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,];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uNtypd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Kjy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Nghupd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Rit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jq;fs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eLtpy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,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Uf;fpwhuh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y;iyah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vd;gij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mwptpj;jgpwF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jhd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17:7-9).</a:t>
            </a: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-119745" y="62942"/>
            <a:ext cx="5127171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,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g;gbf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fh;j;jh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xU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kdpjDila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nrhy;Nfl;l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me;ehisnahj;j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ehs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mjw;F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Kd;Dkpy;iy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mjw;Fg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gpd;Dkpy;iy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.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fh;j;jh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,];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uNtYf;fhf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Aj;jk;gz;zpdhh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;.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  <a:ea typeface="+mn-ea"/>
                <a:cs typeface="+mn-cs"/>
              </a:rPr>
              <a:t>Nah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Rth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10:14</a:t>
            </a:r>
          </a:p>
        </p:txBody>
      </p:sp>
    </p:spTree>
    <p:extLst>
      <p:ext uri="{BB962C8B-B14F-4D97-AF65-F5344CB8AC3E}">
        <p14:creationId xmlns:p14="http://schemas.microsoft.com/office/powerpoint/2010/main" val="21738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147596"/>
            <a:ext cx="5295900" cy="3565177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7153275" y="3724275"/>
            <a:ext cx="5295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rgbClr val="AA001D"/>
                </a:solidFill>
                <a:latin typeface="Tamil Bible" pitchFamily="2" charset="0"/>
              </a:rPr>
              <a:t>Nkhjypy</a:t>
            </a:r>
            <a:r>
              <a:rPr lang="en-US" sz="2000" b="1" noProof="0" dirty="0">
                <a:solidFill>
                  <a:srgbClr val="AA001D"/>
                </a:solidFill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rgbClr val="AA001D"/>
                </a:solidFill>
                <a:latin typeface="Tamil Bible" pitchFamily="2" charset="0"/>
              </a:rPr>
              <a:t>cs;s</a:t>
            </a:r>
            <a:r>
              <a:rPr lang="en-US" sz="2000" b="1" noProof="0" dirty="0">
                <a:solidFill>
                  <a:srgbClr val="AA001D"/>
                </a:solidFill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rgbClr val="AA001D"/>
                </a:solidFill>
                <a:latin typeface="Tamil Bible" pitchFamily="2" charset="0"/>
              </a:rPr>
              <a:t>jug;gpdu</a:t>
            </a:r>
            <a:r>
              <a:rPr lang="en-US" sz="2000" b="1" noProof="0" dirty="0">
                <a:solidFill>
                  <a:srgbClr val="AA001D"/>
                </a:solidFill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rgbClr val="AA001D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Njt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Nridapd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mjpgjp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jPa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Nridapd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mjpgjp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kpfTk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ty;yikahd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khtPuu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noProof="0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000" b="1" noProof="0" dirty="0" err="1">
                <a:solidFill>
                  <a:srgbClr val="0060AA"/>
                </a:solidFill>
                <a:latin typeface="Tamil Bible" pitchFamily="2" charset="0"/>
              </a:rPr>
              <a:t>Nkhjypd</a:t>
            </a:r>
            <a:r>
              <a:rPr lang="en-US" sz="2000" b="1" noProof="0" dirty="0">
                <a:solidFill>
                  <a:srgbClr val="0060AA"/>
                </a:solidFill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rgbClr val="0060AA"/>
                </a:solidFill>
                <a:latin typeface="Tamil Bible" pitchFamily="2" charset="0"/>
              </a:rPr>
              <a:t>cj;jpfs</a:t>
            </a:r>
            <a:r>
              <a:rPr lang="en-US" sz="2000" b="1" noProof="0" dirty="0">
                <a:solidFill>
                  <a:srgbClr val="0060AA"/>
                </a:solidFill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rgbClr val="0060AA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Njtd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ekf;fhf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Aj;jk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gz;Zfpwhu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NjtDf;fhf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ehk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Aj;jk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gz;ZfpNwhk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2475" y="6305"/>
            <a:ext cx="7815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fhdhid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ifg;gw;WtJ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Njtdhy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fl;lisaplg;gl;l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mopg;G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NghuhFk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Mdhy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Njtd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md;ghdtu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vd;why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mtu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Vd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g;gb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gLnfhiyf;F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cj;jutpl;lhu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?</a:t>
            </a:r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166647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3803691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5481287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936231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563920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173456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5856277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6237114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0" y="1638791"/>
            <a:ext cx="781594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Tamil Bible" pitchFamily="2" charset="0"/>
              </a:rPr>
              <a:t>(</a:t>
            </a:r>
            <a:r>
              <a:rPr lang="en-US" sz="2000" b="1" noProof="0" dirty="0" err="1">
                <a:latin typeface="Tamil Bible" pitchFamily="2" charset="0"/>
              </a:rPr>
              <a:t>fhdhid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ntd;wJ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cl;gl</a:t>
            </a:r>
            <a:r>
              <a:rPr lang="en-US" sz="2000" b="1" noProof="0" dirty="0">
                <a:latin typeface="Tamil Bible" pitchFamily="2" charset="0"/>
              </a:rPr>
              <a:t>) </a:t>
            </a:r>
            <a:r>
              <a:rPr lang="en-US" sz="2000" b="1" noProof="0" dirty="0" err="1">
                <a:latin typeface="Tamil Bible" pitchFamily="2" charset="0"/>
              </a:rPr>
              <a:t>midj;J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Nkhjy;fSf;Fk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gpd;dhy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Uf;Fk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Nkhjiy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ehk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ftdpf;Fk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tiu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ekJ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ghu;itia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fhzf</a:t>
            </a:r>
            <a:r>
              <a:rPr lang="en-US" sz="2000" b="1" dirty="0">
                <a:latin typeface="Tamil Bible" pitchFamily="2" charset="0"/>
              </a:rPr>
              <a:t>;$</a:t>
            </a:r>
            <a:r>
              <a:rPr lang="en-US" sz="2000" b="1" dirty="0" err="1">
                <a:latin typeface="Tamil Bible" pitchFamily="2" charset="0"/>
              </a:rPr>
              <a:t>baijj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jhz;b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tpupTg;gLj;j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Ntz;Lk</a:t>
            </a:r>
            <a:r>
              <a:rPr lang="en-US" sz="2000" b="1" dirty="0">
                <a:latin typeface="Tamil Bible" pitchFamily="2" charset="0"/>
              </a:rPr>
              <a:t>;: </a:t>
            </a:r>
            <a:r>
              <a:rPr lang="en-US" sz="2000" b="1" dirty="0" err="1">
                <a:latin typeface="Tamil Bible" pitchFamily="2" charset="0"/>
              </a:rPr>
              <a:t>fpwp</a:t>
            </a:r>
            <a:r>
              <a:rPr lang="en-US" sz="2000" b="1" dirty="0">
                <a:latin typeface="Tamil Bible" pitchFamily="2" charset="0"/>
              </a:rPr>
              <a:t>];</a:t>
            </a:r>
            <a:r>
              <a:rPr lang="en-US" sz="2000" b="1" dirty="0" err="1">
                <a:latin typeface="Tamil Bible" pitchFamily="2" charset="0"/>
              </a:rPr>
              <a:t>JTf;Fk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rhj;jhDf;Fk</a:t>
            </a:r>
            <a:r>
              <a:rPr lang="en-US" sz="2000" b="1" dirty="0">
                <a:latin typeface="Tamil Bible" pitchFamily="2" charset="0"/>
              </a:rPr>
              <a:t>; ,</a:t>
            </a:r>
            <a:r>
              <a:rPr lang="en-US" sz="2000" b="1" dirty="0" err="1">
                <a:latin typeface="Tamil Bible" pitchFamily="2" charset="0"/>
              </a:rPr>
              <a:t>ilapyhd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ed;ikf;Fk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jPikf;Fk</a:t>
            </a:r>
            <a:r>
              <a:rPr lang="en-US" sz="2000" b="1" dirty="0">
                <a:latin typeface="Tamil Bible" pitchFamily="2" charset="0"/>
              </a:rPr>
              <a:t>; ,</a:t>
            </a:r>
            <a:r>
              <a:rPr lang="en-US" sz="2000" b="1" dirty="0" err="1">
                <a:latin typeface="Tamil Bible" pitchFamily="2" charset="0"/>
              </a:rPr>
              <a:t>ilapyhd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ngupa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Nghuhl;lk</a:t>
            </a:r>
            <a:r>
              <a:rPr lang="en-US" sz="2000" b="1" dirty="0">
                <a:latin typeface="Tamil Bible" pitchFamily="2" charset="0"/>
              </a:rPr>
              <a:t>;.</a:t>
            </a:r>
            <a:endParaRPr lang="en-US" sz="2000" b="1" noProof="0" dirty="0">
              <a:latin typeface="Tamil Bible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0" y="981879"/>
            <a:ext cx="7685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epfo;TfSf;fhd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fhuzq;fis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gw;wpa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ghu;itiag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ngw</a:t>
            </a:r>
            <a:r>
              <a:rPr lang="en-US" sz="2000" b="1" noProof="0" dirty="0">
                <a:latin typeface="Tamil Bible" pitchFamily="2" charset="0"/>
              </a:rPr>
              <a:t>&gt; </a:t>
            </a:r>
            <a:r>
              <a:rPr lang="en-US" sz="2000" b="1" noProof="0" dirty="0" err="1">
                <a:latin typeface="Tamil Bible" pitchFamily="2" charset="0"/>
              </a:rPr>
              <a:t>ehk</a:t>
            </a:r>
            <a:r>
              <a:rPr lang="en-US" sz="2000" b="1" noProof="0" dirty="0">
                <a:latin typeface="Tamil Bible" pitchFamily="2" charset="0"/>
              </a:rPr>
              <a:t>; ek; </a:t>
            </a:r>
            <a:r>
              <a:rPr lang="en-US" sz="2000" b="1" noProof="0" dirty="0" err="1">
                <a:latin typeface="Tamil Bible" pitchFamily="2" charset="0"/>
              </a:rPr>
              <a:t>ghu;itia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ngupjhf;f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Ntz;Lk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171825" y="1942100"/>
            <a:ext cx="5774531" cy="37009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</a:pPr>
            <a:r>
              <a:rPr lang="en-US" sz="7200" b="1" noProof="0" dirty="0" err="1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mil Bible" pitchFamily="2" charset="0"/>
              </a:rPr>
              <a:t>Nkhjypy</a:t>
            </a:r>
            <a:r>
              <a:rPr lang="en-US" sz="7200" b="1" noProof="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mil Bible" pitchFamily="2" charset="0"/>
              </a:rPr>
              <a:t>; </a:t>
            </a:r>
            <a:r>
              <a:rPr lang="en-US" sz="7200" b="1" noProof="0" dirty="0" err="1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mil Bible" pitchFamily="2" charset="0"/>
              </a:rPr>
              <a:t>cs;s</a:t>
            </a:r>
            <a:r>
              <a:rPr lang="en-US" sz="7200" b="1" noProof="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mil Bible" pitchFamily="2" charset="0"/>
              </a:rPr>
              <a:t> </a:t>
            </a:r>
            <a:r>
              <a:rPr lang="en-US" sz="7200" b="1" noProof="0" dirty="0" err="1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mil Bible" pitchFamily="2" charset="0"/>
              </a:rPr>
              <a:t>jug;gpdu</a:t>
            </a:r>
            <a:r>
              <a:rPr lang="en-US" sz="7200" b="1" noProof="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mil Bible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101712" y="49662"/>
            <a:ext cx="70485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Njt</a:t>
            </a:r>
            <a:r>
              <a:rPr lang="en-US" sz="4400" b="1" noProof="0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 </a:t>
            </a:r>
            <a:r>
              <a:rPr lang="en-US" sz="4400" b="1" noProof="0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Nridapd</a:t>
            </a:r>
            <a:r>
              <a:rPr lang="en-US" sz="4400" b="1" noProof="0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; </a:t>
            </a:r>
            <a:r>
              <a:rPr lang="en-US" sz="4400" b="1" noProof="0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mjpgjp</a:t>
            </a:r>
            <a:endParaRPr lang="en-US" sz="4400" b="1" noProof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4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172051" y="833803"/>
            <a:ext cx="6704397" cy="1477328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mjw;F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mth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;: 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my;y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ehd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fh;j;jUila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Nridapd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mjpgjpaha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g;nghOJ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te;Njd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vd;whh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mg;nghOJ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NahRth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jiuapNy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Kfq;Fg;Gw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tpOe;J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gzpe;Jnfhz;L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mtiu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Nehf;fp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: 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vd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Mz;lth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jkJ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mbNaDf;Fr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nrhy;YfpwJ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vd;dntd;W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Tamil Bible" pitchFamily="2" charset="0"/>
              </a:rPr>
              <a:t>Nfl;lhd</a:t>
            </a:r>
            <a:r>
              <a:rPr lang="en-US" b="1" dirty="0">
                <a:solidFill>
                  <a:srgbClr val="C15629"/>
                </a:solidFill>
                <a:latin typeface="Tamil Bible" pitchFamily="2" charset="0"/>
              </a:rPr>
              <a:t>;.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C15629"/>
                </a:solidFill>
                <a:latin typeface="Tamil Bible" pitchFamily="2" charset="0"/>
              </a:rPr>
              <a:t>NahRth</a:t>
            </a:r>
            <a:r>
              <a:rPr lang="en-US" sz="14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5:14)</a:t>
            </a:r>
            <a:endParaRPr lang="en-US" b="1" noProof="0" dirty="0">
              <a:solidFill>
                <a:srgbClr val="C1562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0" y="2346521"/>
            <a:ext cx="7150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vupNfh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gl;lzj;ij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ifg;gw;w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nja;tPf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elj;Jjiy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Nfl;L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NahRth</a:t>
            </a:r>
            <a:r>
              <a:rPr lang="en-US" sz="2000" b="1" noProof="0" dirty="0">
                <a:latin typeface="Tamil Bible" pitchFamily="2" charset="0"/>
              </a:rPr>
              <a:t> n[</a:t>
            </a:r>
            <a:r>
              <a:rPr lang="en-US" sz="2000" b="1" noProof="0" dirty="0" err="1">
                <a:latin typeface="Tamil Bible" pitchFamily="2" charset="0"/>
              </a:rPr>
              <a:t>gpj;jg;NghJ</a:t>
            </a:r>
            <a:r>
              <a:rPr lang="en-US" sz="2000" b="1" noProof="0" dirty="0">
                <a:latin typeface="Tamil Bible" pitchFamily="2" charset="0"/>
              </a:rPr>
              <a:t>&gt; </a:t>
            </a:r>
            <a:r>
              <a:rPr lang="en-US" sz="2000" b="1" noProof="0" dirty="0" err="1">
                <a:latin typeface="Tamil Bible" pitchFamily="2" charset="0"/>
              </a:rPr>
              <a:t>cUtpa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gl;laj;Jld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Nghu;tPud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mtu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epd;dhu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(</a:t>
            </a:r>
            <a:r>
              <a:rPr lang="en-US" sz="2000" b="1" noProof="0" dirty="0" err="1">
                <a:latin typeface="Tamil Bible" pitchFamily="2" charset="0"/>
              </a:rPr>
              <a:t>NahR</a:t>
            </a:r>
            <a:r>
              <a:rPr lang="en-US" sz="2000" b="1" noProof="0" dirty="0"/>
              <a:t>. 5:13).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14624" y="5223374"/>
            <a:ext cx="71502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Tamil Bible" pitchFamily="2" charset="0"/>
              </a:rPr>
              <a:t>n[</a:t>
            </a:r>
            <a:r>
              <a:rPr lang="en-US" sz="2000" b="1" noProof="0" dirty="0" err="1">
                <a:latin typeface="Tamil Bible" pitchFamily="2" charset="0"/>
              </a:rPr>
              <a:t>gj;jpw;F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gjpy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fpilj;jJ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NahRthTf;F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epk;kjp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mspf;Fk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tpjkhf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NjtNd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eltbf;ifapd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fl;lisia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Vw;Wf;nfhz;lhu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</a:t>
            </a:r>
            <a:r>
              <a:rPr lang="en-US" sz="2000" b="1" noProof="0" dirty="0">
                <a:latin typeface="Tamil Bible" pitchFamily="2" charset="0"/>
              </a:rPr>
              <a:t>,];</a:t>
            </a:r>
            <a:r>
              <a:rPr lang="en-US" sz="2000" b="1" noProof="0" dirty="0" err="1">
                <a:latin typeface="Tamil Bible" pitchFamily="2" charset="0"/>
              </a:rPr>
              <a:t>uNtypd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fhzf</a:t>
            </a:r>
            <a:r>
              <a:rPr lang="en-US" sz="2000" b="1" noProof="0" dirty="0">
                <a:latin typeface="Tamil Bible" pitchFamily="2" charset="0"/>
              </a:rPr>
              <a:t>;$</a:t>
            </a:r>
            <a:r>
              <a:rPr lang="en-US" sz="2000" b="1" noProof="0" dirty="0" err="1">
                <a:latin typeface="Tamil Bible" pitchFamily="2" charset="0"/>
              </a:rPr>
              <a:t>ba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jsgjpahf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NahRth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cz;ikahd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jsgjpahfpa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NjtDila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fl;lisfis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gpd;gw;w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Ntz;bapUe;jJ</a:t>
            </a:r>
            <a:r>
              <a:rPr lang="en-US" sz="2000" b="1" noProof="0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0" y="4278942"/>
            <a:ext cx="7048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njhOifia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tw;GWj;Jtjd</a:t>
            </a:r>
            <a:r>
              <a:rPr lang="en-US" sz="2000" b="1" noProof="0" dirty="0">
                <a:latin typeface="Tamil Bible" pitchFamily="2" charset="0"/>
              </a:rPr>
              <a:t>; %</a:t>
            </a:r>
            <a:r>
              <a:rPr lang="en-US" sz="2000" b="1" noProof="0" dirty="0" err="1">
                <a:latin typeface="Tamil Bible" pitchFamily="2" charset="0"/>
              </a:rPr>
              <a:t>yk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jhdpNay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Gj;jfj;jpy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NaR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kpfhNty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vd;W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miof;fg;gl;L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jd;id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Njtdhf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ntspg;gLj;jpdhu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(</a:t>
            </a:r>
            <a:r>
              <a:rPr lang="en-US" sz="2000" b="1" noProof="0" dirty="0" err="1">
                <a:latin typeface="Tamil Bible" pitchFamily="2" charset="0"/>
              </a:rPr>
              <a:t>NahR</a:t>
            </a:r>
            <a:r>
              <a:rPr lang="en-US" sz="2000" b="1" noProof="0" dirty="0"/>
              <a:t>. 5:15; </a:t>
            </a:r>
            <a:r>
              <a:rPr lang="en-US" sz="2000" b="1" noProof="0" dirty="0" err="1">
                <a:latin typeface="Tamil Bible" pitchFamily="2" charset="0"/>
              </a:rPr>
              <a:t>jhdp</a:t>
            </a:r>
            <a:r>
              <a:rPr lang="en-US" sz="2000" b="1" noProof="0" dirty="0"/>
              <a:t>. 12:1).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0" y="3312732"/>
            <a:ext cx="68199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NahRth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tprhupj;j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NghJ</a:t>
            </a:r>
            <a:r>
              <a:rPr lang="en-US" sz="2000" b="1" noProof="0" dirty="0">
                <a:latin typeface="Tamil Bible" pitchFamily="2" charset="0"/>
              </a:rPr>
              <a:t>&gt; ,</a:t>
            </a:r>
            <a:r>
              <a:rPr lang="en-US" sz="2000" b="1" noProof="0" dirty="0" err="1">
                <a:latin typeface="Tamil Bible" pitchFamily="2" charset="0"/>
              </a:rPr>
              <a:t>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Nghu;tPuDf;F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G+kpf;Fupa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ve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dirty="0" err="1">
                <a:latin typeface="Tamil Bible" pitchFamily="2" charset="0"/>
              </a:rPr>
              <a:t>jg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gilAlDk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jdf;F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njhlu;gpy;iy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vd;W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kWj;jhu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me;j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Njt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Nridapd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jsgjp</a:t>
            </a:r>
            <a:r>
              <a:rPr lang="en-US" sz="2000" b="1" dirty="0">
                <a:latin typeface="Tamil Bible" pitchFamily="2" charset="0"/>
              </a:rPr>
              <a:t>(</a:t>
            </a:r>
            <a:r>
              <a:rPr lang="en-US" sz="2000" b="1" noProof="0" dirty="0" err="1">
                <a:latin typeface="Tamil Bible" pitchFamily="2" charset="0"/>
              </a:rPr>
              <a:t>NahR</a:t>
            </a:r>
            <a:r>
              <a:rPr lang="en-US" sz="2000" b="1" noProof="0" dirty="0"/>
              <a:t>. 5:14).</a:t>
            </a:r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3766" y="-19052"/>
            <a:ext cx="8988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noProof="0" dirty="0" err="1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  <a:latin typeface="Tamil Bible" pitchFamily="2" charset="0"/>
              </a:rPr>
              <a:t>jPa</a:t>
            </a:r>
            <a:r>
              <a:rPr lang="en-US" sz="4000" b="1" noProof="0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  <a:latin typeface="Tamil Bible" pitchFamily="2" charset="0"/>
              </a:rPr>
              <a:t> </a:t>
            </a:r>
            <a:r>
              <a:rPr lang="en-US" sz="4000" b="1" noProof="0" dirty="0" err="1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  <a:latin typeface="Tamil Bible" pitchFamily="2" charset="0"/>
              </a:rPr>
              <a:t>Nridapd</a:t>
            </a:r>
            <a:r>
              <a:rPr lang="en-US" sz="4000" b="1" noProof="0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  <a:latin typeface="Tamil Bible" pitchFamily="2" charset="0"/>
              </a:rPr>
              <a:t>; </a:t>
            </a:r>
            <a:r>
              <a:rPr lang="en-US" sz="4000" b="1" noProof="0" dirty="0" err="1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  <a:latin typeface="Tamil Bible" pitchFamily="2" charset="0"/>
              </a:rPr>
              <a:t>mjpgjp</a:t>
            </a:r>
            <a:endParaRPr lang="en-US" sz="4000" b="1" noProof="0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bg2">
                    <a:lumMod val="25000"/>
                  </a:schemeClr>
                </a:outerShdw>
              </a:effectLst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059723" y="526119"/>
            <a:ext cx="8738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mjpfhiyapd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kfdhfpa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tpbnts;spNa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thdj;jpypUe;J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tpOe;jhNa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! [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hjpfis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&lt;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dg;gLj;jpdtNd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jiuapNy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ntl;lg;gl;lhNa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!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Vrhah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253942" y="1098037"/>
            <a:ext cx="8880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jhd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Nghiu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fz;Lg;gpbj;jhu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vd;W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$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wyhk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sturu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hf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gpwe;jhu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kpf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cau;e;j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gjtpapy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,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Ue;j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Nf&amp;g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NjtDila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gf;fj;jpy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uj;jpd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kakhd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fw;fspd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eLtpy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elg;gJ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tpiykjpg;gw;wJ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G+uzkhdJ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(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vNr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28:12-15).</a:t>
            </a: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2058" y="3137836"/>
            <a:ext cx="2823754" cy="3603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2962745"/>
            <a:ext cx="302494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253942" y="3094296"/>
            <a:ext cx="401771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mtDila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fyfk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Njhy;tpaile;jhYk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md;wpypUe;J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gpugQ;rk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Nghupy;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Ko;fpAs;sJ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G+kpia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ifg;gw;wpd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rhj;jhDf;Fk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mtid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gpd;gw;wpd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}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ju;fSf;Fk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xNu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Nehf;fk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cz;L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kdpj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dj;ij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fhg;ghw;Wtjw;fhd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jpl;lq;fis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jfu;g;gJ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137835"/>
            <a:ext cx="2313643" cy="3603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253942" y="2276988"/>
            <a:ext cx="8938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Njtdhy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gilf;fg;gl;l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midj;J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mwpthu;e;j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capupdq;fs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NghyNt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Rje;jukhd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tpUg;gj;Jld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Y}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rpgu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fyfk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nra;J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NjtDila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rpk;khrdj;ijNa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ifg;gw;w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KbT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nra;jhd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Vrh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14:12-14).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253942" y="5845342"/>
            <a:ext cx="37455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e;j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Nkhjypy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fhdhid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ifg;gw;WtJ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Kf;fpakhd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Nghuhf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Ue;jJ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0" y="0"/>
            <a:ext cx="9543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kpfTk</a:t>
            </a:r>
            <a:r>
              <a:rPr lang="en-US" sz="4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44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ty;yikahd</a:t>
            </a:r>
            <a:r>
              <a:rPr lang="en-US" sz="4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44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khtPuu</a:t>
            </a:r>
            <a:r>
              <a:rPr lang="en-US" sz="4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675830" y="632232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fh;j;jNu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Aj;jj;jpy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ty;yth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fh;j;jh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vd;gJ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mtUila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ehkk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1" y="991959"/>
            <a:ext cx="943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Njtd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jhNk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“</a:t>
            </a:r>
            <a:r>
              <a:rPr lang="en-US" sz="2000" b="1" noProof="0" dirty="0" err="1">
                <a:latin typeface="Tamil Bible" pitchFamily="2" charset="0"/>
              </a:rPr>
              <a:t>khtPudhf</a:t>
            </a:r>
            <a:r>
              <a:rPr lang="en-US" sz="2000" b="1" noProof="0" dirty="0">
                <a:latin typeface="Tamil Bible" pitchFamily="2" charset="0"/>
              </a:rPr>
              <a:t>”&gt; Nghupy; </a:t>
            </a:r>
            <a:r>
              <a:rPr lang="en-US" sz="2000" b="1" noProof="0" dirty="0" err="1">
                <a:latin typeface="Tamil Bible" pitchFamily="2" charset="0"/>
              </a:rPr>
              <a:t>kpfTk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typikahd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Nghu;tPudhf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rpj;jupf;fg;gLfpwhu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(</a:t>
            </a:r>
            <a:r>
              <a:rPr lang="en-US" sz="2000" b="1" noProof="0" dirty="0" err="1">
                <a:latin typeface="Tamil Bible" pitchFamily="2" charset="0"/>
              </a:rPr>
              <a:t>ahj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15:3; </a:t>
            </a:r>
            <a:r>
              <a:rPr lang="en-US" sz="2000" b="1" noProof="0" dirty="0" err="1">
                <a:latin typeface="Tamil Bible" pitchFamily="2" charset="0"/>
              </a:rPr>
              <a:t>rq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24:8).</a:t>
            </a:r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637334" y="3692783"/>
            <a:ext cx="3421166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4055858" y="2740225"/>
            <a:ext cx="44244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Njtd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G+kpapypUe;J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jPikia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xopf;f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tpUk;gpdhu</a:t>
            </a:r>
            <a:r>
              <a:rPr lang="en-US" sz="2000" b="1" noProof="0" dirty="0">
                <a:latin typeface="Tamil Bible" pitchFamily="2" charset="0"/>
              </a:rPr>
              <a:t>;. </a:t>
            </a:r>
            <a:r>
              <a:rPr lang="en-US" sz="2000" b="1" noProof="0" dirty="0" err="1">
                <a:latin typeface="Tamil Bible" pitchFamily="2" charset="0"/>
              </a:rPr>
              <a:t>Mifahy</a:t>
            </a:r>
            <a:r>
              <a:rPr lang="en-US" sz="2000" b="1" noProof="0" dirty="0">
                <a:latin typeface="Tamil Bible" pitchFamily="2" charset="0"/>
              </a:rPr>
              <a:t>;&gt; </a:t>
            </a:r>
            <a:r>
              <a:rPr lang="en-US" sz="2000" b="1" noProof="0" dirty="0" err="1">
                <a:latin typeface="Tamil Bible" pitchFamily="2" charset="0"/>
              </a:rPr>
              <a:t>rhj;jhdpd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gf;fk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Uf;f</a:t>
            </a:r>
            <a:r>
              <a:rPr lang="en-US" sz="2000" b="1" dirty="0">
                <a:latin typeface="Tamil Bible" pitchFamily="2" charset="0"/>
              </a:rPr>
              <a:t>j; </a:t>
            </a:r>
            <a:r>
              <a:rPr lang="en-US" sz="2000" b="1" dirty="0" err="1">
                <a:latin typeface="Tamil Bible" pitchFamily="2" charset="0"/>
              </a:rPr>
              <a:t>Nju;e;njLj;jtu;fis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fhdhdpypUe;J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ntspNaw;wp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mtiu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gpd;gw;wpa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kf;fSf;F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Njrj;ij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toq;fpdhu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noProof="0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-1693" y="1645417"/>
            <a:ext cx="94305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Mdhy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Njtd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kdpju;fSld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my;y</a:t>
            </a:r>
            <a:r>
              <a:rPr lang="en-US" sz="2000" b="1" noProof="0" dirty="0">
                <a:latin typeface="Tamil Bible" pitchFamily="2" charset="0"/>
              </a:rPr>
              <a:t>&gt; </a:t>
            </a:r>
            <a:r>
              <a:rPr lang="en-US" sz="2000" b="1" noProof="0" dirty="0" err="1">
                <a:latin typeface="Tamil Bible" pitchFamily="2" charset="0"/>
              </a:rPr>
              <a:t>khwhf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mtu;fs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gw;wpf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nfhz;bUf;Fk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Md;kPf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rf;jpfSld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NghupLfpwhu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vdNt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thijfs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vfp</a:t>
            </a:r>
            <a:r>
              <a:rPr lang="en-US" sz="2000" b="1" dirty="0" err="1">
                <a:latin typeface="Tamil Bible" pitchFamily="2" charset="0"/>
              </a:rPr>
              <a:t>g;jpd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flTs;fSf;F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vjpuhd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Nghuhf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mjhtJ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Nga;fSf;F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vjpuhd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Nghuhf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Kd;itf;fg;gLfpd;wd</a:t>
            </a:r>
            <a:r>
              <a:rPr lang="en-US" sz="2000" b="1" noProof="0" dirty="0"/>
              <a:t> (</a:t>
            </a:r>
            <a:r>
              <a:rPr lang="en-US" sz="2000" b="1" noProof="0" dirty="0" err="1">
                <a:latin typeface="Tamil Bible" pitchFamily="2" charset="0"/>
              </a:rPr>
              <a:t>ahj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12:12; </a:t>
            </a:r>
            <a:r>
              <a:rPr lang="en-US" sz="2000" b="1" noProof="0" dirty="0" err="1">
                <a:latin typeface="Tamil Bible" pitchFamily="2" charset="0"/>
              </a:rPr>
              <a:t>cgh</a:t>
            </a:r>
            <a:r>
              <a:rPr lang="en-US" sz="2000" b="1" noProof="0" dirty="0"/>
              <a:t>. 32:17).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4045728" y="4638997"/>
            <a:ext cx="44244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d;Wk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Nghu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njhlu;fpwJ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Mdh</a:t>
            </a:r>
            <a:r>
              <a:rPr lang="en-US" sz="2000" b="1" dirty="0">
                <a:latin typeface="Tamil Bible" pitchFamily="2" charset="0"/>
              </a:rPr>
              <a:t>y; </a:t>
            </a:r>
            <a:r>
              <a:rPr lang="en-US" sz="2000" b="1" dirty="0" err="1">
                <a:latin typeface="Tamil Bible" pitchFamily="2" charset="0"/>
              </a:rPr>
              <a:t>vy;iyfSf;fhf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my;y</a:t>
            </a:r>
            <a:r>
              <a:rPr lang="en-US" sz="2000" b="1" noProof="0" dirty="0"/>
              <a:t>. </a:t>
            </a: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e;j</a:t>
            </a:r>
            <a:r>
              <a:rPr lang="en-US" sz="2000" b="1" noProof="0" dirty="0">
                <a:latin typeface="Tamil Bible" pitchFamily="2" charset="0"/>
              </a:rPr>
              <a:t> Nghupy; </a:t>
            </a:r>
            <a:r>
              <a:rPr lang="en-US" sz="2000" b="1" noProof="0" dirty="0" err="1">
                <a:latin typeface="Tamil Bible" pitchFamily="2" charset="0"/>
              </a:rPr>
              <a:t>xt;nthU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FLk;gj;jpw;Fk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xt;nthU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jdpegUf;Fk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eLepiyahd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jsk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y;iy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Xd;W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ehk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NjtDld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Uf;fpNwhk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my;yJ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vjpupAld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Uf;fpNwhk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217069" y="2234654"/>
            <a:ext cx="575786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noProof="0" dirty="0" err="1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  <a:latin typeface="Tamil Bible" pitchFamily="2" charset="0"/>
              </a:rPr>
              <a:t>Nkhjypd</a:t>
            </a:r>
            <a:r>
              <a:rPr lang="en-US" sz="6600" b="1" noProof="0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  <a:latin typeface="Tamil Bible" pitchFamily="2" charset="0"/>
              </a:rPr>
              <a:t>; </a:t>
            </a:r>
            <a:r>
              <a:rPr lang="en-US" sz="6600" b="1" noProof="0" dirty="0" err="1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  <a:latin typeface="Tamil Bible" pitchFamily="2" charset="0"/>
              </a:rPr>
              <a:t>cj;jpfs</a:t>
            </a:r>
            <a:r>
              <a:rPr lang="en-US" sz="6600" b="1" noProof="0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  <a:latin typeface="Tamil Bible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104103" y="-47625"/>
            <a:ext cx="10087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Njtd</a:t>
            </a:r>
            <a:r>
              <a:rPr lang="en-US" sz="44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; </a:t>
            </a:r>
            <a:r>
              <a:rPr lang="en-US" sz="4400" b="1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ekf;fhf</a:t>
            </a:r>
            <a:r>
              <a:rPr lang="en-US" sz="44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 </a:t>
            </a:r>
            <a:r>
              <a:rPr lang="en-US" sz="4400" b="1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Aj;jk</a:t>
            </a:r>
            <a:r>
              <a:rPr lang="en-US" sz="44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; </a:t>
            </a:r>
            <a:r>
              <a:rPr lang="en-US" sz="4400" b="1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gz;Zfpwhu</a:t>
            </a:r>
            <a:r>
              <a:rPr lang="en-US" sz="44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;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466513" y="646253"/>
            <a:ext cx="93630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fh;j;jh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cq;fSf;fhf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Aj;jk;gz;Zthh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ePq;fs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Rk;khapUg;gPh;fs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vd;whd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;.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ahj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14:14)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0" y="1952328"/>
            <a:ext cx="3667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Tamil Bible" pitchFamily="2" charset="0"/>
              </a:rPr>
              <a:t>,];</a:t>
            </a:r>
            <a:r>
              <a:rPr lang="en-US" sz="2000" b="1" noProof="0" dirty="0" err="1">
                <a:latin typeface="Tamil Bible" pitchFamily="2" charset="0"/>
              </a:rPr>
              <a:t>uNtyu;fs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Nghuplhky</a:t>
            </a:r>
            <a:r>
              <a:rPr lang="en-US" sz="2000" b="1" noProof="0" dirty="0">
                <a:latin typeface="Tamil Bible" pitchFamily="2" charset="0"/>
              </a:rPr>
              <a:t>;&gt; ,</a:t>
            </a:r>
            <a:r>
              <a:rPr lang="en-US" sz="2000" b="1" noProof="0" dirty="0" err="1">
                <a:latin typeface="Tamil Bible" pitchFamily="2" charset="0"/>
              </a:rPr>
              <a:t>aw;iff;F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mg;ghw;gl;l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topKiwfshy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fhdhid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ifg;gw;WtNj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NjtDila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mry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jpl;lkhf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Ue;jJ</a:t>
            </a:r>
            <a:r>
              <a:rPr lang="en-US" sz="2000" b="1" noProof="0" dirty="0"/>
              <a:t> (</a:t>
            </a:r>
            <a:r>
              <a:rPr lang="en-US" sz="2000" b="1" noProof="0" dirty="0" err="1">
                <a:latin typeface="Tamil Bible" pitchFamily="2" charset="0"/>
              </a:rPr>
              <a:t>ahj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23:28). </a:t>
            </a:r>
            <a:r>
              <a:rPr lang="en-US" sz="2000" b="1" noProof="0" dirty="0" err="1">
                <a:latin typeface="Tamil Bible" pitchFamily="2" charset="0"/>
              </a:rPr>
              <a:t>kf;fspd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mtek;gpf;if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kl;Lk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y;iynad;why</a:t>
            </a:r>
            <a:r>
              <a:rPr lang="en-US" sz="2000" b="1" noProof="0" dirty="0">
                <a:latin typeface="Tamil Bible" pitchFamily="2" charset="0"/>
              </a:rPr>
              <a:t>;&gt; ,J </a:t>
            </a:r>
            <a:r>
              <a:rPr lang="en-US" sz="2000" b="1" noProof="0" dirty="0" err="1">
                <a:latin typeface="Tamil Bible" pitchFamily="2" charset="0"/>
              </a:rPr>
              <a:t>ele;jpUf;Fk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678064"/>
              </p:ext>
            </p:extLst>
          </p:nvPr>
        </p:nvGraphicFramePr>
        <p:xfrm>
          <a:off x="366743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0" y="4368333"/>
            <a:ext cx="36674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Njtd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jk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kf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dirty="0" err="1">
                <a:latin typeface="Tamil Bible" pitchFamily="2" charset="0"/>
              </a:rPr>
              <a:t>fis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fhg;ghw;Wtjw;F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vd;d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nra;a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KbAk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vd;gjw;F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rpy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cjhuzq;fis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Ntjk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gjpT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nra;fpwJ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mtu;fs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jq;fs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vjpupfSf;F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vjpuhf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ve;j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MAjq;fisAk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vLf;f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Ntz;ba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mtrpakpd;wp</a:t>
            </a:r>
            <a:r>
              <a:rPr lang="en-US" sz="2000" b="1" noProof="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1965</Words>
  <Application>Microsoft Office PowerPoint</Application>
  <PresentationFormat>Panorámica</PresentationFormat>
  <Paragraphs>52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Tamil Bible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2025-10-04T16:02:48Z</dcterms:created>
  <dcterms:modified xsi:type="dcterms:W3CDTF">2025-10-20T18:57:53Z</dcterms:modified>
</cp:coreProperties>
</file>