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7" r:id="rId3"/>
    <p:sldId id="312" r:id="rId4"/>
    <p:sldId id="257" r:id="rId5"/>
    <p:sldId id="308" r:id="rId6"/>
    <p:sldId id="259" r:id="rId7"/>
    <p:sldId id="260" r:id="rId8"/>
    <p:sldId id="310" r:id="rId9"/>
    <p:sldId id="262" r:id="rId10"/>
    <p:sldId id="263" r:id="rId11"/>
    <p:sldId id="311" r:id="rId12"/>
    <p:sldId id="302" r:id="rId13"/>
    <p:sldId id="303"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
      <p:font typeface="Tamil Bible" pitchFamily="2" charset="0"/>
      <p:regular r:id="rId2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5143"/>
    <a:srgbClr val="653E33"/>
    <a:srgbClr val="186C7A"/>
    <a:srgbClr val="AFE6EF"/>
    <a:srgbClr val="6308DE"/>
    <a:srgbClr val="9F5FCF"/>
    <a:srgbClr val="B98B69"/>
    <a:srgbClr val="E0A4A6"/>
    <a:srgbClr val="8B5299"/>
    <a:srgbClr val="825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5" d="100"/>
          <a:sy n="85" d="100"/>
        </p:scale>
        <p:origin x="612"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B468B-DD2A-4F11-A3EE-C2320C1AC9EB}" type="datetimeFigureOut">
              <a:rPr lang="es-ES" smtClean="0"/>
              <a:t>09/11/2025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E635A-2AAA-47F7-B4EC-D23B2A04AD64}" type="slidenum">
              <a:rPr lang="es-ES" smtClean="0"/>
              <a:t>‹Nº›</a:t>
            </a:fld>
            <a:endParaRPr lang="es-ES"/>
          </a:p>
        </p:txBody>
      </p:sp>
    </p:spTree>
    <p:extLst>
      <p:ext uri="{BB962C8B-B14F-4D97-AF65-F5344CB8AC3E}">
        <p14:creationId xmlns:p14="http://schemas.microsoft.com/office/powerpoint/2010/main" val="204989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t>9</a:t>
            </a:fld>
            <a:endParaRPr lang="es-ES"/>
          </a:p>
        </p:txBody>
      </p:sp>
    </p:spTree>
    <p:extLst>
      <p:ext uri="{BB962C8B-B14F-4D97-AF65-F5344CB8AC3E}">
        <p14:creationId xmlns:p14="http://schemas.microsoft.com/office/powerpoint/2010/main" val="145652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6C6846-6626-8006-65C5-DEE7AC6D61B0}"/>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EE287F75-E624-A78E-4E52-CA6C53679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76FBE9-7456-72D7-A8B2-DB6BDB49F9A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750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7F04AA-233D-A431-649A-3B5CCFB1A9E8}"/>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735051E9-982E-AAEA-72B3-406C5652E7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B08F4A-076E-CED0-A767-26256C636C41}"/>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68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E689C-0CDC-49F8-4D1F-BEED541B2233}"/>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C213F774-7EB4-1A6D-1E4F-B15F725E84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937030-1FBD-2C48-9357-BE60C6688E39}"/>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5818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616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915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490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628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2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3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323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450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49CDF7-B3C5-0849-3A1E-430BFA601435}"/>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4232A5E0-D106-AAC8-671B-5BB82975A1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739B69-6A02-74F6-96C5-0C635AC54815}"/>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174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04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47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7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5E1884-B55B-FE34-B1D5-970B7C030AF3}"/>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A1982766-EC7C-EA80-DCD4-4D57F5B995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691330-BDDC-2C74-F857-D6E93EF33C2E}"/>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2605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6083287-E294-DD38-9D7D-F74148E07C5E}"/>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6" name="Marcador de pie de página 5">
            <a:extLst>
              <a:ext uri="{FF2B5EF4-FFF2-40B4-BE49-F238E27FC236}">
                <a16:creationId xmlns:a16="http://schemas.microsoft.com/office/drawing/2014/main" id="{22C279D0-6B98-2112-8DD3-9134B5B715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ABF7ECD-F891-0B51-F78A-B4A3C363DF2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33184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FF3A76-F39A-93E8-C711-CB66E92D665A}"/>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8" name="Marcador de pie de página 7">
            <a:extLst>
              <a:ext uri="{FF2B5EF4-FFF2-40B4-BE49-F238E27FC236}">
                <a16:creationId xmlns:a16="http://schemas.microsoft.com/office/drawing/2014/main" id="{67783177-F607-8ABF-DBA1-27ED5A040C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20208F4-F4AC-E2B2-1B8E-A98A0CF69E57}"/>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870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0F39D25-9414-CE50-FE0F-0F148FEB6B0F}"/>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4" name="Marcador de pie de página 3">
            <a:extLst>
              <a:ext uri="{FF2B5EF4-FFF2-40B4-BE49-F238E27FC236}">
                <a16:creationId xmlns:a16="http://schemas.microsoft.com/office/drawing/2014/main" id="{90F351B7-A865-8FEA-8350-A40CC789816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F1404BC-4D91-1B53-F4E9-878C95FEBED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5362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144584-7B7F-1E3E-7920-D18D495866E5}"/>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3" name="Marcador de pie de página 2">
            <a:extLst>
              <a:ext uri="{FF2B5EF4-FFF2-40B4-BE49-F238E27FC236}">
                <a16:creationId xmlns:a16="http://schemas.microsoft.com/office/drawing/2014/main" id="{45E4A97B-7299-EBBE-9B4F-293E2FBE82D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F632483-3F98-7BBE-EBC0-90CB3BD37972}"/>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621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A24AD-C5F7-317E-E030-415BDFBF68D0}"/>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6" name="Marcador de pie de página 5">
            <a:extLst>
              <a:ext uri="{FF2B5EF4-FFF2-40B4-BE49-F238E27FC236}">
                <a16:creationId xmlns:a16="http://schemas.microsoft.com/office/drawing/2014/main" id="{5EADDE88-6BD9-CEE7-217B-E9D619CD5F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B446C5-7CBF-45AA-139A-B410FBDCF5B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7270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A38CFE-D145-7B0D-E9C4-18F78707A5B6}"/>
              </a:ext>
            </a:extLst>
          </p:cNvPr>
          <p:cNvSpPr>
            <a:spLocks noGrp="1"/>
          </p:cNvSpPr>
          <p:nvPr>
            <p:ph type="dt" sz="half" idx="10"/>
          </p:nvPr>
        </p:nvSpPr>
        <p:spPr/>
        <p:txBody>
          <a:bodyPr/>
          <a:lstStyle/>
          <a:p>
            <a:fld id="{A86FBD38-2263-4973-9661-7191FE6A9F8C}" type="datetimeFigureOut">
              <a:rPr lang="es-ES" smtClean="0"/>
              <a:t>09/11/2025</a:t>
            </a:fld>
            <a:endParaRPr lang="es-ES"/>
          </a:p>
        </p:txBody>
      </p:sp>
      <p:sp>
        <p:nvSpPr>
          <p:cNvPr id="6" name="Marcador de pie de página 5">
            <a:extLst>
              <a:ext uri="{FF2B5EF4-FFF2-40B4-BE49-F238E27FC236}">
                <a16:creationId xmlns:a16="http://schemas.microsoft.com/office/drawing/2014/main" id="{185108FB-0231-50EC-AC2D-3E5CD711B5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AE3795-0AE9-47EF-C3AC-D9E8D126222A}"/>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6450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t>09/11/2025</a:t>
            </a:fld>
            <a:endParaRPr lang="es-ES"/>
          </a:p>
        </p:txBody>
      </p:sp>
      <p:sp>
        <p:nvSpPr>
          <p:cNvPr id="5" name="Marcador de pie de página 4">
            <a:extLst>
              <a:ext uri="{FF2B5EF4-FFF2-40B4-BE49-F238E27FC236}">
                <a16:creationId xmlns:a16="http://schemas.microsoft.com/office/drawing/2014/main"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t>‹Nº›</a:t>
            </a:fld>
            <a:endParaRPr lang="es-ES"/>
          </a:p>
        </p:txBody>
      </p:sp>
    </p:spTree>
    <p:extLst>
      <p:ext uri="{BB962C8B-B14F-4D97-AF65-F5344CB8AC3E}">
        <p14:creationId xmlns:p14="http://schemas.microsoft.com/office/powerpoint/2010/main" val="6095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09/11/2025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11628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B2B44-0AC0-3A8C-19E7-0A4E95ADF4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3">
            <a:extLst>
              <a:ext uri="{FF2B5EF4-FFF2-40B4-BE49-F238E27FC236}">
                <a16:creationId xmlns:a16="http://schemas.microsoft.com/office/drawing/2014/main" id="{4E335A5A-05CE-82FE-547F-33E195DE670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a:extLst>
                <a:ext uri="{FF2B5EF4-FFF2-40B4-BE49-F238E27FC236}">
                  <a16:creationId xmlns:a16="http://schemas.microsoft.com/office/drawing/2014/main" id="{656CB701-4BA0-311A-5FC3-A33C440596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a:extLst>
                <a:ext uri="{FF2B5EF4-FFF2-40B4-BE49-F238E27FC236}">
                  <a16:creationId xmlns:a16="http://schemas.microsoft.com/office/drawing/2014/main" id="{7FD7E4A5-D391-857D-0649-2500356C85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en un parque de diversiones&#10;&#10;El contenido generado por IA puede ser incorrecto.">
            <a:extLst>
              <a:ext uri="{FF2B5EF4-FFF2-40B4-BE49-F238E27FC236}">
                <a16:creationId xmlns:a16="http://schemas.microsoft.com/office/drawing/2014/main" id="{628E7398-3AAB-FEFB-713E-676D8FB4410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b="-2"/>
          <a:stretch>
            <a:fillRect/>
          </a:stretch>
        </p:blipFill>
        <p:spPr>
          <a:xfrm>
            <a:off x="473220" y="409006"/>
            <a:ext cx="6034416" cy="6060306"/>
          </a:xfrm>
          <a:prstGeom prst="rect">
            <a:avLst/>
          </a:prstGeom>
        </p:spPr>
      </p:pic>
      <p:sp>
        <p:nvSpPr>
          <p:cNvPr id="6" name="CuadroTexto 5">
            <a:extLst>
              <a:ext uri="{FF2B5EF4-FFF2-40B4-BE49-F238E27FC236}">
                <a16:creationId xmlns:a16="http://schemas.microsoft.com/office/drawing/2014/main" id="{CD7F6985-86F7-C5E9-CFAD-B2058DBD00B9}"/>
              </a:ext>
            </a:extLst>
          </p:cNvPr>
          <p:cNvSpPr txBox="1"/>
          <p:nvPr/>
        </p:nvSpPr>
        <p:spPr>
          <a:xfrm>
            <a:off x="6896100" y="352504"/>
            <a:ext cx="4828065" cy="4247317"/>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en" sz="5400" b="1" dirty="0">
                <a:ln w="9525">
                  <a:noFill/>
                  <a:prstDash val="solid"/>
                </a:ln>
                <a:solidFill>
                  <a:srgbClr val="AC503C"/>
                </a:solidFill>
                <a:effectLst>
                  <a:outerShdw blurRad="12700" dist="38100" dir="2700000" algn="tl" rotWithShape="0">
                    <a:srgbClr val="87832A"/>
                  </a:outerShdw>
                </a:effectLst>
                <a:latin typeface="Tamil Bible" pitchFamily="2" charset="0"/>
              </a:rPr>
              <a:t>,Wjp nka;g;gw;W</a:t>
            </a:r>
            <a:r>
              <a:rPr lang="en" sz="5400" b="1" dirty="0">
                <a:ln w="9525">
                  <a:noFill/>
                  <a:prstDash val="solid"/>
                </a:ln>
                <a:solidFill>
                  <a:srgbClr val="AC503C"/>
                </a:solidFill>
                <a:effectLst>
                  <a:outerShdw blurRad="12700" dist="38100" dir="2700000" algn="tl" rotWithShape="0">
                    <a:srgbClr val="87832A"/>
                  </a:outerShdw>
                </a:effectLst>
              </a:rPr>
              <a:t>: </a:t>
            </a:r>
            <a:r>
              <a:rPr lang="en" sz="5400" b="1" dirty="0">
                <a:ln w="9525">
                  <a:noFill/>
                  <a:prstDash val="solid"/>
                </a:ln>
                <a:solidFill>
                  <a:srgbClr val="AC503C"/>
                </a:solidFill>
                <a:effectLst>
                  <a:outerShdw blurRad="12700" dist="38100" dir="2700000" algn="tl" rotWithShape="0">
                    <a:srgbClr val="87832A"/>
                  </a:outerShdw>
                </a:effectLst>
                <a:latin typeface="Tamil Bible" pitchFamily="2" charset="0"/>
              </a:rPr>
              <a:t>Aj;jg; gFjpapy; njhOif</a:t>
            </a:r>
          </a:p>
        </p:txBody>
      </p:sp>
      <p:sp>
        <p:nvSpPr>
          <p:cNvPr id="8" name="CuadroTexto 7">
            <a:extLst>
              <a:ext uri="{FF2B5EF4-FFF2-40B4-BE49-F238E27FC236}">
                <a16:creationId xmlns:a16="http://schemas.microsoft.com/office/drawing/2014/main" id="{5E142037-DADD-477F-244B-D3541866C284}"/>
              </a:ext>
            </a:extLst>
          </p:cNvPr>
          <p:cNvSpPr txBox="1"/>
          <p:nvPr/>
        </p:nvSpPr>
        <p:spPr>
          <a:xfrm>
            <a:off x="6779965" y="6343650"/>
            <a:ext cx="4935785" cy="338554"/>
          </a:xfrm>
          <a:prstGeom prst="rect">
            <a:avLst/>
          </a:prstGeom>
          <a:noFill/>
        </p:spPr>
        <p:txBody>
          <a:bodyPr wrap="square" rtlCol="0">
            <a:spAutoFit/>
          </a:bodyPr>
          <a:lstStyle/>
          <a:p>
            <a:pPr algn="ctr"/>
            <a:r>
              <a:rPr lang="en-US" sz="1600" b="1" dirty="0">
                <a:solidFill>
                  <a:srgbClr val="797525"/>
                </a:solidFill>
                <a:latin typeface="Tamil Bible" pitchFamily="2" charset="0"/>
              </a:rPr>
              <a:t>g</a:t>
            </a:r>
            <a:r>
              <a:rPr lang="en" sz="1600" b="1" dirty="0">
                <a:solidFill>
                  <a:srgbClr val="797525"/>
                </a:solidFill>
                <a:latin typeface="Tamil Bible" pitchFamily="2" charset="0"/>
              </a:rPr>
              <a:t>hlk;</a:t>
            </a:r>
            <a:r>
              <a:rPr lang="en" sz="1600" b="1" dirty="0">
                <a:solidFill>
                  <a:srgbClr val="797525"/>
                </a:solidFill>
              </a:rPr>
              <a:t> 7 </a:t>
            </a:r>
            <a:r>
              <a:rPr lang="en" sz="1600" b="1" dirty="0">
                <a:solidFill>
                  <a:srgbClr val="797525"/>
                </a:solidFill>
                <a:latin typeface="Tamil Bible" pitchFamily="2" charset="0"/>
              </a:rPr>
              <a:t>etk;gu;</a:t>
            </a:r>
            <a:r>
              <a:rPr lang="en" sz="1600" b="1" dirty="0">
                <a:solidFill>
                  <a:srgbClr val="797525"/>
                </a:solidFill>
              </a:rPr>
              <a:t> 15, 2025</a:t>
            </a:r>
          </a:p>
        </p:txBody>
      </p:sp>
    </p:spTree>
    <p:extLst>
      <p:ext uri="{BB962C8B-B14F-4D97-AF65-F5344CB8AC3E}">
        <p14:creationId xmlns:p14="http://schemas.microsoft.com/office/powerpoint/2010/main" val="30797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B7A3B0-A4A9-BB80-4D96-B19F5AB8400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5D88177-BD84-088A-E38F-A2F88632509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3918522" y="2061605"/>
            <a:ext cx="8242998" cy="4796395"/>
          </a:xfrm>
          <a:prstGeom prst="rect">
            <a:avLst/>
          </a:prstGeom>
        </p:spPr>
      </p:pic>
      <p:sp>
        <p:nvSpPr>
          <p:cNvPr id="10" name="Rectángulo 9">
            <a:extLst>
              <a:ext uri="{FF2B5EF4-FFF2-40B4-BE49-F238E27FC236}">
                <a16:creationId xmlns:a16="http://schemas.microsoft.com/office/drawing/2014/main" id="{46BC2E8D-7309-E58B-43EC-F48F3080530A}"/>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9AD698D-D3D4-95D6-6D8A-B396472F939F}"/>
              </a:ext>
            </a:extLst>
          </p:cNvPr>
          <p:cNvSpPr txBox="1"/>
          <p:nvPr/>
        </p:nvSpPr>
        <p:spPr>
          <a:xfrm>
            <a:off x="3908362" y="87050"/>
            <a:ext cx="8242998" cy="212365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6600" b="1" dirty="0">
                <a:ln/>
                <a:solidFill>
                  <a:srgbClr val="8B5299"/>
                </a:solidFill>
                <a:effectLst>
                  <a:outerShdw blurRad="38100" dist="38100" dir="2700000" algn="tl">
                    <a:schemeClr val="accent3">
                      <a:lumMod val="60000"/>
                      <a:lumOff val="40000"/>
                    </a:schemeClr>
                  </a:outerShdw>
                </a:effectLst>
                <a:latin typeface="Tamil Bible" pitchFamily="2" charset="0"/>
              </a:rPr>
              <a:t>njhOif nra;tjw;F xU rpwg;ghd ,lk;</a:t>
            </a:r>
          </a:p>
        </p:txBody>
      </p:sp>
    </p:spTree>
    <p:extLst>
      <p:ext uri="{BB962C8B-B14F-4D97-AF65-F5344CB8AC3E}">
        <p14:creationId xmlns:p14="http://schemas.microsoft.com/office/powerpoint/2010/main" val="2755218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0442E0-E1A1-005B-0173-DD4D8D6862CA}"/>
              </a:ext>
            </a:extLst>
          </p:cNvPr>
          <p:cNvSpPr txBox="1"/>
          <p:nvPr/>
        </p:nvSpPr>
        <p:spPr>
          <a:xfrm>
            <a:off x="1" y="0"/>
            <a:ext cx="12192000" cy="769441"/>
          </a:xfrm>
          <a:prstGeom prst="rect">
            <a:avLst/>
          </a:prstGeom>
          <a:noFill/>
        </p:spPr>
        <p:txBody>
          <a:bodyPr wrap="square">
            <a:spAutoFit/>
          </a:bodyPr>
          <a:lstStyle/>
          <a:p>
            <a:pPr algn="ctr"/>
            <a:r>
              <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Tamil Bible" pitchFamily="2" charset="0"/>
              </a:rPr>
              <a:t>Mrupg;Gf;$lhuj;ij vOg;Gjy;</a:t>
            </a:r>
          </a:p>
        </p:txBody>
      </p:sp>
      <p:sp>
        <p:nvSpPr>
          <p:cNvPr id="4" name="CuadroTexto 3">
            <a:extLst>
              <a:ext uri="{FF2B5EF4-FFF2-40B4-BE49-F238E27FC236}">
                <a16:creationId xmlns:a16="http://schemas.microsoft.com/office/drawing/2014/main" id="{49D7992A-F478-2F95-E88A-722153034FB9}"/>
              </a:ext>
            </a:extLst>
          </p:cNvPr>
          <p:cNvSpPr txBox="1"/>
          <p:nvPr/>
        </p:nvSpPr>
        <p:spPr>
          <a:xfrm>
            <a:off x="1274516" y="641712"/>
            <a:ext cx="9478476" cy="646331"/>
          </a:xfrm>
          <a:prstGeom prst="rect">
            <a:avLst/>
          </a:prstGeom>
          <a:noFill/>
        </p:spPr>
        <p:txBody>
          <a:bodyPr wrap="square">
            <a:spAutoFit/>
          </a:bodyPr>
          <a:lstStyle/>
          <a:p>
            <a:pPr algn="ct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a:t>
            </a:r>
            <a:r>
              <a:rPr lang="en-US" b="1" dirty="0" err="1">
                <a:solidFill>
                  <a:schemeClr val="accent5">
                    <a:lumMod val="40000"/>
                    <a:lumOff val="60000"/>
                  </a:schemeClr>
                </a:solidFill>
                <a:effectLst>
                  <a:outerShdw blurRad="38100" dist="38100" dir="2700000" algn="tl">
                    <a:srgbClr val="000000">
                      <a:alpha val="43137"/>
                    </a:srgbClr>
                  </a:outerShdw>
                </a:effectLst>
                <a:latin typeface="Tamil Bible" pitchFamily="2" charset="0"/>
              </a:rPr>
              <a:t>uNty</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Tamil Bible" pitchFamily="2" charset="0"/>
              </a:rPr>
              <a:t>Gj;jpuhpd</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Tamil Bible" pitchFamily="2" charset="0"/>
              </a:rPr>
              <a:t>rignay;yhk</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Tamil Bible" pitchFamily="2" charset="0"/>
              </a:rPr>
              <a:t>rPNyhtpNy</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 $b&gt; </a:t>
            </a:r>
            <a:r>
              <a:rPr lang="en-US" b="1" dirty="0" err="1">
                <a:solidFill>
                  <a:schemeClr val="accent5">
                    <a:lumMod val="40000"/>
                    <a:lumOff val="60000"/>
                  </a:schemeClr>
                </a:solidFill>
                <a:effectLst>
                  <a:outerShdw blurRad="38100" dist="38100" dir="2700000" algn="tl">
                    <a:srgbClr val="000000">
                      <a:alpha val="43137"/>
                    </a:srgbClr>
                  </a:outerShdw>
                </a:effectLst>
                <a:latin typeface="Tamil Bible" pitchFamily="2" charset="0"/>
              </a:rPr>
              <a:t>mq;Nf</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Tamil Bible" pitchFamily="2" charset="0"/>
              </a:rPr>
              <a:t>Mrhpg;Gf</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Tamil Bible" pitchFamily="2" charset="0"/>
              </a:rPr>
              <a:t>lhuj;ij</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Tamil Bible" pitchFamily="2" charset="0"/>
              </a:rPr>
              <a:t>epWj;jpdhh;fs</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Tamil Bible" pitchFamily="2" charset="0"/>
              </a:rPr>
              <a:t>Njrk</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Tamil Bible" pitchFamily="2" charset="0"/>
              </a:rPr>
              <a:t>mth;fs</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Tamil Bible" pitchFamily="2" charset="0"/>
              </a:rPr>
              <a:t>trkhapw;W</a:t>
            </a:r>
            <a:r>
              <a:rPr lang="en-US"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a:t>
            </a: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 sz="1400" b="1" dirty="0">
                <a:solidFill>
                  <a:schemeClr val="accent5">
                    <a:lumMod val="40000"/>
                    <a:lumOff val="60000"/>
                  </a:schemeClr>
                </a:solidFill>
                <a:effectLst>
                  <a:outerShdw blurRad="38100" dist="38100" dir="2700000" algn="tl">
                    <a:srgbClr val="000000">
                      <a:alpha val="43137"/>
                    </a:srgbClr>
                  </a:outerShdw>
                </a:effectLst>
                <a:latin typeface="Tamil Bible" pitchFamily="2" charset="0"/>
              </a:rPr>
              <a:t>NahRth</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18:1)</a:t>
            </a:r>
          </a:p>
        </p:txBody>
      </p:sp>
      <p:sp>
        <p:nvSpPr>
          <p:cNvPr id="5" name="CuadroTexto 4">
            <a:extLst>
              <a:ext uri="{FF2B5EF4-FFF2-40B4-BE49-F238E27FC236}">
                <a16:creationId xmlns:a16="http://schemas.microsoft.com/office/drawing/2014/main" id="{AC3663DC-416C-8A5A-CB5E-F431070FB8AB}"/>
              </a:ext>
            </a:extLst>
          </p:cNvPr>
          <p:cNvSpPr txBox="1"/>
          <p:nvPr/>
        </p:nvSpPr>
        <p:spPr>
          <a:xfrm>
            <a:off x="5083867" y="1533140"/>
            <a:ext cx="7108133" cy="1631216"/>
          </a:xfrm>
          <a:prstGeom prst="rect">
            <a:avLst/>
          </a:prstGeom>
          <a:noFill/>
        </p:spPr>
        <p:txBody>
          <a:bodyPr wrap="square" rtlCol="0">
            <a:spAutoFit/>
          </a:bodyPr>
          <a:lstStyle/>
          <a:p>
            <a:pPr>
              <a:spcBef>
                <a:spcPts val="600"/>
              </a:spcBef>
            </a:pPr>
            <a:r>
              <a:rPr lang="en" sz="2000" b="1" dirty="0"/>
              <a:t>The land had been subdued by Israel. The territory had been divided among the most prominent tribes, although seven tribes had not yet received their share. The warriors of Reuben, Gad, and the half-tribe of Manasseh were to be sent to their possessions beyond the Jordan.</a:t>
            </a:r>
          </a:p>
        </p:txBody>
      </p:sp>
      <p:sp>
        <p:nvSpPr>
          <p:cNvPr id="6" name="CuadroTexto 5">
            <a:extLst>
              <a:ext uri="{FF2B5EF4-FFF2-40B4-BE49-F238E27FC236}">
                <a16:creationId xmlns:a16="http://schemas.microsoft.com/office/drawing/2014/main" id="{295796C3-1DF9-1F96-0911-E709927D377C}"/>
              </a:ext>
            </a:extLst>
          </p:cNvPr>
          <p:cNvSpPr txBox="1"/>
          <p:nvPr/>
        </p:nvSpPr>
        <p:spPr>
          <a:xfrm>
            <a:off x="136663" y="4181902"/>
            <a:ext cx="5959338" cy="1323439"/>
          </a:xfrm>
          <a:prstGeom prst="rect">
            <a:avLst/>
          </a:prstGeom>
          <a:noFill/>
        </p:spPr>
        <p:txBody>
          <a:bodyPr wrap="square">
            <a:spAutoFit/>
          </a:bodyPr>
          <a:lstStyle/>
          <a:p>
            <a:pPr>
              <a:spcBef>
                <a:spcPts val="600"/>
              </a:spcBef>
            </a:pPr>
            <a:r>
              <a:rPr lang="en" sz="2000" b="1" dirty="0"/>
              <a:t>The Sanctuary, as God's visible dwelling place, was the point of unity where all united in worship. Without God's presence, the possession of the land was meaningless.</a:t>
            </a:r>
          </a:p>
        </p:txBody>
      </p:sp>
      <p:pic>
        <p:nvPicPr>
          <p:cNvPr id="8" name="Imagen 7" descr="Imagen que contiene tabla, hombre, mujer, parado&#10;&#10;El contenido generado por IA puede ser incorrecto.">
            <a:extLst>
              <a:ext uri="{FF2B5EF4-FFF2-40B4-BE49-F238E27FC236}">
                <a16:creationId xmlns:a16="http://schemas.microsoft.com/office/drawing/2014/main" id="{CCE7CB52-F20B-39E9-5BE4-23D08240A1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011" y="1620786"/>
            <a:ext cx="4521572" cy="2543844"/>
          </a:xfrm>
          <a:prstGeom prst="rect">
            <a:avLst/>
          </a:prstGeom>
          <a:effectLst>
            <a:innerShdw blurRad="114300">
              <a:prstClr val="black"/>
            </a:innerShdw>
          </a:effectLst>
        </p:spPr>
      </p:pic>
      <p:pic>
        <p:nvPicPr>
          <p:cNvPr id="12" name="Imagen 11" descr="Un dibujo de una persona&#10;&#10;El contenido generado por IA puede ser incorrecto.">
            <a:extLst>
              <a:ext uri="{FF2B5EF4-FFF2-40B4-BE49-F238E27FC236}">
                <a16:creationId xmlns:a16="http://schemas.microsoft.com/office/drawing/2014/main" id="{AF233373-0CDF-22F7-7C6D-03AE8ACA33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405674" y="4199174"/>
            <a:ext cx="5533706" cy="254384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85F7ACC2-D1AE-45E6-46BB-336C72C5F987}"/>
              </a:ext>
            </a:extLst>
          </p:cNvPr>
          <p:cNvSpPr txBox="1"/>
          <p:nvPr/>
        </p:nvSpPr>
        <p:spPr>
          <a:xfrm>
            <a:off x="5083867" y="3164356"/>
            <a:ext cx="7108132" cy="1015663"/>
          </a:xfrm>
          <a:prstGeom prst="rect">
            <a:avLst/>
          </a:prstGeom>
          <a:noFill/>
        </p:spPr>
        <p:txBody>
          <a:bodyPr wrap="square">
            <a:spAutoFit/>
          </a:bodyPr>
          <a:lstStyle/>
          <a:p>
            <a:pPr>
              <a:spcBef>
                <a:spcPts val="600"/>
              </a:spcBef>
            </a:pPr>
            <a:r>
              <a:rPr lang="en" sz="2000" b="1" dirty="0"/>
              <a:t>Before the tribes separated, a special and essential act was performed: the erection of the Tabernacle, the center of Israel's worship (Josh. 18:1).</a:t>
            </a:r>
          </a:p>
        </p:txBody>
      </p:sp>
      <p:sp>
        <p:nvSpPr>
          <p:cNvPr id="10" name="CuadroTexto 9">
            <a:extLst>
              <a:ext uri="{FF2B5EF4-FFF2-40B4-BE49-F238E27FC236}">
                <a16:creationId xmlns:a16="http://schemas.microsoft.com/office/drawing/2014/main" id="{96788630-C3EB-EFFE-13B4-AF3C4FA13904}"/>
              </a:ext>
            </a:extLst>
          </p:cNvPr>
          <p:cNvSpPr txBox="1"/>
          <p:nvPr/>
        </p:nvSpPr>
        <p:spPr>
          <a:xfrm>
            <a:off x="136663" y="5440090"/>
            <a:ext cx="6276974" cy="1323439"/>
          </a:xfrm>
          <a:prstGeom prst="rect">
            <a:avLst/>
          </a:prstGeom>
          <a:noFill/>
        </p:spPr>
        <p:txBody>
          <a:bodyPr wrap="square">
            <a:spAutoFit/>
          </a:bodyPr>
          <a:lstStyle/>
          <a:p>
            <a:pPr>
              <a:spcBef>
                <a:spcPts val="600"/>
              </a:spcBef>
            </a:pPr>
            <a:r>
              <a:rPr lang="en" sz="2000" b="1" dirty="0"/>
              <a:t>Today, when there are still modern and postmodern giants to overcome, it is vitally important that we focus our attention on the Heavenly Sanctuary, where Jesus intercedes for us.</a:t>
            </a:r>
          </a:p>
        </p:txBody>
      </p:sp>
    </p:spTree>
    <p:extLst>
      <p:ext uri="{BB962C8B-B14F-4D97-AF65-F5344CB8AC3E}">
        <p14:creationId xmlns:p14="http://schemas.microsoft.com/office/powerpoint/2010/main" val="944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75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out)">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3C5E04-8704-FA75-91CB-6CCB6272AFB5}"/>
              </a:ext>
            </a:extLst>
          </p:cNvPr>
          <p:cNvSpPr txBox="1"/>
          <p:nvPr/>
        </p:nvSpPr>
        <p:spPr>
          <a:xfrm>
            <a:off x="1568932" y="1108018"/>
            <a:ext cx="9054135" cy="4755148"/>
          </a:xfrm>
          <a:prstGeom prst="rect">
            <a:avLst/>
          </a:prstGeom>
          <a:noFill/>
        </p:spPr>
        <p:txBody>
          <a:bodyPr wrap="square">
            <a:spAutoFit/>
          </a:bodyPr>
          <a:lstStyle/>
          <a:p>
            <a:pPr>
              <a:spcBef>
                <a:spcPts val="600"/>
              </a:spcBef>
            </a:pPr>
            <a:r>
              <a:rPr lang="en" sz="2400" b="1" dirty="0">
                <a:latin typeface="Constantia" panose="02030602050306030303" pitchFamily="18" charset="0"/>
              </a:rPr>
              <a:t>“</a:t>
            </a:r>
            <a:r>
              <a:rPr lang="en-US" sz="2400" b="1" dirty="0">
                <a:latin typeface="Constantia" panose="02030602050306030303" pitchFamily="18" charset="0"/>
              </a:rPr>
              <a:t>It had not been many weeks since Moses gave the whole book of Deuteronomy in discourses to the people, yet now Joshua read the law again.”</a:t>
            </a:r>
          </a:p>
          <a:p>
            <a:pPr>
              <a:spcBef>
                <a:spcPts val="600"/>
              </a:spcBef>
            </a:pPr>
            <a:r>
              <a:rPr lang="en-US" sz="2400" b="1" dirty="0">
                <a:latin typeface="Constantia" panose="02030602050306030303" pitchFamily="18" charset="0"/>
              </a:rPr>
              <a:t>Not alone the men of Israel, but “all the women and the little ones” listened to the reading of the law; for it was important that they also should know and do their duty. […]</a:t>
            </a:r>
          </a:p>
          <a:p>
            <a:pPr>
              <a:spcBef>
                <a:spcPts val="600"/>
              </a:spcBef>
            </a:pPr>
            <a:r>
              <a:rPr lang="en-US" sz="2400" b="1" dirty="0">
                <a:latin typeface="Constantia" panose="02030602050306030303" pitchFamily="18" charset="0"/>
              </a:rPr>
              <a:t>Every chapter and every verse of the Bible is a communication from God to men. We should bind its precepts as signs upon our hands and as frontlets between our eyes. If studied and obeyed, it would lead God’s people, as the Israelites were led, by the pillar of cloud by day and the pillar of fire by night.</a:t>
            </a:r>
          </a:p>
          <a:p>
            <a:pPr>
              <a:spcBef>
                <a:spcPts val="600"/>
              </a:spcBef>
            </a:pP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348917C8-C459-2631-EC1B-75D21B4F1D77}"/>
              </a:ext>
            </a:extLst>
          </p:cNvPr>
          <p:cNvSpPr txBox="1"/>
          <p:nvPr/>
        </p:nvSpPr>
        <p:spPr>
          <a:xfrm>
            <a:off x="6720261" y="5580705"/>
            <a:ext cx="4055855" cy="338554"/>
          </a:xfrm>
          <a:prstGeom prst="rect">
            <a:avLst/>
          </a:prstGeom>
          <a:noFill/>
        </p:spPr>
        <p:txBody>
          <a:bodyPr wrap="none" rtlCol="0">
            <a:spAutoFit/>
          </a:bodyPr>
          <a:lstStyle/>
          <a:p>
            <a:pPr algn="r"/>
            <a:r>
              <a:rPr lang="en" sz="1600" b="1" dirty="0"/>
              <a:t>EGW (Patriarchs and Prophets, pp. 500-504)</a:t>
            </a:r>
          </a:p>
        </p:txBody>
      </p:sp>
    </p:spTree>
    <p:extLst>
      <p:ext uri="{BB962C8B-B14F-4D97-AF65-F5344CB8AC3E}">
        <p14:creationId xmlns:p14="http://schemas.microsoft.com/office/powerpoint/2010/main" val="38207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4944" b="315"/>
          <a:stretch>
            <a:fillRect/>
          </a:stretch>
        </p:blipFill>
        <p:spPr>
          <a:xfrm>
            <a:off x="442382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8367" t="3543" r="4380" b="-3"/>
          <a:stretch>
            <a:fillRect/>
          </a:stretch>
        </p:blipFill>
        <p:spPr>
          <a:xfrm>
            <a:off x="8684772" y="171716"/>
            <a:ext cx="3314700"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3985796" y="3100558"/>
            <a:ext cx="4640035" cy="375743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ts val="3500"/>
              </a:lnSpc>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r>
              <a:rPr kumimoji="0" lang="en-US" sz="3200" b="1" i="0" u="none" strike="noStrike" kern="1200" cap="none" spc="0" normalizeH="0" baseline="0" noProof="0" dirty="0" err="1">
                <a:ln w="12700" cmpd="sng">
                  <a:noFill/>
                  <a:prstDash val="solid"/>
                </a:ln>
                <a:solidFill>
                  <a:srgbClr val="F2601E"/>
                </a:solidFill>
                <a:effectLst/>
                <a:uLnTx/>
                <a:uFillTx/>
                <a:latin typeface="Tamil Bible" pitchFamily="2" charset="0"/>
              </a:rPr>
              <a:t>KjyhtJ</a:t>
            </a:r>
            <a:r>
              <a:rPr kumimoji="0" lang="en-US" sz="3200" b="1" i="0" u="none" strike="noStrike" kern="1200" cap="none" spc="0" normalizeH="0" baseline="0" noProof="0" dirty="0">
                <a:ln w="12700" cmpd="sng">
                  <a:noFill/>
                  <a:prstDash val="solid"/>
                </a:ln>
                <a:solidFill>
                  <a:srgbClr val="F2601E"/>
                </a:solidFill>
                <a:effectLst/>
                <a:uLnTx/>
                <a:uFillTx/>
                <a:latin typeface="Tamil Bible" pitchFamily="2" charset="0"/>
              </a:rPr>
              <a:t> </a:t>
            </a:r>
            <a:r>
              <a:rPr kumimoji="0" lang="en-US" sz="3200" b="1" i="0" u="none" strike="noStrike" kern="1200" cap="none" spc="0" normalizeH="0" baseline="0" noProof="0" dirty="0" err="1">
                <a:ln w="12700" cmpd="sng">
                  <a:noFill/>
                  <a:prstDash val="solid"/>
                </a:ln>
                <a:solidFill>
                  <a:srgbClr val="F2601E"/>
                </a:solidFill>
                <a:effectLst/>
                <a:uLnTx/>
                <a:uFillTx/>
                <a:latin typeface="Tamil Bible" pitchFamily="2" charset="0"/>
              </a:rPr>
              <a:t>NjtDila</a:t>
            </a:r>
            <a:r>
              <a:rPr kumimoji="0" lang="en-US" sz="3200" b="1" i="0" u="none" strike="noStrike" kern="1200" cap="none" spc="0" normalizeH="0" baseline="0" noProof="0" dirty="0">
                <a:ln w="12700" cmpd="sng">
                  <a:noFill/>
                  <a:prstDash val="solid"/>
                </a:ln>
                <a:solidFill>
                  <a:srgbClr val="F2601E"/>
                </a:solidFill>
                <a:effectLst/>
                <a:uLnTx/>
                <a:uFillTx/>
                <a:latin typeface="Tamil Bible" pitchFamily="2" charset="0"/>
              </a:rPr>
              <a:t> uh[;</a:t>
            </a:r>
            <a:r>
              <a:rPr kumimoji="0" lang="en-US" sz="3200" b="1" i="0" u="none" strike="noStrike" kern="1200" cap="none" spc="0" normalizeH="0" baseline="0" noProof="0" dirty="0" err="1">
                <a:ln w="12700" cmpd="sng">
                  <a:noFill/>
                  <a:prstDash val="solid"/>
                </a:ln>
                <a:solidFill>
                  <a:srgbClr val="F2601E"/>
                </a:solidFill>
                <a:effectLst/>
                <a:uLnTx/>
                <a:uFillTx/>
                <a:latin typeface="Tamil Bible" pitchFamily="2" charset="0"/>
              </a:rPr>
              <a:t>aj;ijAk</a:t>
            </a:r>
            <a:r>
              <a:rPr kumimoji="0" lang="en-US" sz="3200" b="1" i="0" u="none" strike="noStrike" kern="1200" cap="none" spc="0" normalizeH="0" baseline="0" noProof="0" dirty="0">
                <a:ln w="12700" cmpd="sng">
                  <a:noFill/>
                  <a:prstDash val="solid"/>
                </a:ln>
                <a:solidFill>
                  <a:srgbClr val="F2601E"/>
                </a:solidFill>
                <a:effectLst/>
                <a:uLnTx/>
                <a:uFillTx/>
                <a:latin typeface="Tamil Bible" pitchFamily="2" charset="0"/>
              </a:rPr>
              <a:t>; </a:t>
            </a:r>
            <a:r>
              <a:rPr kumimoji="0" lang="en-US" sz="3200" b="1" i="0" u="none" strike="noStrike" kern="1200" cap="none" spc="0" normalizeH="0" baseline="0" noProof="0" dirty="0" err="1">
                <a:ln w="12700" cmpd="sng">
                  <a:noFill/>
                  <a:prstDash val="solid"/>
                </a:ln>
                <a:solidFill>
                  <a:srgbClr val="F2601E"/>
                </a:solidFill>
                <a:effectLst/>
                <a:uLnTx/>
                <a:uFillTx/>
                <a:latin typeface="Tamil Bible" pitchFamily="2" charset="0"/>
              </a:rPr>
              <a:t>mtUila</a:t>
            </a:r>
            <a:r>
              <a:rPr kumimoji="0" lang="en-US" sz="3200" b="1" i="0" u="none" strike="noStrike" kern="1200" cap="none" spc="0" normalizeH="0" baseline="0" noProof="0" dirty="0">
                <a:ln w="12700" cmpd="sng">
                  <a:noFill/>
                  <a:prstDash val="solid"/>
                </a:ln>
                <a:solidFill>
                  <a:srgbClr val="F2601E"/>
                </a:solidFill>
                <a:effectLst/>
                <a:uLnTx/>
                <a:uFillTx/>
                <a:latin typeface="Tamil Bible" pitchFamily="2" charset="0"/>
              </a:rPr>
              <a:t> </a:t>
            </a:r>
            <a:r>
              <a:rPr kumimoji="0" lang="en-US" sz="3200" b="1" i="0" u="none" strike="noStrike" kern="1200" cap="none" spc="0" normalizeH="0" baseline="0" noProof="0" dirty="0" err="1">
                <a:ln w="12700" cmpd="sng">
                  <a:noFill/>
                  <a:prstDash val="solid"/>
                </a:ln>
                <a:solidFill>
                  <a:srgbClr val="F2601E"/>
                </a:solidFill>
                <a:effectLst/>
                <a:uLnTx/>
                <a:uFillTx/>
                <a:latin typeface="Tamil Bible" pitchFamily="2" charset="0"/>
              </a:rPr>
              <a:t>ePjpiaAk</a:t>
            </a:r>
            <a:r>
              <a:rPr kumimoji="0" lang="en-US" sz="3200" b="1" i="0" u="none" strike="noStrike" kern="1200" cap="none" spc="0" normalizeH="0" baseline="0" noProof="0" dirty="0">
                <a:ln w="12700" cmpd="sng">
                  <a:noFill/>
                  <a:prstDash val="solid"/>
                </a:ln>
                <a:solidFill>
                  <a:srgbClr val="F2601E"/>
                </a:solidFill>
                <a:effectLst/>
                <a:uLnTx/>
                <a:uFillTx/>
                <a:latin typeface="Tamil Bible" pitchFamily="2" charset="0"/>
              </a:rPr>
              <a:t>; </a:t>
            </a:r>
            <a:r>
              <a:rPr kumimoji="0" lang="en-US" sz="3200" b="1" i="0" u="none" strike="noStrike" kern="1200" cap="none" spc="0" normalizeH="0" baseline="0" noProof="0" dirty="0" err="1">
                <a:ln w="12700" cmpd="sng">
                  <a:noFill/>
                  <a:prstDash val="solid"/>
                </a:ln>
                <a:solidFill>
                  <a:srgbClr val="F2601E"/>
                </a:solidFill>
                <a:effectLst/>
                <a:uLnTx/>
                <a:uFillTx/>
                <a:latin typeface="Tamil Bible" pitchFamily="2" charset="0"/>
              </a:rPr>
              <a:t>NjLq;fs</a:t>
            </a:r>
            <a:r>
              <a:rPr kumimoji="0" lang="en-US" sz="3200" b="1" i="0" u="none" strike="noStrike" kern="1200" cap="none" spc="0" normalizeH="0" baseline="0" noProof="0" dirty="0">
                <a:ln w="12700" cmpd="sng">
                  <a:noFill/>
                  <a:prstDash val="solid"/>
                </a:ln>
                <a:solidFill>
                  <a:srgbClr val="F2601E"/>
                </a:solidFill>
                <a:effectLst/>
                <a:uLnTx/>
                <a:uFillTx/>
                <a:latin typeface="Tamil Bible" pitchFamily="2" charset="0"/>
              </a:rPr>
              <a:t>;&gt; </a:t>
            </a:r>
            <a:r>
              <a:rPr kumimoji="0" lang="en-US" sz="3200" b="1" i="0" u="none" strike="noStrike" kern="1200" cap="none" spc="0" normalizeH="0" baseline="0" noProof="0" dirty="0" err="1">
                <a:ln w="12700" cmpd="sng">
                  <a:noFill/>
                  <a:prstDash val="solid"/>
                </a:ln>
                <a:solidFill>
                  <a:srgbClr val="F2601E"/>
                </a:solidFill>
                <a:effectLst/>
                <a:uLnTx/>
                <a:uFillTx/>
                <a:latin typeface="Tamil Bible" pitchFamily="2" charset="0"/>
              </a:rPr>
              <a:t>mg;nghOJ</a:t>
            </a:r>
            <a:r>
              <a:rPr kumimoji="0" lang="en-US" sz="3200" b="1" i="0" u="none" strike="noStrike" kern="1200" cap="none" spc="0" normalizeH="0" baseline="0" noProof="0" dirty="0">
                <a:ln w="12700" cmpd="sng">
                  <a:noFill/>
                  <a:prstDash val="solid"/>
                </a:ln>
                <a:solidFill>
                  <a:srgbClr val="F2601E"/>
                </a:solidFill>
                <a:effectLst/>
                <a:uLnTx/>
                <a:uFillTx/>
                <a:latin typeface="Tamil Bible" pitchFamily="2" charset="0"/>
              </a:rPr>
              <a:t> ,</a:t>
            </a:r>
            <a:r>
              <a:rPr kumimoji="0" lang="en-US" sz="3200" b="1" i="0" u="none" strike="noStrike" kern="1200" cap="none" spc="0" normalizeH="0" baseline="0" noProof="0" dirty="0" err="1">
                <a:ln w="12700" cmpd="sng">
                  <a:noFill/>
                  <a:prstDash val="solid"/>
                </a:ln>
                <a:solidFill>
                  <a:srgbClr val="F2601E"/>
                </a:solidFill>
                <a:effectLst/>
                <a:uLnTx/>
                <a:uFillTx/>
                <a:latin typeface="Tamil Bible" pitchFamily="2" charset="0"/>
              </a:rPr>
              <a:t>itfnsy;yhk</a:t>
            </a:r>
            <a:r>
              <a:rPr kumimoji="0" lang="en-US" sz="3200" b="1" i="0" u="none" strike="noStrike" kern="1200" cap="none" spc="0" normalizeH="0" baseline="0" noProof="0" dirty="0">
                <a:ln w="12700" cmpd="sng">
                  <a:noFill/>
                  <a:prstDash val="solid"/>
                </a:ln>
                <a:solidFill>
                  <a:srgbClr val="F2601E"/>
                </a:solidFill>
                <a:effectLst/>
                <a:uLnTx/>
                <a:uFillTx/>
                <a:latin typeface="Tamil Bible" pitchFamily="2" charset="0"/>
              </a:rPr>
              <a:t>; </a:t>
            </a:r>
            <a:r>
              <a:rPr kumimoji="0" lang="en-US" sz="3200" b="1" i="0" u="none" strike="noStrike" kern="1200" cap="none" spc="0" normalizeH="0" baseline="0" noProof="0" dirty="0" err="1">
                <a:ln w="12700" cmpd="sng">
                  <a:noFill/>
                  <a:prstDash val="solid"/>
                </a:ln>
                <a:solidFill>
                  <a:srgbClr val="F2601E"/>
                </a:solidFill>
                <a:effectLst/>
                <a:uLnTx/>
                <a:uFillTx/>
                <a:latin typeface="Tamil Bible" pitchFamily="2" charset="0"/>
              </a:rPr>
              <a:t>cq;fSf;Ff</a:t>
            </a:r>
            <a:r>
              <a:rPr kumimoji="0" lang="en-US" sz="3200" b="1" i="0" u="none" strike="noStrike" kern="1200" cap="none" spc="0" normalizeH="0" baseline="0" noProof="0" dirty="0">
                <a:ln w="12700" cmpd="sng">
                  <a:noFill/>
                  <a:prstDash val="solid"/>
                </a:ln>
                <a:solidFill>
                  <a:srgbClr val="F2601E"/>
                </a:solidFill>
                <a:effectLst/>
                <a:uLnTx/>
                <a:uFillTx/>
                <a:latin typeface="Tamil Bible" pitchFamily="2" charset="0"/>
              </a:rPr>
              <a:t>;$</a:t>
            </a:r>
            <a:r>
              <a:rPr kumimoji="0" lang="en-US" sz="3200" b="1" i="0" u="none" strike="noStrike" kern="1200" cap="none" spc="0" normalizeH="0" baseline="0" noProof="0" dirty="0" err="1">
                <a:ln w="12700" cmpd="sng">
                  <a:noFill/>
                  <a:prstDash val="solid"/>
                </a:ln>
                <a:solidFill>
                  <a:srgbClr val="F2601E"/>
                </a:solidFill>
                <a:effectLst/>
                <a:uLnTx/>
                <a:uFillTx/>
                <a:latin typeface="Tamil Bible" pitchFamily="2" charset="0"/>
              </a:rPr>
              <a:t>lf</a:t>
            </a:r>
            <a:r>
              <a:rPr kumimoji="0" lang="en-US" sz="3200" b="1" i="0" u="none" strike="noStrike" kern="1200" cap="none" spc="0" normalizeH="0" baseline="0" noProof="0" dirty="0">
                <a:ln w="12700" cmpd="sng">
                  <a:noFill/>
                  <a:prstDash val="solid"/>
                </a:ln>
                <a:solidFill>
                  <a:srgbClr val="F2601E"/>
                </a:solidFill>
                <a:effectLst/>
                <a:uLnTx/>
                <a:uFillTx/>
                <a:latin typeface="Tamil Bible" pitchFamily="2" charset="0"/>
              </a:rPr>
              <a:t>; </a:t>
            </a:r>
            <a:r>
              <a:rPr kumimoji="0" lang="en-US" sz="3200" b="1" i="0" u="none" strike="noStrike" kern="1200" cap="none" spc="0" normalizeH="0" baseline="0" noProof="0" dirty="0" err="1">
                <a:ln w="12700" cmpd="sng">
                  <a:noFill/>
                  <a:prstDash val="solid"/>
                </a:ln>
                <a:solidFill>
                  <a:srgbClr val="F2601E"/>
                </a:solidFill>
                <a:effectLst/>
                <a:uLnTx/>
                <a:uFillTx/>
                <a:latin typeface="Tamil Bible" pitchFamily="2" charset="0"/>
              </a:rPr>
              <a:t>nfhLf;fg;gLk</a:t>
            </a:r>
            <a:r>
              <a:rPr kumimoji="0" lang="en-US" sz="3200" b="1" i="0" u="none" strike="noStrike" kern="1200" cap="none" spc="0" normalizeH="0" baseline="0" noProof="0" dirty="0">
                <a:ln w="12700" cmpd="sng">
                  <a:noFill/>
                  <a:prstDash val="solid"/>
                </a:ln>
                <a:solidFill>
                  <a:srgbClr val="F2601E"/>
                </a:solidFill>
                <a:effectLst/>
                <a:uLnTx/>
                <a:uFillTx/>
                <a:latin typeface="Tamil Bible" pitchFamily="2" charset="0"/>
              </a:rPr>
              <a:t>;.</a:t>
            </a: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err="1">
                <a:ln w="12700" cmpd="sng">
                  <a:noFill/>
                  <a:prstDash val="solid"/>
                </a:ln>
                <a:solidFill>
                  <a:srgbClr val="F2601E"/>
                </a:solidFill>
                <a:effectLst/>
                <a:uLnTx/>
                <a:uFillTx/>
                <a:latin typeface="Tamil Bible" pitchFamily="2" charset="0"/>
              </a:rPr>
              <a:t>kj;NjA</a:t>
            </a:r>
            <a:r>
              <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6:33</a:t>
            </a:r>
          </a:p>
        </p:txBody>
      </p:sp>
    </p:spTree>
    <p:extLst>
      <p:ext uri="{BB962C8B-B14F-4D97-AF65-F5344CB8AC3E}">
        <p14:creationId xmlns:p14="http://schemas.microsoft.com/office/powerpoint/2010/main" val="421460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A5702B-6E3C-A7AB-AC4C-11D11F962A0B}"/>
              </a:ext>
            </a:extLst>
          </p:cNvPr>
          <p:cNvSpPr txBox="1"/>
          <p:nvPr/>
        </p:nvSpPr>
        <p:spPr>
          <a:xfrm>
            <a:off x="5791199" y="3288030"/>
            <a:ext cx="6400801" cy="3400931"/>
          </a:xfrm>
          <a:prstGeom prst="rect">
            <a:avLst/>
          </a:prstGeom>
          <a:noFill/>
        </p:spPr>
        <p:txBody>
          <a:bodyPr wrap="square" rtlCol="0">
            <a:spAutoFit/>
          </a:bodyPr>
          <a:lstStyle/>
          <a:p>
            <a:pPr>
              <a:spcBef>
                <a:spcPts val="600"/>
              </a:spcBef>
            </a:pPr>
            <a:r>
              <a:rPr lang="en" sz="2000" dirty="0">
                <a:effectLst>
                  <a:outerShdw blurRad="38100" dist="38100" dir="2700000" algn="tl">
                    <a:srgbClr val="000000">
                      <a:alpha val="43137"/>
                    </a:srgbClr>
                  </a:outerShdw>
                </a:effectLst>
                <a:highlight>
                  <a:srgbClr val="FDEC58"/>
                </a:highlight>
              </a:rPr>
              <a:t> </a:t>
            </a:r>
            <a:r>
              <a:rPr lang="en" sz="2000" dirty="0">
                <a:effectLst>
                  <a:outerShdw blurRad="38100" dist="38100" dir="2700000" algn="tl">
                    <a:srgbClr val="000000">
                      <a:alpha val="43137"/>
                    </a:srgbClr>
                  </a:outerShdw>
                </a:effectLst>
                <a:highlight>
                  <a:srgbClr val="FDEC58"/>
                </a:highlight>
                <a:latin typeface="Tamil Bible" pitchFamily="2" charset="0"/>
              </a:rPr>
              <a:t>ntw;wpf;F Kd;dhd njhOif</a:t>
            </a:r>
            <a:r>
              <a:rPr lang="en" sz="2000" dirty="0">
                <a:effectLst>
                  <a:outerShdw blurRad="38100" dist="38100" dir="2700000" algn="tl">
                    <a:srgbClr val="000000">
                      <a:alpha val="43137"/>
                    </a:srgbClr>
                  </a:outerShdw>
                </a:effectLst>
                <a:highlight>
                  <a:srgbClr val="FDEC58"/>
                </a:highlight>
              </a:rPr>
              <a:t>:</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latin typeface="Tamil Bible" pitchFamily="2" charset="0"/>
              </a:rPr>
              <a:t>cld;gbf;ifia GJg;gpj;jy;</a:t>
            </a:r>
            <a:r>
              <a:rPr lang="en" sz="2000" b="1" dirty="0">
                <a:solidFill>
                  <a:schemeClr val="bg1"/>
                </a:solidFill>
                <a:effectLst>
                  <a:glow rad="38100">
                    <a:srgbClr val="345E4D"/>
                  </a:glow>
                  <a:outerShdw blurRad="38100" dist="38100" dir="2700000" algn="tl">
                    <a:srgbClr val="000000">
                      <a:alpha val="43137"/>
                    </a:srgbClr>
                  </a:outerShdw>
                </a:effectLst>
              </a:rPr>
              <a:t> (</a:t>
            </a:r>
            <a:r>
              <a:rPr lang="en" sz="2000" b="1" dirty="0">
                <a:solidFill>
                  <a:schemeClr val="bg1"/>
                </a:solidFill>
                <a:effectLst>
                  <a:glow rad="38100">
                    <a:srgbClr val="345E4D"/>
                  </a:glow>
                  <a:outerShdw blurRad="38100" dist="38100" dir="2700000" algn="tl">
                    <a:srgbClr val="000000">
                      <a:alpha val="43137"/>
                    </a:srgbClr>
                  </a:outerShdw>
                </a:effectLst>
                <a:latin typeface="Tamil Bible" pitchFamily="2" charset="0"/>
              </a:rPr>
              <a:t>NahRth</a:t>
            </a:r>
            <a:r>
              <a:rPr lang="en" sz="2000" b="1" dirty="0">
                <a:solidFill>
                  <a:schemeClr val="bg1"/>
                </a:solidFill>
                <a:effectLst>
                  <a:glow rad="38100">
                    <a:srgbClr val="345E4D"/>
                  </a:glow>
                  <a:outerShdw blurRad="38100" dist="38100" dir="2700000" algn="tl">
                    <a:srgbClr val="000000">
                      <a:alpha val="43137"/>
                    </a:srgbClr>
                  </a:outerShdw>
                </a:effectLst>
              </a:rPr>
              <a:t> 5:1-9)</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latin typeface="Tamil Bible" pitchFamily="2" charset="0"/>
              </a:rPr>
              <a:t>fhdhdpy; Kjy; g];fh</a:t>
            </a:r>
            <a:r>
              <a:rPr lang="en" sz="2000" b="1" dirty="0">
                <a:solidFill>
                  <a:schemeClr val="bg1"/>
                </a:solidFill>
                <a:effectLst>
                  <a:glow rad="38100">
                    <a:srgbClr val="345E4D"/>
                  </a:glow>
                  <a:outerShdw blurRad="38100" dist="38100" dir="2700000" algn="tl">
                    <a:srgbClr val="000000">
                      <a:alpha val="43137"/>
                    </a:srgbClr>
                  </a:outerShdw>
                </a:effectLst>
              </a:rPr>
              <a:t> (</a:t>
            </a:r>
            <a:r>
              <a:rPr lang="en" sz="2000" b="1" dirty="0">
                <a:solidFill>
                  <a:schemeClr val="bg1"/>
                </a:solidFill>
                <a:effectLst>
                  <a:glow rad="38100">
                    <a:srgbClr val="345E4D"/>
                  </a:glow>
                  <a:outerShdw blurRad="38100" dist="38100" dir="2700000" algn="tl">
                    <a:srgbClr val="000000">
                      <a:alpha val="43137"/>
                    </a:srgbClr>
                  </a:outerShdw>
                </a:effectLst>
                <a:latin typeface="Tamil Bible" pitchFamily="2" charset="0"/>
              </a:rPr>
              <a:t>NahRth</a:t>
            </a:r>
            <a:r>
              <a:rPr lang="en" sz="2000" b="1" dirty="0">
                <a:solidFill>
                  <a:schemeClr val="bg1"/>
                </a:solidFill>
                <a:effectLst>
                  <a:glow rad="38100">
                    <a:srgbClr val="345E4D"/>
                  </a:glow>
                  <a:outerShdw blurRad="38100" dist="38100" dir="2700000" algn="tl">
                    <a:srgbClr val="000000">
                      <a:alpha val="43137"/>
                    </a:srgbClr>
                  </a:outerShdw>
                </a:effectLst>
              </a:rPr>
              <a:t> 5:10-12)</a:t>
            </a:r>
          </a:p>
          <a:p>
            <a:pPr>
              <a:spcBef>
                <a:spcPts val="1800"/>
              </a:spcBef>
            </a:pPr>
            <a:r>
              <a:rPr lang="en" sz="2000" dirty="0">
                <a:effectLst>
                  <a:outerShdw blurRad="38100" dist="38100" dir="2700000" algn="tl">
                    <a:srgbClr val="000000">
                      <a:alpha val="43137"/>
                    </a:srgbClr>
                  </a:outerShdw>
                </a:effectLst>
                <a:highlight>
                  <a:srgbClr val="E19EBD"/>
                </a:highlight>
              </a:rPr>
              <a:t> </a:t>
            </a:r>
            <a:r>
              <a:rPr lang="en" sz="2000" dirty="0">
                <a:effectLst>
                  <a:outerShdw blurRad="38100" dist="38100" dir="2700000" algn="tl">
                    <a:srgbClr val="000000">
                      <a:alpha val="43137"/>
                    </a:srgbClr>
                  </a:outerShdw>
                </a:effectLst>
                <a:highlight>
                  <a:srgbClr val="E19EBD"/>
                </a:highlight>
                <a:latin typeface="Tamil Bible" pitchFamily="2" charset="0"/>
              </a:rPr>
              <a:t>kiyfspd; kj;jpapy; njhOif</a:t>
            </a:r>
            <a:r>
              <a:rPr lang="en" sz="2000" dirty="0">
                <a:effectLst>
                  <a:outerShdw blurRad="38100" dist="38100" dir="2700000" algn="tl">
                    <a:srgbClr val="000000">
                      <a:alpha val="43137"/>
                    </a:srgbClr>
                  </a:outerShdw>
                </a:effectLst>
                <a:highlight>
                  <a:srgbClr val="E19EBD"/>
                </a:highlight>
              </a:rPr>
              <a:t>:</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latin typeface="Tamil Bible" pitchFamily="2" charset="0"/>
              </a:rPr>
              <a:t>njhOiff;F xU gypgPlk;</a:t>
            </a:r>
            <a:r>
              <a:rPr lang="en" sz="2000" b="1" dirty="0">
                <a:solidFill>
                  <a:schemeClr val="bg1"/>
                </a:solidFill>
                <a:effectLst>
                  <a:glow rad="38100">
                    <a:srgbClr val="345E4D"/>
                  </a:glow>
                  <a:outerShdw blurRad="38100" dist="38100" dir="2700000" algn="tl">
                    <a:srgbClr val="000000">
                      <a:alpha val="43137"/>
                    </a:srgbClr>
                  </a:outerShdw>
                </a:effectLst>
              </a:rPr>
              <a:t> (</a:t>
            </a:r>
            <a:r>
              <a:rPr lang="en" sz="2000" b="1" dirty="0">
                <a:solidFill>
                  <a:schemeClr val="bg1"/>
                </a:solidFill>
                <a:effectLst>
                  <a:glow rad="38100">
                    <a:srgbClr val="345E4D"/>
                  </a:glow>
                  <a:outerShdw blurRad="38100" dist="38100" dir="2700000" algn="tl">
                    <a:srgbClr val="000000">
                      <a:alpha val="43137"/>
                    </a:srgbClr>
                  </a:outerShdw>
                </a:effectLst>
                <a:latin typeface="Tamil Bible" pitchFamily="2" charset="0"/>
              </a:rPr>
              <a:t>NahRth</a:t>
            </a:r>
            <a:r>
              <a:rPr lang="en" sz="2000" b="1" dirty="0">
                <a:solidFill>
                  <a:schemeClr val="bg1"/>
                </a:solidFill>
                <a:effectLst>
                  <a:glow rad="38100">
                    <a:srgbClr val="345E4D"/>
                  </a:glow>
                  <a:outerShdw blurRad="38100" dist="38100" dir="2700000" algn="tl">
                    <a:srgbClr val="000000">
                      <a:alpha val="43137"/>
                    </a:srgbClr>
                  </a:outerShdw>
                </a:effectLst>
              </a:rPr>
              <a:t> 8:30-31)</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latin typeface="Tamil Bible" pitchFamily="2" charset="0"/>
              </a:rPr>
              <a:t>epahag;gpukhzj;ij epidj;jy;</a:t>
            </a:r>
            <a:r>
              <a:rPr lang="en" sz="2000" b="1" dirty="0">
                <a:solidFill>
                  <a:schemeClr val="bg1"/>
                </a:solidFill>
                <a:effectLst>
                  <a:glow rad="38100">
                    <a:srgbClr val="345E4D"/>
                  </a:glow>
                  <a:outerShdw blurRad="38100" dist="38100" dir="2700000" algn="tl">
                    <a:srgbClr val="000000">
                      <a:alpha val="43137"/>
                    </a:srgbClr>
                  </a:outerShdw>
                </a:effectLst>
              </a:rPr>
              <a:t> (</a:t>
            </a:r>
            <a:r>
              <a:rPr lang="en" sz="2000" b="1" dirty="0">
                <a:solidFill>
                  <a:schemeClr val="bg1"/>
                </a:solidFill>
                <a:effectLst>
                  <a:glow rad="38100">
                    <a:srgbClr val="345E4D"/>
                  </a:glow>
                  <a:outerShdw blurRad="38100" dist="38100" dir="2700000" algn="tl">
                    <a:srgbClr val="000000">
                      <a:alpha val="43137"/>
                    </a:srgbClr>
                  </a:outerShdw>
                </a:effectLst>
                <a:latin typeface="Tamil Bible" pitchFamily="2" charset="0"/>
              </a:rPr>
              <a:t>NahRth</a:t>
            </a:r>
            <a:r>
              <a:rPr lang="en" sz="2000" b="1" dirty="0">
                <a:solidFill>
                  <a:schemeClr val="bg1"/>
                </a:solidFill>
                <a:effectLst>
                  <a:glow rad="38100">
                    <a:srgbClr val="345E4D"/>
                  </a:glow>
                  <a:outerShdw blurRad="38100" dist="38100" dir="2700000" algn="tl">
                    <a:srgbClr val="000000">
                      <a:alpha val="43137"/>
                    </a:srgbClr>
                  </a:outerShdw>
                </a:effectLst>
              </a:rPr>
              <a:t> 8:32-35)</a:t>
            </a:r>
          </a:p>
          <a:p>
            <a:pPr>
              <a:spcBef>
                <a:spcPts val="1800"/>
              </a:spcBef>
            </a:pPr>
            <a:r>
              <a:rPr lang="en" sz="2000" dirty="0">
                <a:effectLst>
                  <a:outerShdw blurRad="38100" dist="38100" dir="2700000" algn="tl">
                    <a:srgbClr val="000000">
                      <a:alpha val="43137"/>
                    </a:srgbClr>
                  </a:outerShdw>
                </a:effectLst>
                <a:highlight>
                  <a:srgbClr val="F39D91"/>
                </a:highlight>
              </a:rPr>
              <a:t> </a:t>
            </a:r>
            <a:r>
              <a:rPr lang="en" sz="2000" dirty="0">
                <a:effectLst>
                  <a:outerShdw blurRad="38100" dist="38100" dir="2700000" algn="tl">
                    <a:srgbClr val="000000">
                      <a:alpha val="43137"/>
                    </a:srgbClr>
                  </a:outerShdw>
                </a:effectLst>
                <a:highlight>
                  <a:srgbClr val="F39D91"/>
                </a:highlight>
                <a:latin typeface="Tamil Bible" pitchFamily="2" charset="0"/>
              </a:rPr>
              <a:t>njhOif nra;tjw;F xU rpwg;ghd ,lk;</a:t>
            </a:r>
            <a:r>
              <a:rPr lang="en" sz="2000" dirty="0">
                <a:effectLst>
                  <a:outerShdw blurRad="38100" dist="38100" dir="2700000" algn="tl">
                    <a:srgbClr val="000000">
                      <a:alpha val="43137"/>
                    </a:srgbClr>
                  </a:outerShdw>
                </a:effectLst>
                <a:highlight>
                  <a:srgbClr val="F39D91"/>
                </a:highlight>
              </a:rPr>
              <a:t>:</a:t>
            </a:r>
          </a:p>
          <a:p>
            <a:pPr lvl="1">
              <a:spcBef>
                <a:spcPts val="600"/>
              </a:spcBef>
            </a:pPr>
            <a:r>
              <a:rPr lang="en" sz="2000" b="1" dirty="0">
                <a:solidFill>
                  <a:schemeClr val="bg1"/>
                </a:solidFill>
                <a:effectLst>
                  <a:glow rad="38100">
                    <a:srgbClr val="345E4D"/>
                  </a:glow>
                  <a:outerShdw blurRad="38100" dist="38100" dir="2700000" algn="tl">
                    <a:srgbClr val="000000">
                      <a:alpha val="43137"/>
                    </a:srgbClr>
                  </a:outerShdw>
                </a:effectLst>
                <a:latin typeface="Tamil Bible" pitchFamily="2" charset="0"/>
              </a:rPr>
              <a:t>Mrupg;Gf;$lhuj;ij vOg;Gjy;</a:t>
            </a:r>
            <a:r>
              <a:rPr lang="en" sz="2000" b="1" dirty="0">
                <a:solidFill>
                  <a:schemeClr val="bg1"/>
                </a:solidFill>
                <a:effectLst>
                  <a:glow rad="38100">
                    <a:srgbClr val="345E4D"/>
                  </a:glow>
                  <a:outerShdw blurRad="38100" dist="38100" dir="2700000" algn="tl">
                    <a:srgbClr val="000000">
                      <a:alpha val="43137"/>
                    </a:srgbClr>
                  </a:outerShdw>
                </a:effectLst>
              </a:rPr>
              <a:t> (</a:t>
            </a:r>
            <a:r>
              <a:rPr lang="en" sz="2000" b="1" dirty="0">
                <a:solidFill>
                  <a:schemeClr val="bg1"/>
                </a:solidFill>
                <a:effectLst>
                  <a:glow rad="38100">
                    <a:srgbClr val="345E4D"/>
                  </a:glow>
                  <a:outerShdw blurRad="38100" dist="38100" dir="2700000" algn="tl">
                    <a:srgbClr val="000000">
                      <a:alpha val="43137"/>
                    </a:srgbClr>
                  </a:outerShdw>
                </a:effectLst>
                <a:latin typeface="Tamil Bible" pitchFamily="2" charset="0"/>
              </a:rPr>
              <a:t>NahRth</a:t>
            </a:r>
            <a:r>
              <a:rPr lang="en" sz="2000" b="1" dirty="0">
                <a:solidFill>
                  <a:schemeClr val="bg1"/>
                </a:solidFill>
                <a:effectLst>
                  <a:glow rad="38100">
                    <a:srgbClr val="345E4D"/>
                  </a:glow>
                  <a:outerShdw blurRad="38100" dist="38100" dir="2700000" algn="tl">
                    <a:srgbClr val="000000">
                      <a:alpha val="43137"/>
                    </a:srgbClr>
                  </a:outerShdw>
                </a:effectLst>
              </a:rPr>
              <a:t> 18:1)</a:t>
            </a:r>
          </a:p>
        </p:txBody>
      </p:sp>
      <p:sp>
        <p:nvSpPr>
          <p:cNvPr id="3" name="CuadroTexto 2">
            <a:extLst>
              <a:ext uri="{FF2B5EF4-FFF2-40B4-BE49-F238E27FC236}">
                <a16:creationId xmlns:a16="http://schemas.microsoft.com/office/drawing/2014/main" id="{12525B60-02AC-804A-43CD-7E4E9E17616D}"/>
              </a:ext>
            </a:extLst>
          </p:cNvPr>
          <p:cNvSpPr txBox="1"/>
          <p:nvPr/>
        </p:nvSpPr>
        <p:spPr>
          <a:xfrm>
            <a:off x="1" y="10833"/>
            <a:ext cx="9448800" cy="1015663"/>
          </a:xfrm>
          <a:prstGeom prst="rect">
            <a:avLst/>
          </a:prstGeom>
          <a:noFill/>
        </p:spPr>
        <p:txBody>
          <a:bodyPr wrap="square" rtlCol="0">
            <a:spAutoFit/>
          </a:bodyPr>
          <a:lstStyle/>
          <a:p>
            <a:pPr>
              <a:spcBef>
                <a:spcPts val="600"/>
              </a:spcBef>
            </a:pPr>
            <a:r>
              <a:rPr lang="en" sz="2000" b="1" dirty="0">
                <a:latin typeface="Tamil Bible" pitchFamily="2" charset="0"/>
              </a:rPr>
              <a:t>mw;Gjtpjkha; Nahu;jhid fle;jij fz;L</a:t>
            </a:r>
            <a:r>
              <a:rPr lang="en" sz="2000" b="1" dirty="0"/>
              <a:t>, </a:t>
            </a:r>
            <a:r>
              <a:rPr lang="en" sz="2000" b="1" dirty="0">
                <a:latin typeface="Tamil Bible" pitchFamily="2" charset="0"/>
              </a:rPr>
              <a:t>vy;yh fhdhdpa ,uh[hf;fSk; fyf;fkile;jhu;fs;</a:t>
            </a:r>
            <a:r>
              <a:rPr lang="en" sz="2000" b="1" dirty="0"/>
              <a:t> (</a:t>
            </a:r>
            <a:r>
              <a:rPr lang="en" sz="2000" b="1" dirty="0">
                <a:latin typeface="Tamil Bible" pitchFamily="2" charset="0"/>
              </a:rPr>
              <a:t>NahR</a:t>
            </a:r>
            <a:r>
              <a:rPr lang="en" sz="2000" b="1" dirty="0"/>
              <a:t> 5:1). </a:t>
            </a:r>
            <a:r>
              <a:rPr lang="en-US" sz="2000" b="1" dirty="0">
                <a:latin typeface="Tamil Bible" pitchFamily="2" charset="0"/>
              </a:rPr>
              <a:t>c</a:t>
            </a:r>
            <a:r>
              <a:rPr lang="en" sz="2000" b="1" dirty="0">
                <a:latin typeface="Tamil Bible" pitchFamily="2" charset="0"/>
              </a:rPr>
              <a:t>ldbahf ifg;gw;Wtjw;F ikjhdk; jahu; nra;ag;gl;lJ</a:t>
            </a:r>
            <a:r>
              <a:rPr lang="en" sz="2000" b="1" dirty="0"/>
              <a:t>.</a:t>
            </a:r>
          </a:p>
        </p:txBody>
      </p:sp>
      <p:pic>
        <p:nvPicPr>
          <p:cNvPr id="4" name="Imagen 3" descr="Un atardecer en un área abierta&#10;&#10;El contenido generado por IA puede ser incorrecto.">
            <a:extLst>
              <a:ext uri="{FF2B5EF4-FFF2-40B4-BE49-F238E27FC236}">
                <a16:creationId xmlns:a16="http://schemas.microsoft.com/office/drawing/2014/main" id="{495B5290-4BF3-F95E-DAC5-8C9316BBF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a:extLst>
              <a:ext uri="{FF2B5EF4-FFF2-40B4-BE49-F238E27FC236}">
                <a16:creationId xmlns:a16="http://schemas.microsoft.com/office/drawing/2014/main" id="{E5CD9D62-942D-6713-7EEF-30C4B9B85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4774" y="108079"/>
            <a:ext cx="2556727" cy="2870597"/>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a:extLst>
              <a:ext uri="{FF2B5EF4-FFF2-40B4-BE49-F238E27FC236}">
                <a16:creationId xmlns:a16="http://schemas.microsoft.com/office/drawing/2014/main" id="{CC0CEF73-0191-A3A3-F41B-688A455FB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2020"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a:extLst>
              <a:ext uri="{FF2B5EF4-FFF2-40B4-BE49-F238E27FC236}">
                <a16:creationId xmlns:a16="http://schemas.microsoft.com/office/drawing/2014/main" id="{9836FC5E-9E31-FBBD-972E-D536F80A1B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2020"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a:extLst>
              <a:ext uri="{FF2B5EF4-FFF2-40B4-BE49-F238E27FC236}">
                <a16:creationId xmlns:a16="http://schemas.microsoft.com/office/drawing/2014/main" id="{B754FFB6-6655-7B09-EB0D-E31E460E9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02020"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a:extLst>
              <a:ext uri="{FF2B5EF4-FFF2-40B4-BE49-F238E27FC236}">
                <a16:creationId xmlns:a16="http://schemas.microsoft.com/office/drawing/2014/main" id="{58A3C553-09F3-3E58-04A3-E852CC7FA7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02020"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a:extLst>
              <a:ext uri="{FF2B5EF4-FFF2-40B4-BE49-F238E27FC236}">
                <a16:creationId xmlns:a16="http://schemas.microsoft.com/office/drawing/2014/main" id="{484D0B0F-FF6A-D1BF-5BE1-2EF913974C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2020"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a:extLst>
              <a:ext uri="{FF2B5EF4-FFF2-40B4-BE49-F238E27FC236}">
                <a16:creationId xmlns:a16="http://schemas.microsoft.com/office/drawing/2014/main" id="{A212967C-9284-F4D7-B05E-4D150D532D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82007" y="5958782"/>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a:extLst>
              <a:ext uri="{FF2B5EF4-FFF2-40B4-BE49-F238E27FC236}">
                <a16:creationId xmlns:a16="http://schemas.microsoft.com/office/drawing/2014/main" id="{7B331A37-3926-2E4F-3C6F-EAC9D72E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02327" y="4664220"/>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a:extLst>
              <a:ext uri="{FF2B5EF4-FFF2-40B4-BE49-F238E27FC236}">
                <a16:creationId xmlns:a16="http://schemas.microsoft.com/office/drawing/2014/main" id="{125C0EED-0D6D-990F-A549-0540BFA681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02621" y="3362216"/>
            <a:ext cx="506202" cy="22966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8EF2AFCF-FAB8-F029-1B01-4D3C048001EF}"/>
              </a:ext>
            </a:extLst>
          </p:cNvPr>
          <p:cNvSpPr txBox="1"/>
          <p:nvPr/>
        </p:nvSpPr>
        <p:spPr>
          <a:xfrm>
            <a:off x="-4031" y="2316916"/>
            <a:ext cx="9448800" cy="707886"/>
          </a:xfrm>
          <a:prstGeom prst="rect">
            <a:avLst/>
          </a:prstGeom>
          <a:noFill/>
        </p:spPr>
        <p:txBody>
          <a:bodyPr wrap="square">
            <a:spAutoFit/>
          </a:bodyPr>
          <a:lstStyle/>
          <a:p>
            <a:pPr>
              <a:spcBef>
                <a:spcPts val="600"/>
              </a:spcBef>
            </a:pPr>
            <a:r>
              <a:rPr lang="en" sz="2000" b="1" dirty="0">
                <a:latin typeface="Tamil Bible" pitchFamily="2" charset="0"/>
              </a:rPr>
              <a:t>Vwf;Fiwa ntw;wpia Kbj;J</a:t>
            </a:r>
            <a:r>
              <a:rPr lang="en" sz="2000" b="1" dirty="0"/>
              <a:t>, </a:t>
            </a:r>
            <a:r>
              <a:rPr lang="en" sz="2000" b="1" dirty="0">
                <a:latin typeface="Tamil Bible" pitchFamily="2" charset="0"/>
              </a:rPr>
              <a:t>mtu;fs; topghl;bd; xU Gjpa iky;fy;iy mile;jdu;</a:t>
            </a:r>
            <a:r>
              <a:rPr lang="en" sz="2000" b="1" dirty="0"/>
              <a:t>: </a:t>
            </a:r>
            <a:r>
              <a:rPr lang="en" sz="2000" b="1" dirty="0">
                <a:latin typeface="Tamil Bible" pitchFamily="2" charset="0"/>
              </a:rPr>
              <a:t>mtu;fs; rPNyhtpy; Mrupg;Gf; $lhuj;ij epWtpdu;</a:t>
            </a:r>
            <a:r>
              <a:rPr lang="en" sz="2000" b="1" dirty="0"/>
              <a:t>.</a:t>
            </a:r>
          </a:p>
        </p:txBody>
      </p:sp>
      <p:sp>
        <p:nvSpPr>
          <p:cNvPr id="9" name="CuadroTexto 8">
            <a:extLst>
              <a:ext uri="{FF2B5EF4-FFF2-40B4-BE49-F238E27FC236}">
                <a16:creationId xmlns:a16="http://schemas.microsoft.com/office/drawing/2014/main" id="{342AFE7D-65DB-AD1E-CB58-E56152DC3E13}"/>
              </a:ext>
            </a:extLst>
          </p:cNvPr>
          <p:cNvSpPr txBox="1"/>
          <p:nvPr/>
        </p:nvSpPr>
        <p:spPr>
          <a:xfrm>
            <a:off x="1" y="1437381"/>
            <a:ext cx="9444768" cy="1015663"/>
          </a:xfrm>
          <a:prstGeom prst="rect">
            <a:avLst/>
          </a:prstGeom>
          <a:noFill/>
        </p:spPr>
        <p:txBody>
          <a:bodyPr wrap="square">
            <a:spAutoFit/>
          </a:bodyPr>
          <a:lstStyle/>
          <a:p>
            <a:pPr>
              <a:spcBef>
                <a:spcPts val="600"/>
              </a:spcBef>
            </a:pPr>
            <a:r>
              <a:rPr lang="en" sz="2000" b="1" dirty="0">
                <a:latin typeface="Tamil Bible" pitchFamily="2" charset="0"/>
              </a:rPr>
              <a:t>ntw;wpapd; kj;jpapy;</a:t>
            </a:r>
            <a:r>
              <a:rPr lang="en" sz="2000" b="1" dirty="0"/>
              <a:t>, </a:t>
            </a:r>
            <a:r>
              <a:rPr lang="en" sz="2000" b="1" dirty="0">
                <a:latin typeface="Tamil Bible" pitchFamily="2" charset="0"/>
              </a:rPr>
              <a:t>Vghy; kw;Wk; nfuprPk; kiyfSf;F ,ilNa xU ngupa re;jpg;gpy; jq;fis NjtDf;F kPz;Lk; mw;gzpf;f xU ,ilntsp vLf;f KbT nra;jdu;</a:t>
            </a:r>
            <a:r>
              <a:rPr lang="en" sz="2000" b="1" dirty="0"/>
              <a:t>.</a:t>
            </a:r>
          </a:p>
        </p:txBody>
      </p:sp>
      <p:sp>
        <p:nvSpPr>
          <p:cNvPr id="11" name="CuadroTexto 10">
            <a:extLst>
              <a:ext uri="{FF2B5EF4-FFF2-40B4-BE49-F238E27FC236}">
                <a16:creationId xmlns:a16="http://schemas.microsoft.com/office/drawing/2014/main" id="{2FB80A3F-C07B-9BD7-A2FE-9BE3D27E603B}"/>
              </a:ext>
            </a:extLst>
          </p:cNvPr>
          <p:cNvSpPr txBox="1"/>
          <p:nvPr/>
        </p:nvSpPr>
        <p:spPr>
          <a:xfrm>
            <a:off x="-4031" y="854738"/>
            <a:ext cx="9448800" cy="707886"/>
          </a:xfrm>
          <a:prstGeom prst="rect">
            <a:avLst/>
          </a:prstGeom>
          <a:noFill/>
        </p:spPr>
        <p:txBody>
          <a:bodyPr wrap="square">
            <a:spAutoFit/>
          </a:bodyPr>
          <a:lstStyle/>
          <a:p>
            <a:pPr>
              <a:spcBef>
                <a:spcPts val="600"/>
              </a:spcBef>
            </a:pPr>
            <a:r>
              <a:rPr lang="en" sz="2000" b="1" dirty="0">
                <a:latin typeface="Tamil Bible" pitchFamily="2" charset="0"/>
              </a:rPr>
              <a:t>,Ug;gpDk;</a:t>
            </a:r>
            <a:r>
              <a:rPr lang="en" sz="2000" b="1" dirty="0"/>
              <a:t>, </a:t>
            </a:r>
            <a:r>
              <a:rPr lang="en" sz="2000" b="1" dirty="0">
                <a:latin typeface="Tamil Bible" pitchFamily="2" charset="0"/>
              </a:rPr>
              <a:t>,J ,];uNtypd; Kjy; Kd;Dupik my;y</a:t>
            </a:r>
            <a:r>
              <a:rPr lang="en" sz="2000" b="1" dirty="0"/>
              <a:t>. </a:t>
            </a:r>
            <a:r>
              <a:rPr lang="en" sz="2000" b="1" dirty="0">
                <a:latin typeface="Tamil Bible" pitchFamily="2" charset="0"/>
              </a:rPr>
              <a:t>mtu;fs; Kjypy; NjtNdhL njhu;G nfhs;s Ntz;Lk;</a:t>
            </a:r>
            <a:r>
              <a:rPr lang="en" sz="2000" b="1" dirty="0"/>
              <a:t>.</a:t>
            </a:r>
          </a:p>
        </p:txBody>
      </p:sp>
    </p:spTree>
    <p:extLst>
      <p:ext uri="{BB962C8B-B14F-4D97-AF65-F5344CB8AC3E}">
        <p14:creationId xmlns:p14="http://schemas.microsoft.com/office/powerpoint/2010/main" val="20932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ppt_x</p:attrName>
                                        </p:attrNameLst>
                                      </p:cBhvr>
                                      <p:tavLst>
                                        <p:tav tm="0">
                                          <p:val>
                                            <p:strVal val="#ppt_x-#ppt_w/2"/>
                                          </p:val>
                                        </p:tav>
                                        <p:tav tm="100000">
                                          <p:val>
                                            <p:strVal val="#ppt_x"/>
                                          </p:val>
                                        </p:tav>
                                      </p:tavLst>
                                    </p:anim>
                                    <p:anim calcmode="lin" valueType="num">
                                      <p:cBhvr>
                                        <p:cTn id="74" dur="500" fill="hold"/>
                                        <p:tgtEl>
                                          <p:spTgt spid="38"/>
                                        </p:tgtEl>
                                        <p:attrNameLst>
                                          <p:attrName>ppt_y</p:attrName>
                                        </p:attrNameLst>
                                      </p:cBhvr>
                                      <p:tavLst>
                                        <p:tav tm="0">
                                          <p:val>
                                            <p:strVal val="#ppt_y"/>
                                          </p:val>
                                        </p:tav>
                                        <p:tav tm="100000">
                                          <p:val>
                                            <p:strVal val="#ppt_y"/>
                                          </p:val>
                                        </p:tav>
                                      </p:tavLst>
                                    </p:anim>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53" presetClass="entr" presetSubtype="16"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ppt_x</p:attrName>
                                        </p:attrNameLst>
                                      </p:cBhvr>
                                      <p:tavLst>
                                        <p:tav tm="0">
                                          <p:val>
                                            <p:strVal val="#ppt_x-#ppt_w/2"/>
                                          </p:val>
                                        </p:tav>
                                        <p:tav tm="100000">
                                          <p:val>
                                            <p:strVal val="#ppt_x"/>
                                          </p:val>
                                        </p:tav>
                                      </p:tavLst>
                                    </p:anim>
                                    <p:anim calcmode="lin" valueType="num">
                                      <p:cBhvr>
                                        <p:cTn id="106" dur="500" fill="hold"/>
                                        <p:tgtEl>
                                          <p:spTgt spid="36"/>
                                        </p:tgtEl>
                                        <p:attrNameLst>
                                          <p:attrName>ppt_y</p:attrName>
                                        </p:attrNameLst>
                                      </p:cBhvr>
                                      <p:tavLst>
                                        <p:tav tm="0">
                                          <p:val>
                                            <p:strVal val="#ppt_y"/>
                                          </p:val>
                                        </p:tav>
                                        <p:tav tm="100000">
                                          <p:val>
                                            <p:strVal val="#ppt_y"/>
                                          </p:val>
                                        </p:tav>
                                      </p:tavLst>
                                    </p:anim>
                                    <p:anim calcmode="lin" valueType="num">
                                      <p:cBhvr>
                                        <p:cTn id="107" dur="500" fill="hold"/>
                                        <p:tgtEl>
                                          <p:spTgt spid="36"/>
                                        </p:tgtEl>
                                        <p:attrNameLst>
                                          <p:attrName>ppt_w</p:attrName>
                                        </p:attrNameLst>
                                      </p:cBhvr>
                                      <p:tavLst>
                                        <p:tav tm="0">
                                          <p:val>
                                            <p:fltVal val="0"/>
                                          </p:val>
                                        </p:tav>
                                        <p:tav tm="100000">
                                          <p:val>
                                            <p:strVal val="#ppt_w"/>
                                          </p:val>
                                        </p:tav>
                                      </p:tavLst>
                                    </p:anim>
                                    <p:anim calcmode="lin" valueType="num">
                                      <p:cBhvr>
                                        <p:cTn id="108" dur="500" fill="hold"/>
                                        <p:tgtEl>
                                          <p:spTgt spid="36"/>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53" presetClass="entr" presetSubtype="1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52D9E8-5C93-0379-5CC8-1E232122D741}"/>
            </a:ext>
          </a:extLst>
        </p:cNvPr>
        <p:cNvGrpSpPr/>
        <p:nvPr/>
      </p:nvGrpSpPr>
      <p:grpSpPr>
        <a:xfrm>
          <a:off x="0" y="0"/>
          <a:ext cx="0" cy="0"/>
          <a:chOff x="0" y="0"/>
          <a:chExt cx="0" cy="0"/>
        </a:xfrm>
      </p:grpSpPr>
      <p:pic>
        <p:nvPicPr>
          <p:cNvPr id="9" name="Imagen 8" descr="Imagen que contiene hombre, pastel, mujer, parado&#10;&#10;El contenido generado por IA puede ser incorrecto.">
            <a:extLst>
              <a:ext uri="{FF2B5EF4-FFF2-40B4-BE49-F238E27FC236}">
                <a16:creationId xmlns:a16="http://schemas.microsoft.com/office/drawing/2014/main" id="{7AD10113-E664-086D-758F-A3EEF5E420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928682" y="3458079"/>
            <a:ext cx="8242998" cy="3399920"/>
          </a:xfrm>
          <a:prstGeom prst="rect">
            <a:avLst/>
          </a:prstGeom>
        </p:spPr>
      </p:pic>
      <p:sp>
        <p:nvSpPr>
          <p:cNvPr id="10" name="Rectángulo 9">
            <a:extLst>
              <a:ext uri="{FF2B5EF4-FFF2-40B4-BE49-F238E27FC236}">
                <a16:creationId xmlns:a16="http://schemas.microsoft.com/office/drawing/2014/main" id="{10787DC9-42E5-36BE-37A0-8FCC0F4DF321}"/>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F2641F-CF4A-8586-467E-86200B1D454B}"/>
              </a:ext>
            </a:extLst>
          </p:cNvPr>
          <p:cNvSpPr txBox="1"/>
          <p:nvPr/>
        </p:nvSpPr>
        <p:spPr>
          <a:xfrm>
            <a:off x="3928682" y="229925"/>
            <a:ext cx="822267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dirty="0">
                <a:ln/>
                <a:solidFill>
                  <a:srgbClr val="B63D3B"/>
                </a:solidFill>
                <a:effectLst>
                  <a:outerShdw blurRad="38100" dist="38100" dir="2700000" algn="tl">
                    <a:schemeClr val="accent3">
                      <a:lumMod val="60000"/>
                      <a:lumOff val="40000"/>
                    </a:schemeClr>
                  </a:outerShdw>
                </a:effectLst>
                <a:latin typeface="Tamil Bible" pitchFamily="2" charset="0"/>
              </a:rPr>
              <a:t>ntw;wpf;F Kd;dhd njhOif</a:t>
            </a:r>
          </a:p>
        </p:txBody>
      </p:sp>
    </p:spTree>
    <p:extLst>
      <p:ext uri="{BB962C8B-B14F-4D97-AF65-F5344CB8AC3E}">
        <p14:creationId xmlns:p14="http://schemas.microsoft.com/office/powerpoint/2010/main" val="1018241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542A7D-F0F7-025A-DA4D-B484636F7005}"/>
              </a:ext>
            </a:extLst>
          </p:cNvPr>
          <p:cNvSpPr txBox="1"/>
          <p:nvPr/>
        </p:nvSpPr>
        <p:spPr>
          <a:xfrm>
            <a:off x="0" y="0"/>
            <a:ext cx="12192000"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mil Bible" pitchFamily="2" charset="0"/>
              </a:rPr>
              <a:t>cld;gbf;ifia GJg;gpj;jy;</a:t>
            </a:r>
          </a:p>
        </p:txBody>
      </p:sp>
      <p:sp>
        <p:nvSpPr>
          <p:cNvPr id="5" name="CuadroTexto 4">
            <a:extLst>
              <a:ext uri="{FF2B5EF4-FFF2-40B4-BE49-F238E27FC236}">
                <a16:creationId xmlns:a16="http://schemas.microsoft.com/office/drawing/2014/main" id="{767A6C4F-514C-C6C4-D159-CDD8901E8590}"/>
              </a:ext>
            </a:extLst>
          </p:cNvPr>
          <p:cNvSpPr txBox="1"/>
          <p:nvPr/>
        </p:nvSpPr>
        <p:spPr>
          <a:xfrm>
            <a:off x="1162050" y="657522"/>
            <a:ext cx="9867900" cy="646331"/>
          </a:xfrm>
          <a:prstGeom prst="rect">
            <a:avLst/>
          </a:prstGeom>
          <a:noFill/>
        </p:spPr>
        <p:txBody>
          <a:bodyPr wrap="square">
            <a:spAutoFit/>
          </a:bodyPr>
          <a:lstStyle/>
          <a:p>
            <a:pPr algn="ct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mf;fhyj;jpNy</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fh;j;jh</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NahRthit</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Nehf;fp</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eP</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fUf;fhd</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fj;jpfis</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cz;lhf;fp</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&gt;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jpUk;g</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uz;lhk;tpir</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uNty</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Gj;jpuiu</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tpUj;jNrjdk;gz;Z</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Tamil Bible" pitchFamily="2" charset="0"/>
              </a:rPr>
              <a:t>vd;whh</a:t>
            </a:r>
            <a:r>
              <a:rPr lang="en-US"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 sz="1400" b="1" dirty="0">
                <a:solidFill>
                  <a:schemeClr val="accent6">
                    <a:lumMod val="40000"/>
                    <a:lumOff val="60000"/>
                  </a:schemeClr>
                </a:solidFill>
                <a:effectLst>
                  <a:outerShdw blurRad="38100" dist="38100" dir="2700000" algn="tl">
                    <a:srgbClr val="000000">
                      <a:alpha val="43137"/>
                    </a:srgbClr>
                  </a:outerShdw>
                </a:effectLst>
                <a:latin typeface="Tamil Bible" pitchFamily="2" charset="0"/>
              </a:rPr>
              <a:t>NahRth</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5:2</a:t>
            </a:r>
            <a:r>
              <a:rPr lang="en"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AB7A25E-6175-5374-9694-0014D0594820}"/>
              </a:ext>
            </a:extLst>
          </p:cNvPr>
          <p:cNvSpPr txBox="1"/>
          <p:nvPr/>
        </p:nvSpPr>
        <p:spPr>
          <a:xfrm>
            <a:off x="1" y="1400324"/>
            <a:ext cx="8863428" cy="1015663"/>
          </a:xfrm>
          <a:prstGeom prst="rect">
            <a:avLst/>
          </a:prstGeom>
          <a:noFill/>
        </p:spPr>
        <p:txBody>
          <a:bodyPr wrap="square" rtlCol="0">
            <a:spAutoFit/>
          </a:bodyPr>
          <a:lstStyle/>
          <a:p>
            <a:pPr>
              <a:spcBef>
                <a:spcPts val="600"/>
              </a:spcBef>
            </a:pPr>
            <a:r>
              <a:rPr lang="en" sz="2000" b="1" dirty="0">
                <a:latin typeface="Tamil Bible" pitchFamily="2" charset="0"/>
              </a:rPr>
              <a:t>fpy;fhy; vd;gJ ,];uNtypd; ghisaj;jpw;F nfhLf;fg;gl;l ngau;</a:t>
            </a:r>
            <a:r>
              <a:rPr lang="en" sz="2000" b="1" dirty="0"/>
              <a:t>, </a:t>
            </a:r>
            <a:r>
              <a:rPr lang="en" sz="2000" b="1" dirty="0">
                <a:latin typeface="Tamil Bible" pitchFamily="2" charset="0"/>
              </a:rPr>
              <a:t>,J ntw;wpapd; Muk;g fhyj;jpy; fl;lis ikakhf ,Ue;jJ</a:t>
            </a:r>
            <a:r>
              <a:rPr lang="en" sz="2000" b="1" dirty="0"/>
              <a:t>. </a:t>
            </a:r>
            <a:r>
              <a:rPr lang="en" sz="2000" b="1" dirty="0">
                <a:latin typeface="Tamil Bible" pitchFamily="2" charset="0"/>
              </a:rPr>
              <a:t>,e;j ngaUf;F vd;d Kf;fpaj;Jtk; nfhLf;fg;gl;lJ</a:t>
            </a:r>
            <a:r>
              <a:rPr lang="en" sz="2000" b="1" dirty="0"/>
              <a:t> (</a:t>
            </a:r>
            <a:r>
              <a:rPr lang="en" sz="2000" b="1" dirty="0">
                <a:latin typeface="Tamil Bible" pitchFamily="2" charset="0"/>
              </a:rPr>
              <a:t>NahR</a:t>
            </a:r>
            <a:r>
              <a:rPr lang="en" sz="2000" b="1" dirty="0"/>
              <a:t>. 5:9)?</a:t>
            </a:r>
          </a:p>
        </p:txBody>
      </p:sp>
      <p:pic>
        <p:nvPicPr>
          <p:cNvPr id="4" name="Imagen 3" descr="Mano sosteniendo un cuchillo en la mano&#10;&#10;El contenido generado por IA puede ser incorrecto.">
            <a:extLst>
              <a:ext uri="{FF2B5EF4-FFF2-40B4-BE49-F238E27FC236}">
                <a16:creationId xmlns:a16="http://schemas.microsoft.com/office/drawing/2014/main" id="{7C781CD7-FA53-284D-9106-3CDB11B3C9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761829" y="1513005"/>
            <a:ext cx="3167479" cy="220123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9C98001B-A666-523F-2B33-450CF074EF9C}"/>
              </a:ext>
            </a:extLst>
          </p:cNvPr>
          <p:cNvSpPr txBox="1"/>
          <p:nvPr/>
        </p:nvSpPr>
        <p:spPr>
          <a:xfrm>
            <a:off x="3232339" y="4799274"/>
            <a:ext cx="5727322" cy="1938992"/>
          </a:xfrm>
          <a:prstGeom prst="rect">
            <a:avLst/>
          </a:prstGeom>
          <a:noFill/>
        </p:spPr>
        <p:txBody>
          <a:bodyPr wrap="square">
            <a:spAutoFit/>
          </a:bodyPr>
          <a:lstStyle/>
          <a:p>
            <a:pPr>
              <a:spcBef>
                <a:spcPts val="600"/>
              </a:spcBef>
            </a:pPr>
            <a:r>
              <a:rPr lang="en" sz="2000" b="1" dirty="0"/>
              <a:t>To renew the covenant, it was necessary to repeat that physical sign (Gen. 17:10). This act put what was important first. For us, it is an example to follow: “</a:t>
            </a:r>
            <a:r>
              <a:rPr lang="en-US" sz="2000" b="1" dirty="0"/>
              <a:t>But seek first his kingdom and his righteousness, and all these things will be given to you as well.</a:t>
            </a:r>
            <a:r>
              <a:rPr lang="en" sz="2000" b="1" dirty="0"/>
              <a:t>” (Mt. 6:33).</a:t>
            </a:r>
          </a:p>
        </p:txBody>
      </p:sp>
      <p:pic>
        <p:nvPicPr>
          <p:cNvPr id="10" name="Imagen 9" descr="Una persona caminando en la calle&#10;&#10;El contenido generado por IA puede ser incorrecto.">
            <a:extLst>
              <a:ext uri="{FF2B5EF4-FFF2-40B4-BE49-F238E27FC236}">
                <a16:creationId xmlns:a16="http://schemas.microsoft.com/office/drawing/2014/main" id="{8B850755-F7C2-5AF2-2880-112228740E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30278" y="4644668"/>
            <a:ext cx="2877383" cy="1901686"/>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F01EFA8D-24AF-CC33-833B-87767C3C5990}"/>
              </a:ext>
            </a:extLst>
          </p:cNvPr>
          <p:cNvSpPr txBox="1"/>
          <p:nvPr/>
        </p:nvSpPr>
        <p:spPr>
          <a:xfrm>
            <a:off x="0" y="3808798"/>
            <a:ext cx="12192000" cy="1015663"/>
          </a:xfrm>
          <a:prstGeom prst="rect">
            <a:avLst/>
          </a:prstGeom>
          <a:noFill/>
        </p:spPr>
        <p:txBody>
          <a:bodyPr wrap="square">
            <a:spAutoFit/>
          </a:bodyPr>
          <a:lstStyle/>
          <a:p>
            <a:pPr>
              <a:spcBef>
                <a:spcPts val="600"/>
              </a:spcBef>
            </a:pPr>
            <a:r>
              <a:rPr lang="en" sz="2000" b="1" dirty="0"/>
              <a:t>Before eating the first Passover, Israelite males were circumcised, for no uncircumcised person could partake of it (Ex. 12:48). But because they refused to enter Canaan the first time, the covenant was broken, and no Israelite was circumcised in the wilderness (Josh. 5:5).</a:t>
            </a:r>
          </a:p>
        </p:txBody>
      </p:sp>
      <p:pic>
        <p:nvPicPr>
          <p:cNvPr id="16" name="Imagen 15" descr="Un grupo de personas en una montaña&#10;&#10;El contenido generado por IA puede ser incorrecto.">
            <a:extLst>
              <a:ext uri="{FF2B5EF4-FFF2-40B4-BE49-F238E27FC236}">
                <a16:creationId xmlns:a16="http://schemas.microsoft.com/office/drawing/2014/main" id="{5C1EC63F-84E9-695C-1A0F-88BB74DA5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339" y="4910758"/>
            <a:ext cx="2970843" cy="1716024"/>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FB725C65-1C4B-C02F-57AA-0AE020FCC784}"/>
              </a:ext>
            </a:extLst>
          </p:cNvPr>
          <p:cNvSpPr txBox="1"/>
          <p:nvPr/>
        </p:nvSpPr>
        <p:spPr>
          <a:xfrm>
            <a:off x="0" y="2390799"/>
            <a:ext cx="8863429" cy="1323439"/>
          </a:xfrm>
          <a:prstGeom prst="rect">
            <a:avLst/>
          </a:prstGeom>
          <a:noFill/>
        </p:spPr>
        <p:txBody>
          <a:bodyPr wrap="square">
            <a:spAutoFit/>
          </a:bodyPr>
          <a:lstStyle/>
          <a:p>
            <a:pPr>
              <a:spcBef>
                <a:spcPts val="600"/>
              </a:spcBef>
            </a:pPr>
            <a:r>
              <a:rPr lang="en-US" sz="2000" b="1" dirty="0" err="1">
                <a:latin typeface="Tamil Bible" pitchFamily="2" charset="0"/>
              </a:rPr>
              <a:t>vfpg;ij</a:t>
            </a:r>
            <a:r>
              <a:rPr lang="en-US" sz="2000" b="1" dirty="0">
                <a:latin typeface="Tamil Bible" pitchFamily="2" charset="0"/>
              </a:rPr>
              <a:t> </a:t>
            </a:r>
            <a:r>
              <a:rPr lang="en-US" sz="2000" b="1" dirty="0" err="1">
                <a:latin typeface="Tamil Bible" pitchFamily="2" charset="0"/>
              </a:rPr>
              <a:t>fle;J</a:t>
            </a:r>
            <a:r>
              <a:rPr lang="en-US" sz="2000" b="1" dirty="0">
                <a:latin typeface="Tamil Bible" pitchFamily="2" charset="0"/>
              </a:rPr>
              <a:t> </a:t>
            </a:r>
            <a:r>
              <a:rPr lang="en-US" sz="2000" b="1" dirty="0" err="1">
                <a:latin typeface="Tamil Bible" pitchFamily="2" charset="0"/>
              </a:rPr>
              <a:t>te;J</a:t>
            </a:r>
            <a:r>
              <a:rPr lang="en-US" sz="2000" b="1" dirty="0">
                <a:latin typeface="Tamil Bible" pitchFamily="2" charset="0"/>
              </a:rPr>
              <a:t> 40 </a:t>
            </a:r>
            <a:r>
              <a:rPr lang="en-US" sz="2000" b="1" dirty="0" err="1">
                <a:latin typeface="Tamil Bible" pitchFamily="2" charset="0"/>
              </a:rPr>
              <a:t>tUlq;fs</a:t>
            </a:r>
            <a:r>
              <a:rPr lang="en-US" sz="2000" b="1" dirty="0">
                <a:latin typeface="Tamil Bible" pitchFamily="2" charset="0"/>
              </a:rPr>
              <a:t>; </a:t>
            </a:r>
            <a:r>
              <a:rPr lang="en-US" sz="2000" b="1" dirty="0" err="1">
                <a:latin typeface="Tamil Bible" pitchFamily="2" charset="0"/>
              </a:rPr>
              <a:t>MfpapUe;jhYk</a:t>
            </a:r>
            <a:r>
              <a:rPr lang="en-US" sz="2000" b="1" dirty="0">
                <a:latin typeface="Tamil Bible" pitchFamily="2" charset="0"/>
              </a:rPr>
              <a:t>;</a:t>
            </a:r>
            <a:r>
              <a:rPr lang="en" sz="2000" b="1" dirty="0"/>
              <a:t>, </a:t>
            </a:r>
            <a:r>
              <a:rPr lang="en" sz="2000" b="1" dirty="0">
                <a:latin typeface="Tamil Bible" pitchFamily="2" charset="0"/>
              </a:rPr>
              <a:t>,];uNtyu; ,d;Dk; jhq;fs; thf;fspf;fg;gl;l Njrj;jpw;Fs; Eioatpy;iy</a:t>
            </a:r>
            <a:r>
              <a:rPr lang="en" sz="2000" b="1" dirty="0"/>
              <a:t>. </a:t>
            </a:r>
            <a:r>
              <a:rPr lang="en" sz="2000" b="1" dirty="0">
                <a:latin typeface="Tamil Bible" pitchFamily="2" charset="0"/>
              </a:rPr>
              <a:t>,g;NghJ</a:t>
            </a:r>
            <a:r>
              <a:rPr lang="en" sz="2000" b="1" dirty="0"/>
              <a:t>, </a:t>
            </a:r>
            <a:r>
              <a:rPr lang="en" sz="2000" b="1" dirty="0">
                <a:latin typeface="Tamil Bible" pitchFamily="2" charset="0"/>
              </a:rPr>
              <a:t>mtu;fSila fhy;fs; mij kpjpj;Jf;nfhz;bUe;jd</a:t>
            </a:r>
            <a:r>
              <a:rPr lang="en" sz="2000" b="1" dirty="0"/>
              <a:t>. </a:t>
            </a:r>
            <a:r>
              <a:rPr lang="en" sz="2000" b="1" dirty="0">
                <a:latin typeface="Tamil Bible" pitchFamily="2" charset="0"/>
              </a:rPr>
              <a:t>“vfpg;jpd; epe;ijia” mfw;wp&gt; NjtDld; cld;gbf;ifia GJg;gpf;f Ntz;ba Neuk; ,J</a:t>
            </a:r>
            <a:r>
              <a:rPr lang="en" sz="2000" b="1" dirty="0"/>
              <a:t>.</a:t>
            </a:r>
          </a:p>
        </p:txBody>
      </p:sp>
    </p:spTree>
    <p:extLst>
      <p:ext uri="{BB962C8B-B14F-4D97-AF65-F5344CB8AC3E}">
        <p14:creationId xmlns:p14="http://schemas.microsoft.com/office/powerpoint/2010/main" val="37516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031A05-F002-A39C-5726-573713D6C009}"/>
              </a:ext>
            </a:extLst>
          </p:cNvPr>
          <p:cNvSpPr txBox="1"/>
          <p:nvPr/>
        </p:nvSpPr>
        <p:spPr>
          <a:xfrm>
            <a:off x="0" y="0"/>
            <a:ext cx="12192000" cy="769441"/>
          </a:xfrm>
          <a:prstGeom prst="rect">
            <a:avLst/>
          </a:prstGeom>
          <a:noFill/>
        </p:spPr>
        <p:txBody>
          <a:bodyPr wrap="square">
            <a:spAutoFit/>
          </a:bodyPr>
          <a:lstStyle/>
          <a:p>
            <a:pPr algn="ctr"/>
            <a:r>
              <a:rPr lang="en" sz="4400" b="1" dirty="0">
                <a:ln w="6600">
                  <a:solidFill>
                    <a:schemeClr val="accent2"/>
                  </a:solidFill>
                  <a:prstDash val="solid"/>
                </a:ln>
                <a:solidFill>
                  <a:srgbClr val="FFFFFF"/>
                </a:solidFill>
                <a:effectLst>
                  <a:outerShdw dist="38100" dir="2700000" algn="tl" rotWithShape="0">
                    <a:schemeClr val="accent2"/>
                  </a:outerShdw>
                </a:effectLst>
                <a:latin typeface="Tamil Bible" pitchFamily="2" charset="0"/>
              </a:rPr>
              <a:t>fhdhdpy; Kjy; g];fh</a:t>
            </a:r>
          </a:p>
        </p:txBody>
      </p:sp>
      <p:sp>
        <p:nvSpPr>
          <p:cNvPr id="5" name="CuadroTexto 4">
            <a:extLst>
              <a:ext uri="{FF2B5EF4-FFF2-40B4-BE49-F238E27FC236}">
                <a16:creationId xmlns:a16="http://schemas.microsoft.com/office/drawing/2014/main" id="{83618F4F-227E-49D2-3A14-9A94FF33A7C7}"/>
              </a:ext>
            </a:extLst>
          </p:cNvPr>
          <p:cNvSpPr txBox="1"/>
          <p:nvPr/>
        </p:nvSpPr>
        <p:spPr>
          <a:xfrm>
            <a:off x="681037" y="647997"/>
            <a:ext cx="10829925" cy="646331"/>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uNty</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Gj;jpuh</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fpy;fhypy</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ghsakpwq;fpapUe;J</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&gt; </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khjj;jpd</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gjpdhyhk</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Njjp</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me;jpNeuj;jpNy</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vhpNfhtpd</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rkdhd</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ntspfspNy</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 g];</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fhit</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Tamil Bible" pitchFamily="2" charset="0"/>
              </a:rPr>
              <a:t>Mrhpj;jhh;fs</a:t>
            </a:r>
            <a:r>
              <a:rPr lang="en-US"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a:t>
            </a: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sz="1400" b="1" dirty="0">
                <a:solidFill>
                  <a:schemeClr val="accent4">
                    <a:lumMod val="20000"/>
                    <a:lumOff val="80000"/>
                  </a:schemeClr>
                </a:solidFill>
                <a:effectLst>
                  <a:outerShdw blurRad="38100" dist="38100" dir="2700000" algn="tl">
                    <a:srgbClr val="000000">
                      <a:alpha val="43137"/>
                    </a:srgbClr>
                  </a:outerShdw>
                </a:effectLst>
                <a:latin typeface="Tamil Bible" pitchFamily="2" charset="0"/>
              </a:rPr>
              <a:t>NahRth</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5:10)</a:t>
            </a:r>
          </a:p>
        </p:txBody>
      </p:sp>
      <p:sp>
        <p:nvSpPr>
          <p:cNvPr id="6" name="Rectángulo: esquinas superiores cortadas 5">
            <a:extLst>
              <a:ext uri="{FF2B5EF4-FFF2-40B4-BE49-F238E27FC236}">
                <a16:creationId xmlns:a16="http://schemas.microsoft.com/office/drawing/2014/main" id="{4CB3E344-4E13-7BD0-57B1-0402D9EC2B82}"/>
              </a:ext>
            </a:extLst>
          </p:cNvPr>
          <p:cNvSpPr/>
          <p:nvPr/>
        </p:nvSpPr>
        <p:spPr>
          <a:xfrm>
            <a:off x="125481"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Egypt</a:t>
            </a:r>
          </a:p>
        </p:txBody>
      </p:sp>
      <p:sp>
        <p:nvSpPr>
          <p:cNvPr id="7" name="Rectángulo: esquinas superiores cortadas 6">
            <a:extLst>
              <a:ext uri="{FF2B5EF4-FFF2-40B4-BE49-F238E27FC236}">
                <a16:creationId xmlns:a16="http://schemas.microsoft.com/office/drawing/2014/main" id="{0FF76FF7-A558-5193-237F-D96650380922}"/>
              </a:ext>
            </a:extLst>
          </p:cNvPr>
          <p:cNvSpPr/>
          <p:nvPr/>
        </p:nvSpPr>
        <p:spPr>
          <a:xfrm>
            <a:off x="10762422"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Canaan</a:t>
            </a:r>
          </a:p>
        </p:txBody>
      </p:sp>
      <p:sp>
        <p:nvSpPr>
          <p:cNvPr id="8" name="Rectángulo: una sola esquina cortada 7">
            <a:extLst>
              <a:ext uri="{FF2B5EF4-FFF2-40B4-BE49-F238E27FC236}">
                <a16:creationId xmlns:a16="http://schemas.microsoft.com/office/drawing/2014/main" id="{A26E54C8-72FE-4471-2959-769C032D505E}"/>
              </a:ext>
            </a:extLst>
          </p:cNvPr>
          <p:cNvSpPr/>
          <p:nvPr/>
        </p:nvSpPr>
        <p:spPr>
          <a:xfrm>
            <a:off x="1706218"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Circumcision and Passover</a:t>
            </a:r>
          </a:p>
        </p:txBody>
      </p:sp>
      <p:sp>
        <p:nvSpPr>
          <p:cNvPr id="9" name="Flecha: a la derecha 8">
            <a:extLst>
              <a:ext uri="{FF2B5EF4-FFF2-40B4-BE49-F238E27FC236}">
                <a16:creationId xmlns:a16="http://schemas.microsoft.com/office/drawing/2014/main" id="{5CE44E1E-800F-9E68-14A8-1233A52D6A33}"/>
              </a:ext>
            </a:extLst>
          </p:cNvPr>
          <p:cNvSpPr/>
          <p:nvPr/>
        </p:nvSpPr>
        <p:spPr>
          <a:xfrm>
            <a:off x="1492112"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0" name="Rectángulo: una sola esquina cortada 9">
            <a:extLst>
              <a:ext uri="{FF2B5EF4-FFF2-40B4-BE49-F238E27FC236}">
                <a16:creationId xmlns:a16="http://schemas.microsoft.com/office/drawing/2014/main" id="{EB89E2B3-32F4-4C0C-1961-EF3BEC5BFEAB}"/>
              </a:ext>
            </a:extLst>
          </p:cNvPr>
          <p:cNvSpPr/>
          <p:nvPr/>
        </p:nvSpPr>
        <p:spPr>
          <a:xfrm>
            <a:off x="3667955"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Crossing the Red Sea</a:t>
            </a:r>
          </a:p>
        </p:txBody>
      </p:sp>
      <p:sp>
        <p:nvSpPr>
          <p:cNvPr id="11" name="Flecha: a la derecha 10">
            <a:extLst>
              <a:ext uri="{FF2B5EF4-FFF2-40B4-BE49-F238E27FC236}">
                <a16:creationId xmlns:a16="http://schemas.microsoft.com/office/drawing/2014/main" id="{484496CC-F77D-AE0B-F672-B881E715AF38}"/>
              </a:ext>
            </a:extLst>
          </p:cNvPr>
          <p:cNvSpPr/>
          <p:nvPr/>
        </p:nvSpPr>
        <p:spPr>
          <a:xfrm>
            <a:off x="345384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2" name="Rectángulo: esquinas superiores cortadas 11">
            <a:extLst>
              <a:ext uri="{FF2B5EF4-FFF2-40B4-BE49-F238E27FC236}">
                <a16:creationId xmlns:a16="http://schemas.microsoft.com/office/drawing/2014/main" id="{82BB9938-F676-9D37-99C8-2019D5282BC2}"/>
              </a:ext>
            </a:extLst>
          </p:cNvPr>
          <p:cNvSpPr/>
          <p:nvPr/>
        </p:nvSpPr>
        <p:spPr>
          <a:xfrm>
            <a:off x="5248692" y="1970016"/>
            <a:ext cx="1714500"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Desert</a:t>
            </a:r>
          </a:p>
        </p:txBody>
      </p:sp>
      <p:sp>
        <p:nvSpPr>
          <p:cNvPr id="13" name="Flecha: a la derecha 12">
            <a:extLst>
              <a:ext uri="{FF2B5EF4-FFF2-40B4-BE49-F238E27FC236}">
                <a16:creationId xmlns:a16="http://schemas.microsoft.com/office/drawing/2014/main" id="{44E8B7DC-7D35-3A9F-1B55-B8BD7054AA74}"/>
              </a:ext>
            </a:extLst>
          </p:cNvPr>
          <p:cNvSpPr/>
          <p:nvPr/>
        </p:nvSpPr>
        <p:spPr>
          <a:xfrm>
            <a:off x="5034586"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4" name="Rectángulo: una sola esquina cortada 13">
            <a:extLst>
              <a:ext uri="{FF2B5EF4-FFF2-40B4-BE49-F238E27FC236}">
                <a16:creationId xmlns:a16="http://schemas.microsoft.com/office/drawing/2014/main" id="{AF2719C2-50C9-1955-6D0E-B98010E33125}"/>
              </a:ext>
            </a:extLst>
          </p:cNvPr>
          <p:cNvSpPr/>
          <p:nvPr/>
        </p:nvSpPr>
        <p:spPr>
          <a:xfrm flipH="1">
            <a:off x="8800689"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Circumcision and Passover</a:t>
            </a:r>
          </a:p>
        </p:txBody>
      </p:sp>
      <p:sp>
        <p:nvSpPr>
          <p:cNvPr id="15" name="Flecha: a la derecha 14">
            <a:extLst>
              <a:ext uri="{FF2B5EF4-FFF2-40B4-BE49-F238E27FC236}">
                <a16:creationId xmlns:a16="http://schemas.microsoft.com/office/drawing/2014/main" id="{FD3570E2-3568-FF34-B217-E3BB7C91D21F}"/>
              </a:ext>
            </a:extLst>
          </p:cNvPr>
          <p:cNvSpPr/>
          <p:nvPr/>
        </p:nvSpPr>
        <p:spPr>
          <a:xfrm>
            <a:off x="1054831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6" name="Rectángulo: una sola esquina cortada 15">
            <a:extLst>
              <a:ext uri="{FF2B5EF4-FFF2-40B4-BE49-F238E27FC236}">
                <a16:creationId xmlns:a16="http://schemas.microsoft.com/office/drawing/2014/main" id="{93189789-BED0-E225-3615-2C18CA5E212F}"/>
              </a:ext>
            </a:extLst>
          </p:cNvPr>
          <p:cNvSpPr/>
          <p:nvPr/>
        </p:nvSpPr>
        <p:spPr>
          <a:xfrm flipH="1">
            <a:off x="7219954"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Crossing the Jordan</a:t>
            </a:r>
          </a:p>
        </p:txBody>
      </p:sp>
      <p:sp>
        <p:nvSpPr>
          <p:cNvPr id="17" name="Flecha: a la derecha 16">
            <a:extLst>
              <a:ext uri="{FF2B5EF4-FFF2-40B4-BE49-F238E27FC236}">
                <a16:creationId xmlns:a16="http://schemas.microsoft.com/office/drawing/2014/main" id="{D6032CD0-8BB3-564D-A991-6DCA0158BF9C}"/>
              </a:ext>
            </a:extLst>
          </p:cNvPr>
          <p:cNvSpPr/>
          <p:nvPr/>
        </p:nvSpPr>
        <p:spPr>
          <a:xfrm>
            <a:off x="8586584"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8" name="Flecha: a la derecha 17">
            <a:extLst>
              <a:ext uri="{FF2B5EF4-FFF2-40B4-BE49-F238E27FC236}">
                <a16:creationId xmlns:a16="http://schemas.microsoft.com/office/drawing/2014/main" id="{83976ABD-E952-3F21-9444-678E73E780C4}"/>
              </a:ext>
            </a:extLst>
          </p:cNvPr>
          <p:cNvSpPr/>
          <p:nvPr/>
        </p:nvSpPr>
        <p:spPr>
          <a:xfrm>
            <a:off x="7005848"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5CFC20B7-9E0B-336E-5658-12F5BF1AB983}"/>
              </a:ext>
            </a:extLst>
          </p:cNvPr>
          <p:cNvSpPr txBox="1"/>
          <p:nvPr/>
        </p:nvSpPr>
        <p:spPr>
          <a:xfrm>
            <a:off x="85724" y="1433304"/>
            <a:ext cx="12020551" cy="400110"/>
          </a:xfrm>
          <a:prstGeom prst="rect">
            <a:avLst/>
          </a:prstGeom>
          <a:noFill/>
        </p:spPr>
        <p:txBody>
          <a:bodyPr wrap="square" rtlCol="0">
            <a:spAutoFit/>
          </a:bodyPr>
          <a:lstStyle/>
          <a:p>
            <a:pPr>
              <a:spcBef>
                <a:spcPts val="600"/>
              </a:spcBef>
            </a:pPr>
            <a:r>
              <a:rPr lang="en" sz="2000" b="1" dirty="0"/>
              <a:t>From Egypt to Canaan, Israel followed a “chiastic” process, repeating the events in reverse order:</a:t>
            </a:r>
          </a:p>
        </p:txBody>
      </p:sp>
      <p:sp>
        <p:nvSpPr>
          <p:cNvPr id="20" name="CuadroTexto 19">
            <a:extLst>
              <a:ext uri="{FF2B5EF4-FFF2-40B4-BE49-F238E27FC236}">
                <a16:creationId xmlns:a16="http://schemas.microsoft.com/office/drawing/2014/main" id="{2C400E27-3AC2-262C-C0B3-D8418B5F17EE}"/>
              </a:ext>
            </a:extLst>
          </p:cNvPr>
          <p:cNvSpPr txBox="1"/>
          <p:nvPr/>
        </p:nvSpPr>
        <p:spPr>
          <a:xfrm>
            <a:off x="3174931" y="2931477"/>
            <a:ext cx="5842138" cy="1323439"/>
          </a:xfrm>
          <a:prstGeom prst="rect">
            <a:avLst/>
          </a:prstGeom>
          <a:noFill/>
        </p:spPr>
        <p:txBody>
          <a:bodyPr wrap="square" rtlCol="0">
            <a:spAutoFit/>
          </a:bodyPr>
          <a:lstStyle/>
          <a:p>
            <a:pPr>
              <a:spcBef>
                <a:spcPts val="600"/>
              </a:spcBef>
            </a:pPr>
            <a:r>
              <a:rPr lang="en" sz="2000" b="1" dirty="0"/>
              <a:t>The first Passover was a symbol of the liberation from Egypt. The second Passover, celebrated by the new generation, was a symbol of their taking possession of the Promised Land.</a:t>
            </a:r>
          </a:p>
        </p:txBody>
      </p:sp>
      <p:pic>
        <p:nvPicPr>
          <p:cNvPr id="4" name="Imagen 3" descr="Pintura de una persona y una chimenea&#10;&#10;El contenido generado por IA puede ser incorrecto.">
            <a:extLst>
              <a:ext uri="{FF2B5EF4-FFF2-40B4-BE49-F238E27FC236}">
                <a16:creationId xmlns:a16="http://schemas.microsoft.com/office/drawing/2014/main" id="{539D161C-2E6B-225E-C711-CE782FFA0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5420" y="2866119"/>
            <a:ext cx="2841767" cy="1864909"/>
          </a:xfrm>
          <a:prstGeom prst="snip2DiagRect">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a:extLst>
              <a:ext uri="{FF2B5EF4-FFF2-40B4-BE49-F238E27FC236}">
                <a16:creationId xmlns:a16="http://schemas.microsoft.com/office/drawing/2014/main" id="{1E1DAC4D-2733-E7BD-0B12-F2C5AF57F4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421" y="4816932"/>
            <a:ext cx="2841766" cy="1864909"/>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a:extLst>
              <a:ext uri="{FF2B5EF4-FFF2-40B4-BE49-F238E27FC236}">
                <a16:creationId xmlns:a16="http://schemas.microsoft.com/office/drawing/2014/main" id="{2304C80B-0984-2BEC-4B1C-12E0048D2D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4813" y="2850243"/>
            <a:ext cx="2841768" cy="3831598"/>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a16="http://schemas.microsoft.com/office/drawing/2014/main" id="{A97C63DD-0FB3-9DE2-63A7-4982B192BDD0}"/>
              </a:ext>
            </a:extLst>
          </p:cNvPr>
          <p:cNvSpPr txBox="1"/>
          <p:nvPr/>
        </p:nvSpPr>
        <p:spPr>
          <a:xfrm>
            <a:off x="3175762" y="5359965"/>
            <a:ext cx="5841308" cy="1323439"/>
          </a:xfrm>
          <a:prstGeom prst="rect">
            <a:avLst/>
          </a:prstGeom>
          <a:noFill/>
        </p:spPr>
        <p:txBody>
          <a:bodyPr wrap="square">
            <a:spAutoFit/>
          </a:bodyPr>
          <a:lstStyle/>
          <a:p>
            <a:pPr>
              <a:spcBef>
                <a:spcPts val="600"/>
              </a:spcBef>
            </a:pPr>
            <a:r>
              <a:rPr lang="en" sz="2000" b="1" dirty="0"/>
              <a:t>They are now symbols of the body and blood of our Redeemer, who brings us out of Egypt (that is, out of our sin), and brings us to the Promised Land (1 Cor. 11:23-26).</a:t>
            </a:r>
          </a:p>
        </p:txBody>
      </p:sp>
      <p:sp>
        <p:nvSpPr>
          <p:cNvPr id="23" name="CuadroTexto 22">
            <a:extLst>
              <a:ext uri="{FF2B5EF4-FFF2-40B4-BE49-F238E27FC236}">
                <a16:creationId xmlns:a16="http://schemas.microsoft.com/office/drawing/2014/main" id="{C41BB8A5-38EE-EE45-434E-65A62854F2CD}"/>
              </a:ext>
            </a:extLst>
          </p:cNvPr>
          <p:cNvSpPr txBox="1"/>
          <p:nvPr/>
        </p:nvSpPr>
        <p:spPr>
          <a:xfrm>
            <a:off x="3174931" y="4299609"/>
            <a:ext cx="5841308" cy="1015663"/>
          </a:xfrm>
          <a:prstGeom prst="rect">
            <a:avLst/>
          </a:prstGeom>
          <a:noFill/>
        </p:spPr>
        <p:txBody>
          <a:bodyPr wrap="square">
            <a:spAutoFit/>
          </a:bodyPr>
          <a:lstStyle/>
          <a:p>
            <a:pPr>
              <a:spcBef>
                <a:spcPts val="600"/>
              </a:spcBef>
            </a:pPr>
            <a:r>
              <a:rPr lang="en" sz="2000" b="1" dirty="0"/>
              <a:t>Shortly before his crucifixion, Jesus gave this rite a new meaning, with new symbols: the lamb became bread, and the blood became wine.</a:t>
            </a:r>
          </a:p>
        </p:txBody>
      </p:sp>
    </p:spTree>
    <p:extLst>
      <p:ext uri="{BB962C8B-B14F-4D97-AF65-F5344CB8AC3E}">
        <p14:creationId xmlns:p14="http://schemas.microsoft.com/office/powerpoint/2010/main" val="31760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randombar(horizont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strips(downRight)">
                                      <p:cBhvr>
                                        <p:cTn id="87" dur="500"/>
                                        <p:tgtEl>
                                          <p:spTgt spid="4"/>
                                        </p:tgtEl>
                                      </p:cBhvr>
                                    </p:animEffect>
                                  </p:childTnLst>
                                </p:cTn>
                              </p:par>
                              <p:par>
                                <p:cTn id="88" presetID="18" presetClass="entr" presetSubtype="3"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up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3" presetClass="entr" presetSubtype="32"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plus(out)">
                                      <p:cBhvr>
                                        <p:cTn id="99" dur="750"/>
                                        <p:tgtEl>
                                          <p:spTgt spid="30"/>
                                        </p:tgtEl>
                                      </p:cBhvr>
                                    </p:animEffect>
                                  </p:childTnLst>
                                </p:cTn>
                              </p:par>
                            </p:childTnLst>
                          </p:cTn>
                        </p:par>
                        <p:par>
                          <p:cTn id="100" fill="hold">
                            <p:stCondLst>
                              <p:cond delay="75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196985-9EB5-A80F-895A-8E0D071BAA8E}"/>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2F423DC-18B9-9B1C-7E4E-6E5CA285D4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797" y="2678169"/>
            <a:ext cx="8232838" cy="4149351"/>
          </a:xfrm>
          <a:prstGeom prst="rect">
            <a:avLst/>
          </a:prstGeom>
        </p:spPr>
      </p:pic>
      <p:sp>
        <p:nvSpPr>
          <p:cNvPr id="10" name="Rectángulo 9">
            <a:extLst>
              <a:ext uri="{FF2B5EF4-FFF2-40B4-BE49-F238E27FC236}">
                <a16:creationId xmlns:a16="http://schemas.microsoft.com/office/drawing/2014/main" id="{D958DB3D-CEA7-36F0-8A3D-36FD932F82B8}"/>
              </a:ext>
            </a:extLst>
          </p:cNvPr>
          <p:cNvSpPr>
            <a:spLocks/>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FFEB0E0-B402-5526-0C6A-52EF0D06EA3A}"/>
              </a:ext>
            </a:extLst>
          </p:cNvPr>
          <p:cNvSpPr txBox="1"/>
          <p:nvPr/>
        </p:nvSpPr>
        <p:spPr>
          <a:xfrm>
            <a:off x="12637" y="229925"/>
            <a:ext cx="824299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dirty="0">
                <a:ln/>
                <a:solidFill>
                  <a:srgbClr val="A75A2B"/>
                </a:solidFill>
                <a:effectLst>
                  <a:outerShdw blurRad="38100" dist="38100" dir="2700000" algn="tl">
                    <a:schemeClr val="accent3">
                      <a:lumMod val="60000"/>
                      <a:lumOff val="40000"/>
                    </a:schemeClr>
                  </a:outerShdw>
                </a:effectLst>
                <a:latin typeface="Tamil Bible" pitchFamily="2" charset="0"/>
              </a:rPr>
              <a:t>kiyfSf;F kj;jpapy; njhOif</a:t>
            </a:r>
          </a:p>
        </p:txBody>
      </p:sp>
    </p:spTree>
    <p:extLst>
      <p:ext uri="{BB962C8B-B14F-4D97-AF65-F5344CB8AC3E}">
        <p14:creationId xmlns:p14="http://schemas.microsoft.com/office/powerpoint/2010/main" val="92856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252CF4-A5D4-7479-21B1-597A623C55C2}"/>
              </a:ext>
            </a:extLst>
          </p:cNvPr>
          <p:cNvSpPr txBox="1"/>
          <p:nvPr/>
        </p:nvSpPr>
        <p:spPr>
          <a:xfrm>
            <a:off x="0" y="-99390"/>
            <a:ext cx="12192000" cy="769441"/>
          </a:xfrm>
          <a:prstGeom prst="rect">
            <a:avLst/>
          </a:prstGeom>
          <a:noFill/>
        </p:spPr>
        <p:txBody>
          <a:bodyPr wrap="square">
            <a:spAutoFit/>
          </a:bodyPr>
          <a:lstStyle/>
          <a:p>
            <a:pPr algn="ctr"/>
            <a:r>
              <a:rPr lang="en" sz="4400" b="1" spc="300">
                <a:ln w="9525" cmpd="sng">
                  <a:solidFill>
                    <a:schemeClr val="accent1"/>
                  </a:solidFill>
                  <a:prstDash val="solid"/>
                </a:ln>
                <a:solidFill>
                  <a:srgbClr val="70AD47">
                    <a:tint val="1000"/>
                  </a:srgbClr>
                </a:solidFill>
                <a:effectLst>
                  <a:glow rad="38100">
                    <a:schemeClr val="accent1">
                      <a:alpha val="40000"/>
                    </a:schemeClr>
                  </a:glow>
                </a:effectLst>
                <a:latin typeface="Tamil Bible" pitchFamily="2" charset="0"/>
              </a:rPr>
              <a:t>njhOif nra;tjw;F xU gy</a:t>
            </a:r>
            <a:endParaRPr lang="en" sz="4400" b="1" spc="300" dirty="0">
              <a:ln w="9525" cmpd="sng">
                <a:solidFill>
                  <a:schemeClr val="accent1"/>
                </a:solidFill>
                <a:prstDash val="solid"/>
              </a:ln>
              <a:solidFill>
                <a:srgbClr val="70AD47">
                  <a:tint val="1000"/>
                </a:srgbClr>
              </a:solidFill>
              <a:effectLst>
                <a:glow rad="38100">
                  <a:schemeClr val="accent1">
                    <a:alpha val="40000"/>
                  </a:schemeClr>
                </a:glow>
              </a:effectLst>
              <a:latin typeface="Tamil Bible" pitchFamily="2" charset="0"/>
            </a:endParaRPr>
          </a:p>
        </p:txBody>
      </p:sp>
      <p:sp>
        <p:nvSpPr>
          <p:cNvPr id="5" name="CuadroTexto 4">
            <a:extLst>
              <a:ext uri="{FF2B5EF4-FFF2-40B4-BE49-F238E27FC236}">
                <a16:creationId xmlns:a16="http://schemas.microsoft.com/office/drawing/2014/main" id="{B8D62109-D9A0-2348-DE7B-66553A35AF11}"/>
              </a:ext>
            </a:extLst>
          </p:cNvPr>
          <p:cNvSpPr txBox="1"/>
          <p:nvPr/>
        </p:nvSpPr>
        <p:spPr>
          <a:xfrm>
            <a:off x="0" y="506132"/>
            <a:ext cx="12191999" cy="646331"/>
          </a:xfrm>
          <a:prstGeom prst="rect">
            <a:avLst/>
          </a:prstGeom>
          <a:noFill/>
        </p:spPr>
        <p:txBody>
          <a:bodyPr wrap="square">
            <a:spAutoFit/>
          </a:bodyPr>
          <a:lstStyle/>
          <a:p>
            <a:pPr algn="ct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a:t>
            </a:r>
            <a:r>
              <a:rPr lang="en-US" b="1" dirty="0" err="1">
                <a:solidFill>
                  <a:srgbClr val="AFE6EF"/>
                </a:solidFill>
                <a:effectLst>
                  <a:outerShdw blurRad="38100" dist="38100" dir="2700000" algn="tl">
                    <a:srgbClr val="000000">
                      <a:alpha val="43137"/>
                    </a:srgbClr>
                  </a:outerShdw>
                </a:effectLst>
                <a:latin typeface="Tamil Bible" pitchFamily="2" charset="0"/>
              </a:rPr>
              <a:t>mg;nghOJ</a:t>
            </a:r>
            <a:r>
              <a:rPr lang="en-US" b="1" dirty="0">
                <a:solidFill>
                  <a:srgbClr val="AFE6EF"/>
                </a:solidFill>
                <a:effectLst>
                  <a:outerShdw blurRad="38100" dist="38100" dir="2700000" algn="tl">
                    <a:srgbClr val="000000">
                      <a:alpha val="43137"/>
                    </a:srgbClr>
                  </a:outerShdw>
                </a:effectLst>
                <a:latin typeface="Tamil Bible" pitchFamily="2" charset="0"/>
              </a:rPr>
              <a:t> </a:t>
            </a:r>
            <a:r>
              <a:rPr lang="en-US" b="1" dirty="0" err="1">
                <a:solidFill>
                  <a:srgbClr val="AFE6EF"/>
                </a:solidFill>
                <a:effectLst>
                  <a:outerShdw blurRad="38100" dist="38100" dir="2700000" algn="tl">
                    <a:srgbClr val="000000">
                      <a:alpha val="43137"/>
                    </a:srgbClr>
                  </a:outerShdw>
                </a:effectLst>
                <a:latin typeface="Tamil Bible" pitchFamily="2" charset="0"/>
              </a:rPr>
              <a:t>NahRth</a:t>
            </a:r>
            <a:r>
              <a:rPr lang="en-US" b="1" dirty="0">
                <a:solidFill>
                  <a:srgbClr val="AFE6EF"/>
                </a:solidFill>
                <a:effectLst>
                  <a:outerShdw blurRad="38100" dist="38100" dir="2700000" algn="tl">
                    <a:srgbClr val="000000">
                      <a:alpha val="43137"/>
                    </a:srgbClr>
                  </a:outerShdw>
                </a:effectLst>
                <a:latin typeface="Tamil Bible" pitchFamily="2" charset="0"/>
              </a:rPr>
              <a:t>: … </a:t>
            </a:r>
            <a:r>
              <a:rPr lang="en-US" b="1" dirty="0" err="1">
                <a:solidFill>
                  <a:srgbClr val="AFE6EF"/>
                </a:solidFill>
                <a:effectLst>
                  <a:outerShdw blurRad="38100" dist="38100" dir="2700000" algn="tl">
                    <a:srgbClr val="000000">
                      <a:alpha val="43137"/>
                    </a:srgbClr>
                  </a:outerShdw>
                </a:effectLst>
                <a:latin typeface="Tamil Bible" pitchFamily="2" charset="0"/>
              </a:rPr>
              <a:t>Vghy</a:t>
            </a:r>
            <a:r>
              <a:rPr lang="en-US" b="1" dirty="0">
                <a:solidFill>
                  <a:srgbClr val="AFE6EF"/>
                </a:solidFill>
                <a:effectLst>
                  <a:outerShdw blurRad="38100" dist="38100" dir="2700000" algn="tl">
                    <a:srgbClr val="000000">
                      <a:alpha val="43137"/>
                    </a:srgbClr>
                  </a:outerShdw>
                </a:effectLst>
                <a:latin typeface="Tamil Bible" pitchFamily="2" charset="0"/>
              </a:rPr>
              <a:t>; </a:t>
            </a:r>
            <a:r>
              <a:rPr lang="en-US" b="1" dirty="0" err="1">
                <a:solidFill>
                  <a:srgbClr val="AFE6EF"/>
                </a:solidFill>
                <a:effectLst>
                  <a:outerShdw blurRad="38100" dist="38100" dir="2700000" algn="tl">
                    <a:srgbClr val="000000">
                      <a:alpha val="43137"/>
                    </a:srgbClr>
                  </a:outerShdw>
                </a:effectLst>
                <a:latin typeface="Tamil Bible" pitchFamily="2" charset="0"/>
              </a:rPr>
              <a:t>gh;tjj;jpy</a:t>
            </a:r>
            <a:r>
              <a:rPr lang="en-US" b="1" dirty="0">
                <a:solidFill>
                  <a:srgbClr val="AFE6EF"/>
                </a:solidFill>
                <a:effectLst>
                  <a:outerShdw blurRad="38100" dist="38100" dir="2700000" algn="tl">
                    <a:srgbClr val="000000">
                      <a:alpha val="43137"/>
                    </a:srgbClr>
                  </a:outerShdw>
                </a:effectLst>
                <a:latin typeface="Tamil Bible" pitchFamily="2" charset="0"/>
              </a:rPr>
              <a:t>; ,];</a:t>
            </a:r>
            <a:r>
              <a:rPr lang="en-US" b="1" dirty="0" err="1">
                <a:solidFill>
                  <a:srgbClr val="AFE6EF"/>
                </a:solidFill>
                <a:effectLst>
                  <a:outerShdw blurRad="38100" dist="38100" dir="2700000" algn="tl">
                    <a:srgbClr val="000000">
                      <a:alpha val="43137"/>
                    </a:srgbClr>
                  </a:outerShdw>
                </a:effectLst>
                <a:latin typeface="Tamil Bible" pitchFamily="2" charset="0"/>
              </a:rPr>
              <a:t>uNtypd</a:t>
            </a:r>
            <a:r>
              <a:rPr lang="en-US" b="1" dirty="0">
                <a:solidFill>
                  <a:srgbClr val="AFE6EF"/>
                </a:solidFill>
                <a:effectLst>
                  <a:outerShdw blurRad="38100" dist="38100" dir="2700000" algn="tl">
                    <a:srgbClr val="000000">
                      <a:alpha val="43137"/>
                    </a:srgbClr>
                  </a:outerShdw>
                </a:effectLst>
                <a:latin typeface="Tamil Bible" pitchFamily="2" charset="0"/>
              </a:rPr>
              <a:t>; </a:t>
            </a:r>
            <a:r>
              <a:rPr lang="en-US" b="1" dirty="0" err="1">
                <a:solidFill>
                  <a:srgbClr val="AFE6EF"/>
                </a:solidFill>
                <a:effectLst>
                  <a:outerShdw blurRad="38100" dist="38100" dir="2700000" algn="tl">
                    <a:srgbClr val="000000">
                      <a:alpha val="43137"/>
                    </a:srgbClr>
                  </a:outerShdw>
                </a:effectLst>
                <a:latin typeface="Tamil Bible" pitchFamily="2" charset="0"/>
              </a:rPr>
              <a:t>Njtdhfpa</a:t>
            </a:r>
            <a:r>
              <a:rPr lang="en-US" b="1" dirty="0">
                <a:solidFill>
                  <a:srgbClr val="AFE6EF"/>
                </a:solidFill>
                <a:effectLst>
                  <a:outerShdw blurRad="38100" dist="38100" dir="2700000" algn="tl">
                    <a:srgbClr val="000000">
                      <a:alpha val="43137"/>
                    </a:srgbClr>
                  </a:outerShdw>
                </a:effectLst>
                <a:latin typeface="Tamil Bible" pitchFamily="2" charset="0"/>
              </a:rPr>
              <a:t> </a:t>
            </a:r>
            <a:r>
              <a:rPr lang="en-US" b="1" dirty="0" err="1">
                <a:solidFill>
                  <a:srgbClr val="AFE6EF"/>
                </a:solidFill>
                <a:effectLst>
                  <a:outerShdw blurRad="38100" dist="38100" dir="2700000" algn="tl">
                    <a:srgbClr val="000000">
                      <a:alpha val="43137"/>
                    </a:srgbClr>
                  </a:outerShdw>
                </a:effectLst>
                <a:latin typeface="Tamil Bible" pitchFamily="2" charset="0"/>
              </a:rPr>
              <a:t>fh;j;jUf;F</a:t>
            </a:r>
            <a:r>
              <a:rPr lang="en-US" b="1" dirty="0">
                <a:solidFill>
                  <a:srgbClr val="AFE6EF"/>
                </a:solidFill>
                <a:effectLst>
                  <a:outerShdw blurRad="38100" dist="38100" dir="2700000" algn="tl">
                    <a:srgbClr val="000000">
                      <a:alpha val="43137"/>
                    </a:srgbClr>
                  </a:outerShdw>
                </a:effectLst>
                <a:latin typeface="Tamil Bible" pitchFamily="2" charset="0"/>
              </a:rPr>
              <a:t> ,</a:t>
            </a:r>
            <a:r>
              <a:rPr lang="en-US" b="1" dirty="0" err="1">
                <a:solidFill>
                  <a:srgbClr val="AFE6EF"/>
                </a:solidFill>
                <a:effectLst>
                  <a:outerShdw blurRad="38100" dist="38100" dir="2700000" algn="tl">
                    <a:srgbClr val="000000">
                      <a:alpha val="43137"/>
                    </a:srgbClr>
                  </a:outerShdw>
                </a:effectLst>
                <a:latin typeface="Tamil Bible" pitchFamily="2" charset="0"/>
              </a:rPr>
              <a:t>Ug;ghAjk;glhj</a:t>
            </a:r>
            <a:r>
              <a:rPr lang="en-US" b="1" dirty="0">
                <a:solidFill>
                  <a:srgbClr val="AFE6EF"/>
                </a:solidFill>
                <a:effectLst>
                  <a:outerShdw blurRad="38100" dist="38100" dir="2700000" algn="tl">
                    <a:srgbClr val="000000">
                      <a:alpha val="43137"/>
                    </a:srgbClr>
                  </a:outerShdw>
                </a:effectLst>
                <a:latin typeface="Tamil Bible" pitchFamily="2" charset="0"/>
              </a:rPr>
              <a:t> </a:t>
            </a:r>
            <a:r>
              <a:rPr lang="en-US" b="1" dirty="0" err="1">
                <a:solidFill>
                  <a:srgbClr val="AFE6EF"/>
                </a:solidFill>
                <a:effectLst>
                  <a:outerShdw blurRad="38100" dist="38100" dir="2700000" algn="tl">
                    <a:srgbClr val="000000">
                      <a:alpha val="43137"/>
                    </a:srgbClr>
                  </a:outerShdw>
                </a:effectLst>
                <a:latin typeface="Tamil Bible" pitchFamily="2" charset="0"/>
              </a:rPr>
              <a:t>KOf;fw;fshy</a:t>
            </a:r>
            <a:r>
              <a:rPr lang="en-US" b="1" dirty="0">
                <a:solidFill>
                  <a:srgbClr val="AFE6EF"/>
                </a:solidFill>
                <a:effectLst>
                  <a:outerShdw blurRad="38100" dist="38100" dir="2700000" algn="tl">
                    <a:srgbClr val="000000">
                      <a:alpha val="43137"/>
                    </a:srgbClr>
                  </a:outerShdw>
                </a:effectLst>
                <a:latin typeface="Tamil Bible" pitchFamily="2" charset="0"/>
              </a:rPr>
              <a:t>; </a:t>
            </a:r>
            <a:r>
              <a:rPr lang="en-US" b="1" dirty="0" err="1">
                <a:solidFill>
                  <a:srgbClr val="AFE6EF"/>
                </a:solidFill>
                <a:effectLst>
                  <a:outerShdw blurRad="38100" dist="38100" dir="2700000" algn="tl">
                    <a:srgbClr val="000000">
                      <a:alpha val="43137"/>
                    </a:srgbClr>
                  </a:outerShdw>
                </a:effectLst>
                <a:latin typeface="Tamil Bible" pitchFamily="2" charset="0"/>
              </a:rPr>
              <a:t>xU</a:t>
            </a:r>
            <a:r>
              <a:rPr lang="en-US" b="1" dirty="0">
                <a:solidFill>
                  <a:srgbClr val="AFE6EF"/>
                </a:solidFill>
                <a:effectLst>
                  <a:outerShdw blurRad="38100" dist="38100" dir="2700000" algn="tl">
                    <a:srgbClr val="000000">
                      <a:alpha val="43137"/>
                    </a:srgbClr>
                  </a:outerShdw>
                </a:effectLst>
                <a:latin typeface="Tamil Bible" pitchFamily="2" charset="0"/>
              </a:rPr>
              <a:t> </a:t>
            </a:r>
            <a:r>
              <a:rPr lang="en-US" b="1" dirty="0" err="1">
                <a:solidFill>
                  <a:srgbClr val="AFE6EF"/>
                </a:solidFill>
                <a:effectLst>
                  <a:outerShdw blurRad="38100" dist="38100" dir="2700000" algn="tl">
                    <a:srgbClr val="000000">
                      <a:alpha val="43137"/>
                    </a:srgbClr>
                  </a:outerShdw>
                </a:effectLst>
                <a:latin typeface="Tamil Bible" pitchFamily="2" charset="0"/>
              </a:rPr>
              <a:t>gypgPlj;ijf</a:t>
            </a:r>
            <a:r>
              <a:rPr lang="en-US" b="1" dirty="0">
                <a:solidFill>
                  <a:srgbClr val="AFE6EF"/>
                </a:solidFill>
                <a:effectLst>
                  <a:outerShdw blurRad="38100" dist="38100" dir="2700000" algn="tl">
                    <a:srgbClr val="000000">
                      <a:alpha val="43137"/>
                    </a:srgbClr>
                  </a:outerShdw>
                </a:effectLst>
                <a:latin typeface="Tamil Bible" pitchFamily="2" charset="0"/>
              </a:rPr>
              <a:t>; </a:t>
            </a:r>
            <a:r>
              <a:rPr lang="en-US" b="1" dirty="0" err="1">
                <a:solidFill>
                  <a:srgbClr val="AFE6EF"/>
                </a:solidFill>
                <a:effectLst>
                  <a:outerShdw blurRad="38100" dist="38100" dir="2700000" algn="tl">
                    <a:srgbClr val="000000">
                      <a:alpha val="43137"/>
                    </a:srgbClr>
                  </a:outerShdw>
                </a:effectLst>
                <a:latin typeface="Tamil Bible" pitchFamily="2" charset="0"/>
              </a:rPr>
              <a:t>fl;bdhd</a:t>
            </a:r>
            <a:r>
              <a:rPr lang="en-US" b="1" dirty="0">
                <a:solidFill>
                  <a:srgbClr val="AFE6EF"/>
                </a:solidFill>
                <a:effectLst>
                  <a:outerShdw blurRad="38100" dist="38100" dir="2700000" algn="tl">
                    <a:srgbClr val="000000">
                      <a:alpha val="43137"/>
                    </a:srgbClr>
                  </a:outerShdw>
                </a:effectLst>
                <a:latin typeface="Tamil Bible" pitchFamily="2" charset="0"/>
              </a:rPr>
              <a:t>;.</a:t>
            </a: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FE6EF"/>
                </a:solidFill>
                <a:effectLst>
                  <a:outerShdw blurRad="38100" dist="38100" dir="2700000" algn="tl">
                    <a:srgbClr val="000000">
                      <a:alpha val="43137"/>
                    </a:srgbClr>
                  </a:outerShdw>
                </a:effectLst>
                <a:latin typeface="Comic Sans MS" panose="030F0702030302020204" pitchFamily="66" charset="0"/>
              </a:rPr>
              <a:t>(</a:t>
            </a:r>
            <a:r>
              <a:rPr lang="en" sz="1400" b="1" dirty="0">
                <a:solidFill>
                  <a:srgbClr val="AFE6EF"/>
                </a:solidFill>
                <a:effectLst>
                  <a:outerShdw blurRad="38100" dist="38100" dir="2700000" algn="tl">
                    <a:srgbClr val="000000">
                      <a:alpha val="43137"/>
                    </a:srgbClr>
                  </a:outerShdw>
                </a:effectLst>
                <a:latin typeface="Tamil Bible" pitchFamily="2" charset="0"/>
              </a:rPr>
              <a:t>NahRth</a:t>
            </a:r>
            <a:r>
              <a:rPr lang="en" sz="1400" b="1" dirty="0">
                <a:solidFill>
                  <a:srgbClr val="AFE6EF"/>
                </a:solidFill>
                <a:effectLst>
                  <a:outerShdw blurRad="38100" dist="38100" dir="2700000" algn="tl">
                    <a:srgbClr val="000000">
                      <a:alpha val="43137"/>
                    </a:srgbClr>
                  </a:outerShdw>
                </a:effectLst>
                <a:latin typeface="Comic Sans MS" panose="030F0702030302020204" pitchFamily="66" charset="0"/>
              </a:rPr>
              <a:t> 8:30)</a:t>
            </a:r>
          </a:p>
        </p:txBody>
      </p:sp>
      <p:sp>
        <p:nvSpPr>
          <p:cNvPr id="6" name="CuadroTexto 5">
            <a:extLst>
              <a:ext uri="{FF2B5EF4-FFF2-40B4-BE49-F238E27FC236}">
                <a16:creationId xmlns:a16="http://schemas.microsoft.com/office/drawing/2014/main" id="{1CDC61FA-5785-045F-68D1-3F663A80C605}"/>
              </a:ext>
            </a:extLst>
          </p:cNvPr>
          <p:cNvSpPr txBox="1"/>
          <p:nvPr/>
        </p:nvSpPr>
        <p:spPr>
          <a:xfrm>
            <a:off x="4423328" y="1074254"/>
            <a:ext cx="7568647" cy="1015663"/>
          </a:xfrm>
          <a:prstGeom prst="rect">
            <a:avLst/>
          </a:prstGeom>
          <a:noFill/>
        </p:spPr>
        <p:txBody>
          <a:bodyPr wrap="square" rtlCol="0">
            <a:spAutoFit/>
          </a:bodyPr>
          <a:lstStyle/>
          <a:p>
            <a:pPr>
              <a:spcBef>
                <a:spcPts val="600"/>
              </a:spcBef>
            </a:pPr>
            <a:r>
              <a:rPr lang="en" sz="2000" b="1" dirty="0"/>
              <a:t>Moses had commanded that upon entering Canaan, an altar should be built on Mount Ebal, and praise should be given to God (Deut. 27:5-7). Why on Mount Ebal and not on Gerizim?</a:t>
            </a:r>
          </a:p>
        </p:txBody>
      </p:sp>
      <p:pic>
        <p:nvPicPr>
          <p:cNvPr id="4" name="Imagen 3" descr="Un dibujo de una persona&#10;&#10;El contenido generado por IA puede ser incorrecto.">
            <a:extLst>
              <a:ext uri="{FF2B5EF4-FFF2-40B4-BE49-F238E27FC236}">
                <a16:creationId xmlns:a16="http://schemas.microsoft.com/office/drawing/2014/main" id="{22BDE07E-8FDD-BAD1-5482-A018566FFC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76CF066F-70F3-BA02-747B-30B725D26184}"/>
              </a:ext>
            </a:extLst>
          </p:cNvPr>
          <p:cNvSpPr txBox="1"/>
          <p:nvPr/>
        </p:nvSpPr>
        <p:spPr>
          <a:xfrm>
            <a:off x="126724" y="5479643"/>
            <a:ext cx="8023363" cy="1323439"/>
          </a:xfrm>
          <a:prstGeom prst="rect">
            <a:avLst/>
          </a:prstGeom>
          <a:noFill/>
        </p:spPr>
        <p:txBody>
          <a:bodyPr wrap="square">
            <a:spAutoFit/>
          </a:bodyPr>
          <a:lstStyle/>
          <a:p>
            <a:pPr>
              <a:spcBef>
                <a:spcPts val="600"/>
              </a:spcBef>
            </a:pPr>
            <a:r>
              <a:rPr lang="en" sz="2000" b="1" dirty="0"/>
              <a:t>In the midst of conquest, Israel sought a moment to rededicate itself to God. This is an invitation for us to imitate their example, rededicating ourselves to God, not only individually, but also as God's chosen people.</a:t>
            </a:r>
          </a:p>
        </p:txBody>
      </p:sp>
      <p:sp>
        <p:nvSpPr>
          <p:cNvPr id="10" name="CuadroTexto 9">
            <a:extLst>
              <a:ext uri="{FF2B5EF4-FFF2-40B4-BE49-F238E27FC236}">
                <a16:creationId xmlns:a16="http://schemas.microsoft.com/office/drawing/2014/main" id="{FD27FA92-4CC6-2AB7-6B23-A7F499E49C26}"/>
              </a:ext>
            </a:extLst>
          </p:cNvPr>
          <p:cNvSpPr txBox="1"/>
          <p:nvPr/>
        </p:nvSpPr>
        <p:spPr>
          <a:xfrm>
            <a:off x="4423328" y="3498220"/>
            <a:ext cx="3726759" cy="1938992"/>
          </a:xfrm>
          <a:prstGeom prst="rect">
            <a:avLst/>
          </a:prstGeom>
          <a:noFill/>
        </p:spPr>
        <p:txBody>
          <a:bodyPr wrap="square">
            <a:spAutoFit/>
          </a:bodyPr>
          <a:lstStyle/>
          <a:p>
            <a:pPr>
              <a:spcBef>
                <a:spcPts val="600"/>
              </a:spcBef>
            </a:pPr>
            <a:r>
              <a:rPr lang="en" sz="2000" b="1" dirty="0"/>
              <a:t>Jesus became a curse for us, so that we might receive the blessing (Gal. 3:13-14).                      This altar is, for us, a clear image of Jesus' sacrifice on our behalf.</a:t>
            </a:r>
          </a:p>
        </p:txBody>
      </p:sp>
      <p:pic>
        <p:nvPicPr>
          <p:cNvPr id="12" name="Imagen 11" descr="Un grupo de personas sentadas en una roca&#10;&#10;El contenido generado por IA puede ser incorrecto.">
            <a:extLst>
              <a:ext uri="{FF2B5EF4-FFF2-40B4-BE49-F238E27FC236}">
                <a16:creationId xmlns:a16="http://schemas.microsoft.com/office/drawing/2014/main" id="{2A1715F1-4AD0-BD9E-23E8-D0B5773141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298552" y="3499790"/>
            <a:ext cx="3683484" cy="3146627"/>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5487604D-5DAD-F234-7033-4C9DDBD60498}"/>
              </a:ext>
            </a:extLst>
          </p:cNvPr>
          <p:cNvSpPr txBox="1"/>
          <p:nvPr/>
        </p:nvSpPr>
        <p:spPr>
          <a:xfrm>
            <a:off x="4423328" y="2132349"/>
            <a:ext cx="7768672" cy="1323439"/>
          </a:xfrm>
          <a:prstGeom prst="rect">
            <a:avLst/>
          </a:prstGeom>
          <a:noFill/>
        </p:spPr>
        <p:txBody>
          <a:bodyPr wrap="square">
            <a:spAutoFit/>
          </a:bodyPr>
          <a:lstStyle/>
          <a:p>
            <a:pPr>
              <a:spcBef>
                <a:spcPts val="600"/>
              </a:spcBef>
            </a:pPr>
            <a:r>
              <a:rPr lang="en" sz="2000" b="1" dirty="0"/>
              <a:t>Both the altar and the laws that were to be written on a monument and read to the people were related to blessings and curses.                         (Deut. 27:12-13). The blessing was pronounced on Gerizim, and the curse on Ebal.</a:t>
            </a:r>
          </a:p>
        </p:txBody>
      </p:sp>
    </p:spTree>
    <p:extLst>
      <p:ext uri="{BB962C8B-B14F-4D97-AF65-F5344CB8AC3E}">
        <p14:creationId xmlns:p14="http://schemas.microsoft.com/office/powerpoint/2010/main" val="95979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0C87B41-BC57-83D7-55DC-E9A618044232}"/>
              </a:ext>
            </a:extLst>
          </p:cNvPr>
          <p:cNvSpPr txBox="1"/>
          <p:nvPr/>
        </p:nvSpPr>
        <p:spPr>
          <a:xfrm>
            <a:off x="108504" y="653422"/>
            <a:ext cx="6931580" cy="861774"/>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rgbClr val="855143"/>
                </a:solidFill>
                <a:latin typeface="Comic Sans MS" panose="030F0702030302020204" pitchFamily="66" charset="0"/>
              </a:rPr>
              <a:t>“</a:t>
            </a:r>
            <a:r>
              <a:rPr lang="en-US" b="1" dirty="0">
                <a:solidFill>
                  <a:srgbClr val="855143"/>
                </a:solidFill>
                <a:latin typeface="Tamil Bible" pitchFamily="2" charset="0"/>
              </a:rPr>
              <a:t>,];</a:t>
            </a:r>
            <a:r>
              <a:rPr lang="en-US" b="1" dirty="0" err="1">
                <a:solidFill>
                  <a:srgbClr val="855143"/>
                </a:solidFill>
                <a:latin typeface="Tamil Bible" pitchFamily="2" charset="0"/>
              </a:rPr>
              <a:t>uNty</a:t>
            </a:r>
            <a:r>
              <a:rPr lang="en-US" b="1" dirty="0">
                <a:solidFill>
                  <a:srgbClr val="855143"/>
                </a:solidFill>
                <a:latin typeface="Tamil Bible" pitchFamily="2" charset="0"/>
              </a:rPr>
              <a:t>; </a:t>
            </a:r>
            <a:r>
              <a:rPr lang="en-US" b="1" dirty="0" err="1">
                <a:solidFill>
                  <a:srgbClr val="855143"/>
                </a:solidFill>
                <a:latin typeface="Tamil Bible" pitchFamily="2" charset="0"/>
              </a:rPr>
              <a:t>Gj;jpuUf;F</a:t>
            </a:r>
            <a:r>
              <a:rPr lang="en-US" b="1" dirty="0">
                <a:solidFill>
                  <a:srgbClr val="855143"/>
                </a:solidFill>
                <a:latin typeface="Tamil Bible" pitchFamily="2" charset="0"/>
              </a:rPr>
              <a:t> </a:t>
            </a:r>
            <a:r>
              <a:rPr lang="en-US" b="1" dirty="0" err="1">
                <a:solidFill>
                  <a:srgbClr val="855143"/>
                </a:solidFill>
                <a:latin typeface="Tamil Bible" pitchFamily="2" charset="0"/>
              </a:rPr>
              <a:t>Kd;ghf</a:t>
            </a:r>
            <a:r>
              <a:rPr lang="en-US" b="1" dirty="0">
                <a:solidFill>
                  <a:srgbClr val="855143"/>
                </a:solidFill>
                <a:latin typeface="Tamil Bible" pitchFamily="2" charset="0"/>
              </a:rPr>
              <a:t> </a:t>
            </a:r>
            <a:r>
              <a:rPr lang="en-US" b="1" dirty="0" err="1">
                <a:solidFill>
                  <a:srgbClr val="855143"/>
                </a:solidFill>
                <a:latin typeface="Tamil Bible" pitchFamily="2" charset="0"/>
              </a:rPr>
              <a:t>NkhNr</a:t>
            </a:r>
            <a:r>
              <a:rPr lang="en-US" b="1" dirty="0">
                <a:solidFill>
                  <a:srgbClr val="855143"/>
                </a:solidFill>
                <a:latin typeface="Tamil Bible" pitchFamily="2" charset="0"/>
              </a:rPr>
              <a:t> </a:t>
            </a:r>
            <a:r>
              <a:rPr lang="en-US" b="1" dirty="0" err="1">
                <a:solidFill>
                  <a:srgbClr val="855143"/>
                </a:solidFill>
                <a:latin typeface="Tamil Bible" pitchFamily="2" charset="0"/>
              </a:rPr>
              <a:t>vOjpapUe;j</a:t>
            </a:r>
            <a:r>
              <a:rPr lang="en-US" b="1" dirty="0">
                <a:solidFill>
                  <a:srgbClr val="855143"/>
                </a:solidFill>
                <a:latin typeface="Tamil Bible" pitchFamily="2" charset="0"/>
              </a:rPr>
              <a:t> </a:t>
            </a:r>
            <a:r>
              <a:rPr lang="en-US" b="1" dirty="0" err="1">
                <a:solidFill>
                  <a:srgbClr val="855143"/>
                </a:solidFill>
                <a:latin typeface="Tamil Bible" pitchFamily="2" charset="0"/>
              </a:rPr>
              <a:t>epahag;gpukhzj;ij</a:t>
            </a:r>
            <a:r>
              <a:rPr lang="en-US" b="1" dirty="0">
                <a:solidFill>
                  <a:srgbClr val="855143"/>
                </a:solidFill>
                <a:latin typeface="Tamil Bible" pitchFamily="2" charset="0"/>
              </a:rPr>
              <a:t> </a:t>
            </a:r>
            <a:r>
              <a:rPr lang="en-US" b="1" dirty="0" err="1">
                <a:solidFill>
                  <a:srgbClr val="855143"/>
                </a:solidFill>
                <a:latin typeface="Tamil Bible" pitchFamily="2" charset="0"/>
              </a:rPr>
              <a:t>mtd</a:t>
            </a:r>
            <a:r>
              <a:rPr lang="en-US" b="1" dirty="0">
                <a:solidFill>
                  <a:srgbClr val="855143"/>
                </a:solidFill>
                <a:latin typeface="Tamil Bible" pitchFamily="2" charset="0"/>
              </a:rPr>
              <a:t>; </a:t>
            </a:r>
            <a:r>
              <a:rPr lang="en-US" b="1" dirty="0" err="1">
                <a:solidFill>
                  <a:srgbClr val="855143"/>
                </a:solidFill>
                <a:latin typeface="Tamil Bible" pitchFamily="2" charset="0"/>
              </a:rPr>
              <a:t>mq;Nf</a:t>
            </a:r>
            <a:r>
              <a:rPr lang="en-US" b="1" dirty="0">
                <a:solidFill>
                  <a:srgbClr val="855143"/>
                </a:solidFill>
                <a:latin typeface="Tamil Bible" pitchFamily="2" charset="0"/>
              </a:rPr>
              <a:t> </a:t>
            </a:r>
            <a:r>
              <a:rPr lang="en-US" b="1" dirty="0" err="1">
                <a:solidFill>
                  <a:srgbClr val="855143"/>
                </a:solidFill>
                <a:latin typeface="Tamil Bible" pitchFamily="2" charset="0"/>
              </a:rPr>
              <a:t>fw;fspy</a:t>
            </a:r>
            <a:r>
              <a:rPr lang="en-US" b="1" dirty="0">
                <a:solidFill>
                  <a:srgbClr val="855143"/>
                </a:solidFill>
                <a:latin typeface="Tamil Bible" pitchFamily="2" charset="0"/>
              </a:rPr>
              <a:t>; </a:t>
            </a:r>
            <a:r>
              <a:rPr lang="en-US" b="1" dirty="0" err="1">
                <a:solidFill>
                  <a:srgbClr val="855143"/>
                </a:solidFill>
                <a:latin typeface="Tamil Bible" pitchFamily="2" charset="0"/>
              </a:rPr>
              <a:t>Ngh;j;njOjpdhd</a:t>
            </a:r>
            <a:r>
              <a:rPr lang="en-US" b="1" dirty="0">
                <a:solidFill>
                  <a:srgbClr val="855143"/>
                </a:solidFill>
                <a:latin typeface="Tamil Bible" pitchFamily="2" charset="0"/>
              </a:rPr>
              <a:t>;.</a:t>
            </a:r>
            <a:r>
              <a:rPr lang="en" b="1" dirty="0">
                <a:solidFill>
                  <a:srgbClr val="855143"/>
                </a:solidFill>
                <a:latin typeface="Comic Sans MS" panose="030F0702030302020204" pitchFamily="66" charset="0"/>
              </a:rPr>
              <a:t>” </a:t>
            </a:r>
            <a:r>
              <a:rPr lang="en" sz="1400" b="1" dirty="0">
                <a:solidFill>
                  <a:srgbClr val="855143"/>
                </a:solidFill>
                <a:latin typeface="Comic Sans MS" panose="030F0702030302020204" pitchFamily="66" charset="0"/>
              </a:rPr>
              <a:t>(</a:t>
            </a:r>
            <a:r>
              <a:rPr lang="en" sz="1400" b="1" dirty="0">
                <a:solidFill>
                  <a:srgbClr val="855143"/>
                </a:solidFill>
                <a:latin typeface="Tamil Bible" pitchFamily="2" charset="0"/>
              </a:rPr>
              <a:t>NahRth</a:t>
            </a:r>
            <a:r>
              <a:rPr lang="en" sz="1400" b="1" dirty="0">
                <a:solidFill>
                  <a:srgbClr val="855143"/>
                </a:solidFill>
                <a:latin typeface="Comic Sans MS" panose="030F0702030302020204" pitchFamily="66" charset="0"/>
              </a:rPr>
              <a:t> 8:32)</a:t>
            </a:r>
          </a:p>
        </p:txBody>
      </p:sp>
      <p:sp>
        <p:nvSpPr>
          <p:cNvPr id="5" name="CuadroTexto 4">
            <a:extLst>
              <a:ext uri="{FF2B5EF4-FFF2-40B4-BE49-F238E27FC236}">
                <a16:creationId xmlns:a16="http://schemas.microsoft.com/office/drawing/2014/main" id="{14FFE9F3-C763-20C3-74DD-8A297B84FD6C}"/>
              </a:ext>
            </a:extLst>
          </p:cNvPr>
          <p:cNvSpPr txBox="1"/>
          <p:nvPr/>
        </p:nvSpPr>
        <p:spPr>
          <a:xfrm>
            <a:off x="197953" y="1486597"/>
            <a:ext cx="6842130" cy="1631216"/>
          </a:xfrm>
          <a:prstGeom prst="rect">
            <a:avLst/>
          </a:prstGeom>
          <a:noFill/>
        </p:spPr>
        <p:txBody>
          <a:bodyPr wrap="square" rtlCol="0">
            <a:spAutoFit/>
          </a:bodyPr>
          <a:lstStyle/>
          <a:p>
            <a:pPr>
              <a:spcBef>
                <a:spcPts val="600"/>
              </a:spcBef>
            </a:pPr>
            <a:r>
              <a:rPr lang="en" sz="2000" b="1" dirty="0"/>
              <a:t>After building the altar on Mount Ebal, Joshua set up some stones and plastered them with lime. Then he wrote on them a copy of the law [Deuteronomy, which included the Ten Commandments and various laws, along with blessings and curses] (Josh. 8:32; Deut. 27:2-3).</a:t>
            </a:r>
          </a:p>
        </p:txBody>
      </p:sp>
      <p:pic>
        <p:nvPicPr>
          <p:cNvPr id="7" name="Imagen 6" descr="Imagen en blanco y negro de un grupo de personas de pie&#10;&#10;El contenido generado por IA puede ser incorrecto.">
            <a:extLst>
              <a:ext uri="{FF2B5EF4-FFF2-40B4-BE49-F238E27FC236}">
                <a16:creationId xmlns:a16="http://schemas.microsoft.com/office/drawing/2014/main" id="{B7A01643-1C1A-61E1-8D73-9A37A0B06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06254" y="699867"/>
            <a:ext cx="4677241" cy="4677241"/>
          </a:xfrm>
          <a:prstGeom prst="round2DiagRect">
            <a:avLst>
              <a:gd name="adj1" fmla="val 9178"/>
              <a:gd name="adj2" fmla="val 0"/>
            </a:avLst>
          </a:prstGeom>
          <a:ln w="38100" cap="sq">
            <a:solidFill>
              <a:srgbClr val="855143"/>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9F256775-F7C8-8EFE-F7E5-E7DD706765E6}"/>
              </a:ext>
            </a:extLst>
          </p:cNvPr>
          <p:cNvSpPr txBox="1"/>
          <p:nvPr/>
        </p:nvSpPr>
        <p:spPr>
          <a:xfrm>
            <a:off x="7040084" y="5464658"/>
            <a:ext cx="5151916" cy="1323439"/>
          </a:xfrm>
          <a:prstGeom prst="rect">
            <a:avLst/>
          </a:prstGeom>
          <a:noFill/>
        </p:spPr>
        <p:txBody>
          <a:bodyPr wrap="square">
            <a:spAutoFit/>
          </a:bodyPr>
          <a:lstStyle/>
          <a:p>
            <a:pPr>
              <a:spcBef>
                <a:spcPts val="600"/>
              </a:spcBef>
            </a:pPr>
            <a:r>
              <a:rPr lang="en" sz="2000" b="1" dirty="0"/>
              <a:t>In addition to our personal renewal, the Holy Communion also provides us with that special moment of renewal as the people of God.</a:t>
            </a:r>
          </a:p>
        </p:txBody>
      </p:sp>
      <p:sp>
        <p:nvSpPr>
          <p:cNvPr id="11" name="CuadroTexto 10">
            <a:extLst>
              <a:ext uri="{FF2B5EF4-FFF2-40B4-BE49-F238E27FC236}">
                <a16:creationId xmlns:a16="http://schemas.microsoft.com/office/drawing/2014/main" id="{8D53CA52-0BB1-8097-3A5C-29442FF0F579}"/>
              </a:ext>
            </a:extLst>
          </p:cNvPr>
          <p:cNvSpPr txBox="1"/>
          <p:nvPr/>
        </p:nvSpPr>
        <p:spPr>
          <a:xfrm>
            <a:off x="197953" y="4642288"/>
            <a:ext cx="4345471" cy="1938992"/>
          </a:xfrm>
          <a:prstGeom prst="rect">
            <a:avLst/>
          </a:prstGeom>
          <a:noFill/>
        </p:spPr>
        <p:txBody>
          <a:bodyPr wrap="square">
            <a:spAutoFit/>
          </a:bodyPr>
          <a:lstStyle/>
          <a:p>
            <a:pPr>
              <a:spcBef>
                <a:spcPts val="600"/>
              </a:spcBef>
            </a:pPr>
            <a:r>
              <a:rPr lang="en" sz="2000" b="1" dirty="0"/>
              <a:t>This is a calling for us as well.                  As God's remnant people, we must periodically renew our covenant with Him, remembering how He has led us this far and the blessings He has bestowed upon us.</a:t>
            </a:r>
          </a:p>
        </p:txBody>
      </p:sp>
      <p:pic>
        <p:nvPicPr>
          <p:cNvPr id="13" name="Imagen 12" descr="Taza de vidrio sobre una mesa&#10;&#10;El contenido generado por IA puede ser incorrecto.">
            <a:extLst>
              <a:ext uri="{FF2B5EF4-FFF2-40B4-BE49-F238E27FC236}">
                <a16:creationId xmlns:a16="http://schemas.microsoft.com/office/drawing/2014/main" id="{A54C68E6-780F-25FA-AB6B-F8A9415A3E0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67462" y="4375605"/>
            <a:ext cx="2167173" cy="2253300"/>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0502D75-A8F2-39FD-1294-1FAFB825A128}"/>
              </a:ext>
            </a:extLst>
          </p:cNvPr>
          <p:cNvSpPr txBox="1"/>
          <p:nvPr/>
        </p:nvSpPr>
        <p:spPr>
          <a:xfrm>
            <a:off x="197954" y="3218331"/>
            <a:ext cx="6842130" cy="1323439"/>
          </a:xfrm>
          <a:prstGeom prst="rect">
            <a:avLst/>
          </a:prstGeom>
          <a:noFill/>
        </p:spPr>
        <p:txBody>
          <a:bodyPr wrap="square">
            <a:spAutoFit/>
          </a:bodyPr>
          <a:lstStyle/>
          <a:p>
            <a:pPr>
              <a:spcBef>
                <a:spcPts val="600"/>
              </a:spcBef>
            </a:pPr>
            <a:r>
              <a:rPr lang="en" sz="2000" b="1" dirty="0"/>
              <a:t>Finally, the law was read to the people, divided into two parts—one on each mountain side (Josh. 8:33-35). In this way, the covenant between God and his people was renewed.</a:t>
            </a:r>
          </a:p>
        </p:txBody>
      </p:sp>
      <p:sp>
        <p:nvSpPr>
          <p:cNvPr id="3" name="CuadroTexto 2">
            <a:extLst>
              <a:ext uri="{FF2B5EF4-FFF2-40B4-BE49-F238E27FC236}">
                <a16:creationId xmlns:a16="http://schemas.microsoft.com/office/drawing/2014/main" id="{B5D08E7F-4B2D-0DD2-6870-64DCE120DE40}"/>
              </a:ext>
            </a:extLst>
          </p:cNvPr>
          <p:cNvSpPr txBox="1"/>
          <p:nvPr/>
        </p:nvSpPr>
        <p:spPr>
          <a:xfrm>
            <a:off x="0" y="-137669"/>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n" sz="44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latin typeface="Tamil Bible" pitchFamily="2" charset="0"/>
              </a:rPr>
              <a:t>epahag;gpukhzj;ij epidj;jy;</a:t>
            </a:r>
          </a:p>
        </p:txBody>
      </p:sp>
    </p:spTree>
    <p:extLst>
      <p:ext uri="{BB962C8B-B14F-4D97-AF65-F5344CB8AC3E}">
        <p14:creationId xmlns:p14="http://schemas.microsoft.com/office/powerpoint/2010/main" val="1609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1" grpId="0"/>
      <p:bldP spid="6" grpId="0"/>
      <p:bldP spid="3"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578</TotalTime>
  <Words>1737</Words>
  <Application>Microsoft Office PowerPoint</Application>
  <PresentationFormat>Panorámica</PresentationFormat>
  <Paragraphs>61</Paragraphs>
  <Slides>12</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Comic Sans MS</vt:lpstr>
      <vt:lpstr>Aptos Display</vt:lpstr>
      <vt:lpstr>Aptos</vt:lpstr>
      <vt:lpstr>Arial</vt:lpstr>
      <vt:lpstr>Constantia</vt:lpstr>
      <vt:lpstr>Tamil Bible</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96</cp:revision>
  <dcterms:created xsi:type="dcterms:W3CDTF">2025-10-14T06:18:54Z</dcterms:created>
  <dcterms:modified xsi:type="dcterms:W3CDTF">2025-11-09T19:34:09Z</dcterms:modified>
</cp:coreProperties>
</file>