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1" r:id="rId3"/>
    <p:sldId id="272" r:id="rId4"/>
    <p:sldId id="273" r:id="rId5"/>
    <p:sldId id="259" r:id="rId6"/>
    <p:sldId id="260" r:id="rId7"/>
    <p:sldId id="261" r:id="rId8"/>
    <p:sldId id="262" r:id="rId9"/>
    <p:sldId id="270" r:id="rId10"/>
    <p:sldId id="263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,Uf;Fk; midj;ijAk; ,NaR gilj;jhh;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dirty="0">
              <a:solidFill>
                <a:schemeClr val="tx1"/>
              </a:solidFill>
            </a:rPr>
            <a:t>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mth; xU rpU\;bahf khwpdhh;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mtUk; ek;ik NghyNt f\;lq;fisAk;&gt; Jd;gq;fisAk;&gt; grpiaAk;&gt; NtjidiaAk; mDgtpj;jhh;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Vrh</a:t>
          </a:r>
          <a:r>
            <a:rPr lang="en" sz="1800" b="1" dirty="0">
              <a:solidFill>
                <a:schemeClr val="tx1"/>
              </a:solidFill>
            </a:rPr>
            <a:t>. 53:3; 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khw;F</a:t>
          </a:r>
          <a:r>
            <a:rPr lang="en" sz="1800" b="1" dirty="0">
              <a:solidFill>
                <a:schemeClr val="tx1"/>
              </a:solidFill>
            </a:rPr>
            <a:t>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ek;ik NghyNt mtUk; Nrhjpf;fg;gl;lhh;</a:t>
          </a:r>
          <a:r>
            <a:rPr lang="en" sz="1600" b="1" dirty="0">
              <a:solidFill>
                <a:schemeClr val="tx1"/>
              </a:solidFill>
            </a:rPr>
            <a:t> (</a:t>
          </a:r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" sz="1600" b="1" dirty="0">
              <a:solidFill>
                <a:schemeClr val="tx1"/>
              </a:solidFill>
            </a:rPr>
            <a:t>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mth; ePjpAs;stuhf ,Ue;J&gt; ek; ghtq;fSf;fhf kdg;G+h;tkhf Jd;gg;gl;lhh;</a:t>
          </a:r>
          <a:r>
            <a:rPr lang="en" sz="1800" b="1" dirty="0">
              <a:solidFill>
                <a:schemeClr val="tx1"/>
              </a:solidFill>
            </a:rPr>
            <a:t>                          (1 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NgJ</a:t>
          </a:r>
          <a:r>
            <a:rPr lang="en" sz="1800" b="1" dirty="0">
              <a:solidFill>
                <a:schemeClr val="tx1"/>
              </a:solidFill>
            </a:rPr>
            <a:t>. 3:18; </a:t>
          </a:r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dirty="0">
              <a:solidFill>
                <a:schemeClr val="tx1"/>
              </a:solidFill>
            </a:rPr>
            <a:t>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Tamil Bible" pitchFamily="2" charset="0"/>
            </a:rPr>
            <a:t>k</a:t>
          </a:r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hpj;J caph;njOe;jjd; %yk;&gt; mth; jdJ ,uh[;aj;jpy; epj;jpa [Ptid ekf;F cWjpaspj;jhh;</a:t>
          </a:r>
          <a:br>
            <a:rPr lang="en" sz="1600" b="1" dirty="0">
              <a:solidFill>
                <a:schemeClr val="tx1"/>
              </a:solidFill>
            </a:rPr>
          </a:br>
          <a:r>
            <a:rPr lang="en" sz="1600" b="1" dirty="0">
              <a:solidFill>
                <a:schemeClr val="tx1"/>
              </a:solidFill>
            </a:rPr>
            <a:t>(</a:t>
          </a:r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Nuh</a:t>
          </a:r>
          <a:r>
            <a:rPr lang="en" sz="1600" b="1" dirty="0">
              <a:solidFill>
                <a:schemeClr val="tx1"/>
              </a:solidFill>
            </a:rPr>
            <a:t>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,it midj;JNk mth; ek;Nky; itj;j md;Gf;fhf</a:t>
          </a:r>
          <a:r>
            <a:rPr lang="en" sz="1600" b="1" dirty="0">
              <a:solidFill>
                <a:schemeClr val="tx1"/>
              </a:solidFill>
            </a:rPr>
            <a:t> (1</a:t>
          </a:r>
          <a:r>
            <a:rPr lang="en" sz="1600" b="1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600" b="1" dirty="0">
              <a:solidFill>
                <a:schemeClr val="tx1"/>
              </a:solidFill>
            </a:rPr>
            <a:t>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6083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,Uf;Fk; midj;ijAk; ,NaR gilj;jhh;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kern="1200" dirty="0">
              <a:solidFill>
                <a:schemeClr val="tx1"/>
              </a:solidFill>
            </a:rPr>
            <a:t>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mth; xU rpU\;bahf khwpdhh;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mtUk; ek;ik NghyNt f\;lq;fisAk;&gt; Jd;gq;fisAk;&gt; grpiaAk;&gt; NtjidiaAk; mDgtpj;jhh;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Vrh</a:t>
          </a:r>
          <a:r>
            <a:rPr lang="en" sz="1800" b="1" kern="1200" dirty="0">
              <a:solidFill>
                <a:schemeClr val="tx1"/>
              </a:solidFill>
            </a:rPr>
            <a:t>. 53:3; 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khw;F</a:t>
          </a:r>
          <a:r>
            <a:rPr lang="en" sz="1800" b="1" kern="1200" dirty="0">
              <a:solidFill>
                <a:schemeClr val="tx1"/>
              </a:solidFill>
            </a:rPr>
            <a:t>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ek;ik NghyNt mtUk; Nrhjpf;fg;gl;lhh;</a:t>
          </a:r>
          <a:r>
            <a:rPr lang="en" sz="1600" b="1" kern="1200" dirty="0">
              <a:solidFill>
                <a:schemeClr val="tx1"/>
              </a:solidFill>
            </a:rPr>
            <a:t> (</a:t>
          </a: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" sz="1600" b="1" kern="1200" dirty="0">
              <a:solidFill>
                <a:schemeClr val="tx1"/>
              </a:solidFill>
            </a:rPr>
            <a:t>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mth; ePjpAs;stuhf ,Ue;J&gt; ek; ghtq;fSf;fhf kdg;G+h;tkhf Jd;gg;gl;lhh;</a:t>
          </a:r>
          <a:r>
            <a:rPr lang="en" sz="1800" b="1" kern="1200" dirty="0">
              <a:solidFill>
                <a:schemeClr val="tx1"/>
              </a:solidFill>
            </a:rPr>
            <a:t>                          (1 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NgJ</a:t>
          </a:r>
          <a:r>
            <a:rPr lang="en" sz="1800" b="1" kern="1200" dirty="0">
              <a:solidFill>
                <a:schemeClr val="tx1"/>
              </a:solidFill>
            </a:rPr>
            <a:t>. 3:18; </a:t>
          </a: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800" b="1" kern="1200" dirty="0">
              <a:solidFill>
                <a:schemeClr val="tx1"/>
              </a:solidFill>
            </a:rPr>
            <a:t>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Tamil Bible" pitchFamily="2" charset="0"/>
            </a:rPr>
            <a:t>k</a:t>
          </a: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hpj;J caph;njOe;jjd; %yk;&gt; mth; jdJ ,uh[;aj;jpy; epj;jpa [Ptid ekf;F cWjpaspj;jhh;</a:t>
          </a:r>
          <a:br>
            <a:rPr lang="en" sz="1600" b="1" kern="1200" dirty="0">
              <a:solidFill>
                <a:schemeClr val="tx1"/>
              </a:solidFill>
            </a:rPr>
          </a:br>
          <a:r>
            <a:rPr lang="en" sz="1600" b="1" kern="1200" dirty="0">
              <a:solidFill>
                <a:schemeClr val="tx1"/>
              </a:solidFill>
            </a:rPr>
            <a:t>(</a:t>
          </a: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Nuh</a:t>
          </a:r>
          <a:r>
            <a:rPr lang="en" sz="1600" b="1" kern="1200" dirty="0">
              <a:solidFill>
                <a:schemeClr val="tx1"/>
              </a:solidFill>
            </a:rPr>
            <a:t>.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63757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,it midj;JNk mth; ek;Nky; itj;j md;Gf;fhf</a:t>
          </a:r>
          <a:r>
            <a:rPr lang="en" sz="1600" b="1" kern="1200" dirty="0">
              <a:solidFill>
                <a:schemeClr val="tx1"/>
              </a:solidFill>
            </a:rPr>
            <a:t> (1</a:t>
          </a:r>
          <a:r>
            <a:rPr lang="en" sz="1600" b="1" kern="1200" dirty="0">
              <a:solidFill>
                <a:schemeClr val="tx1"/>
              </a:solidFill>
              <a:latin typeface="Tamil Bible" pitchFamily="2" charset="0"/>
            </a:rPr>
            <a:t>Nah</a:t>
          </a:r>
          <a:r>
            <a:rPr lang="en" sz="1600" b="1" kern="1200" dirty="0">
              <a:solidFill>
                <a:schemeClr val="tx1"/>
              </a:solidFill>
            </a:rPr>
            <a:t>. 4:10)</a:t>
          </a:r>
        </a:p>
      </dsp:txBody>
      <dsp:txXfrm>
        <a:off x="8008154" y="4463757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6B39-3B50-49B2-A00E-FDD81EB156D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493161" y="92466"/>
            <a:ext cx="114865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rfy</a:t>
            </a:r>
            <a:r>
              <a:rPr kumimoji="0" lang="es-E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Aj;jq;fSf;Fk</a:t>
            </a:r>
            <a:r>
              <a:rPr kumimoji="0" lang="es-E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gpz;zdp</a:t>
            </a:r>
            <a:r>
              <a:rPr kumimoji="0" lang="es-E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Aj;jk</a:t>
            </a:r>
            <a:r>
              <a:rPr kumimoji="0" lang="es-E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ghlk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1,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6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Vg;uy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C1D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302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00925" y="3573489"/>
            <a:ext cx="4486275" cy="3108543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thdj;jpNy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Aj;jKz;lhapw;W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@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kpfhNtYk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mtidr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Nrh;e;j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J}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jh;fSk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tYrh;g;gj;NjhNl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Aj;jk;gz;zpdhh;fs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;@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tYrh;g;gKk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mijr;Nrh;e;j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J}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jUk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Aj;jk;gz;zpAk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n[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aq;nfhs;stpy;iy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thdj;jpy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mth;fs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,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Ue;j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,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lKk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fhzg;glhkw;Nghapw;W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    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ntspg;gLj;jy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12:7, 8)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Kuz;ghl;bd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Muk;gk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guNyhfj;jpy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fpsh;r;rp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G+kpapy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fpsh;r;rp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md;G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vjph;gLfpwJ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,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d;Ws;s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  <a:ea typeface="+mn-ea"/>
                <a:cs typeface="+mn-cs"/>
              </a:rPr>
              <a:t>Kuz;ghL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-1" y="-9625"/>
            <a:ext cx="5126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ehk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tpz;kPd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ghpkhzq;fspd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Nkhjypy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Ko;fp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tho;fpNwhk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ekf;F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njhpahtpl;lhYk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;&gt;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my;yJ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,J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rhj;jpak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vd;W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ek;ghtpl;lhYk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;&gt;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Nkhjy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cz;ikahdJ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0" y="2765257"/>
            <a:ext cx="51402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Mgj;jpy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NjtDila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murhq;fk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;&gt;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NjtJ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}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jh;fs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kw;Wk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tPo;r;rpailahj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cyfq;fspd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tpRthrk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d;W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cq;fs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tpRthrKk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vd;Dila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tpRthrKk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Mgj;jpy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cs;sd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0" y="1229005"/>
            <a:ext cx="51268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Nkhjypy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cs;s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ty;yikfs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Md;kPfk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;&gt;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ek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fz;Zf;F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njhpahjit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vNg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6:12).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MdhYk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Nghhpd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tpisTfis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ek;khy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czu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KbfpwJ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NguopTfs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xOf;ff;NfL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kuzk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  <a:ea typeface="+mn-ea"/>
                <a:cs typeface="+mn-cs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66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mil Bible" pitchFamily="2" charset="0"/>
              </a:rPr>
              <a:t>Kuz;ghl;bd; Muk;gk;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eP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rpU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\;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bf;fg;gl;l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ehs;Jtf;fp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cd;dpy</a:t>
            </a:r>
            <a:r>
              <a:rPr lang="en-GB" b="1" dirty="0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mepahak</a:t>
            </a:r>
            <a:r>
              <a:rPr lang="en-GB" b="1" dirty="0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fz;L</a:t>
            </a:r>
            <a:r>
              <a:rPr lang="en-GB" b="1" dirty="0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gpbf;fg;gl;lJkl;Lk</a:t>
            </a:r>
            <a:r>
              <a:rPr lang="en-GB" b="1" dirty="0">
                <a:solidFill>
                  <a:srgbClr val="FF00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;&gt;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 cd;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topfspy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Fiwaw;wpUe;jha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Tamil Bible" pitchFamily="2" charset="0"/>
              </a:rPr>
              <a:t>vNrf;fpNay;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355211" y="1173692"/>
            <a:ext cx="740791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V</a:t>
            </a:r>
            <a:r>
              <a:rPr lang="en-GB" sz="1900" b="1" dirty="0">
                <a:latin typeface="Tamil Bible" pitchFamily="2" charset="0"/>
              </a:rPr>
              <a:t>n</a:t>
            </a:r>
            <a:r>
              <a:rPr lang="en" sz="1900" b="1" dirty="0">
                <a:latin typeface="Tamil Bible" pitchFamily="2" charset="0"/>
              </a:rPr>
              <a:t>jdpy;&gt; Njtid mtek;gpf;if nfhs;s Vthis J}z;ba xU caphpdk; ,Ue;jJ vd;w cz;ik&gt; kdpjFyk; ,Ug;gjw;F Kd;Ng NjtDf;F vjpuhd fpsh;r;rpiaf; Fwpf;fpwJ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Mjp</a:t>
            </a:r>
            <a:r>
              <a:rPr lang="en" sz="1900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188003"/>
            <a:ext cx="923898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ekf;F ehNk Nfl;Lf;nfhs;sf;$ba Kjy; Nfs;tp vd;dntd;why;</a:t>
            </a:r>
            <a:r>
              <a:rPr lang="en" sz="1900" b="1" dirty="0"/>
              <a:t>: </a:t>
            </a:r>
            <a:r>
              <a:rPr lang="en" sz="1900" b="1" dirty="0">
                <a:latin typeface="Tamil Bible" pitchFamily="2" charset="0"/>
              </a:rPr>
              <a:t>Njtd; gprhir gilj;jhuh? </a:t>
            </a:r>
            <a:r>
              <a:rPr lang="en-US" sz="1900" b="1" dirty="0" err="1">
                <a:latin typeface="Tamil Bible" pitchFamily="2" charset="0"/>
              </a:rPr>
              <a:t>mjhtJ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Njtd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xU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jPa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caphpdj;ij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gilj;jhuh</a:t>
            </a:r>
            <a:r>
              <a:rPr lang="en-US" sz="1900" b="1" dirty="0">
                <a:latin typeface="Tamil Bible" pitchFamily="2" charset="0"/>
              </a:rPr>
              <a:t>?</a:t>
            </a:r>
            <a:endParaRPr lang="en" sz="1900" b="1" dirty="0">
              <a:latin typeface="Tamil Bible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299201" y="3760915"/>
            <a:ext cx="740677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gprhR “Y}rpgh;” vd;W miof;fg;gLk; xU NjtJ}jd; vd;W Ntjk; nrhy;YfpwJ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Vrh</a:t>
            </a:r>
            <a:r>
              <a:rPr lang="en" sz="1900" b="1" dirty="0"/>
              <a:t>. 14:12). </a:t>
            </a:r>
            <a:r>
              <a:rPr lang="en" sz="1900" b="1" dirty="0">
                <a:latin typeface="Tamil Bible" pitchFamily="2" charset="0"/>
              </a:rPr>
              <a:t>,e;j NjtJ}jd; G+uzkhfTk; mofhfTk; gilf;fg;gl;lhh;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vNr</a:t>
            </a:r>
            <a:r>
              <a:rPr lang="en" sz="1900" b="1" dirty="0"/>
              <a:t>. 28:12). </a:t>
            </a:r>
            <a:r>
              <a:rPr lang="en" sz="1900" b="1" dirty="0">
                <a:latin typeface="Tamil Bible" pitchFamily="2" charset="0"/>
              </a:rPr>
              <a:t>xU NjtJ}jd; tpUk;Gk; kpf cah;e;j gjtpf;F mth; cah;j;jg;gl;lhh;: ghJfhf;Fk; Nf&amp;g;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vNr</a:t>
            </a:r>
            <a:r>
              <a:rPr lang="en" sz="1900" b="1" dirty="0"/>
              <a:t>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440936" y="2045680"/>
            <a:ext cx="70334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NjtDf;Fk; mtUila caphpdq;fSf;Fk; ,ilNa mtek;gpf;ifia tpijf;Fk; ,e;j caphpdj;ij ,NaR “vjphp” vd;W mioj;jhh;&gt; mij mth; gprhR vd;W milahsk; fhl;bdhh;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kj;</a:t>
            </a:r>
            <a:r>
              <a:rPr lang="en" sz="1900" b="1" dirty="0"/>
              <a:t>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288535" y="4941479"/>
            <a:ext cx="77323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Y}rpgh; rhpahdtuhf ,Ue;jhy; mth; vg;gb gprhrhf khwpdhh;?</a:t>
            </a:r>
            <a:r>
              <a:rPr lang="en" sz="1900" b="1" dirty="0"/>
              <a:t> </a:t>
            </a:r>
            <a:r>
              <a:rPr lang="en" sz="1900" b="1" dirty="0">
                <a:latin typeface="Tamil Bible" pitchFamily="2" charset="0"/>
              </a:rPr>
              <a:t>NjtDf;Fk; mtUf;Fk; ,ilNa Kuz;ghL vg;gb njhlq;fpaJ.</a:t>
            </a:r>
            <a:r>
              <a:rPr lang="en" sz="1900" b="1" dirty="0"/>
              <a:t> </a:t>
            </a:r>
            <a:r>
              <a:rPr lang="en" sz="1900" b="1" dirty="0">
                <a:latin typeface="Tamil Bible" pitchFamily="2" charset="0"/>
              </a:rPr>
              <a:t>Njtd; mth; gilj;j vy;yh caphpdq;fisAk; NghyNt&gt; Njh;T nra;Ak; Rje;jpuj;ij mtUf;F toq;fpdhh;&gt; NkYk; tpthpf;f Kbahj tifapy;&gt; Y}rpgh; fpsh;r;rp nra;a KbT nra;jhh;&gt; NkYk; NjtDila rpk;khrdj;ij Mf;fpukpf;f tpUk;gpdhh;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vNr</a:t>
            </a:r>
            <a:r>
              <a:rPr lang="en" sz="1900" b="1" dirty="0"/>
              <a:t>. 28:15; </a:t>
            </a:r>
            <a:r>
              <a:rPr lang="en" sz="1900" b="1" dirty="0">
                <a:latin typeface="Tamil Bible" pitchFamily="2" charset="0"/>
              </a:rPr>
              <a:t>Vrh</a:t>
            </a:r>
            <a:r>
              <a:rPr lang="en" sz="1900" b="1" dirty="0"/>
              <a:t>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guNyhfj;jpy; fpsh;r;rp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thy;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thdj;jpd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el;rj;jpuq;fspy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%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d;wpnyhUgq;if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Oj;J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mitfisg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g+kpapy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tpoj;js;spw;W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ntspg;gLj;jy;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12:4)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9225" y="1752613"/>
            <a:ext cx="299084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0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180748" y="5551465"/>
            <a:ext cx="9163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,d;Wk; me;j Aj;jk; njhlh;fpwJ</a:t>
            </a:r>
            <a:r>
              <a:rPr lang="en" sz="2000" b="1" dirty="0"/>
              <a:t>. </a:t>
            </a:r>
            <a:r>
              <a:rPr lang="en-GB" sz="2000" b="1" dirty="0">
                <a:latin typeface="Tamil Bible" pitchFamily="2" charset="0"/>
              </a:rPr>
              <a:t>r</a:t>
            </a:r>
            <a:r>
              <a:rPr lang="en" sz="2000" b="1" dirty="0">
                <a:latin typeface="Tamil Bible" pitchFamily="2" charset="0"/>
              </a:rPr>
              <a:t>hj;jhd; ,d;Wk; RWRWg;ghf ,Uf;fpwhd;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NjtDf;F vjpuhf fyfk; nra;a xt;nthU egiuAk; ,Of;f Kaw;rpf;fpwhd;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,U gf;fq;fs; kl;LNk cs;sd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NjtDila rl;lq;fSf;F fPo;gbNthh; my;yJ mij epuhfhpg;Nghh;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KbT ek;KilaJ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30:11, 16, 19; 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24:15).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31989" y="1193509"/>
            <a:ext cx="5473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guNyhfj;jpd; rpk;khrdj;ijf; ifg;gw;Wtjw;fhd jdJ tpUg;gj;jpy;&gt; Y}rpgh; nja;tPf murhq;fj;jpd; ePjpiag; gw;wp NjtJ}jh;fsplk; Nfs;tp vOg;gpdhh;</a:t>
            </a:r>
            <a:r>
              <a:rPr lang="en" sz="2000" b="1" dirty="0"/>
              <a:t>. </a:t>
            </a:r>
            <a:r>
              <a:rPr lang="en-GB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th;fs; midtUk; Rje;jpukhf ,Uf;ftpy;iyah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Vd; fLikahd kw;Wk; epahakw;w my;yJ cWjpaw;w rl;lq;fSf;F mbgzpa Ntz;Lk;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775439" y="3293078"/>
            <a:ext cx="5797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Y}rpgh; Fw;wg;gLj;Jk; rhj;jhdhf khwpdhd;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12:10; </a:t>
            </a:r>
            <a:r>
              <a:rPr lang="en" sz="2000" b="1" dirty="0">
                <a:latin typeface="Tamil Bible" pitchFamily="2" charset="0"/>
              </a:rPr>
              <a:t>NahG</a:t>
            </a:r>
            <a:r>
              <a:rPr lang="en" sz="2000" b="1" dirty="0"/>
              <a:t> 1:6, 9-10). </a:t>
            </a:r>
            <a:r>
              <a:rPr lang="en" sz="2000" b="1" dirty="0">
                <a:latin typeface="Tamil Bible" pitchFamily="2" charset="0"/>
              </a:rPr>
              <a:t>mtUila mZFKiwia khw;Wk;gb Njtd; nfhLj;j md;ghd miog;Gfs; midj;ijAk; epuhfhpj;jhh;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62349" y="4469127"/>
            <a:ext cx="8629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fpsh;r;rp xU ntspg;gilahd Aj;jkhf khwpaJ&gt; xt;nthU NjtJ}jUk; jq;fs; Kbit vLf;fNtz;ba xU Aj;jk;</a:t>
            </a:r>
            <a:r>
              <a:rPr lang="en" sz="2000" b="1" dirty="0"/>
              <a:t>. 1/3 </a:t>
            </a:r>
            <a:r>
              <a:rPr lang="en" sz="2000" b="1" dirty="0">
                <a:latin typeface="Tamil Bible" pitchFamily="2" charset="0"/>
              </a:rPr>
              <a:t>gq;F J}jh;fs; rhj;jhid gpd;gw;wpdhh;fs;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kw;wth;fs; NjtDf;F cz;ikahf ,Ue;jhh;fs;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12:4).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  <a:latin typeface="Tamil Bible" pitchFamily="2" charset="0"/>
              </a:rPr>
              <a:t>G+Nyhfj;jpy; fpsh;r;rp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eph;thzp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cdf;F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mwptpj;jtd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ahh;?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Grpf;fNtz;lhk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cdf;F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tpyf;fpd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tpUl;rj;jpd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fdpiag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Grpj;jhNah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Mjpahfkk;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1" y="1294328"/>
            <a:ext cx="812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xU ghtkw;w&gt; rhpahd R+oypy; NjtJ}jh;fisg; gilj;jhh;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mNjNghy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kdpjFyj;ij ghtk; ,y;yhj xU ghpG+uz R+oypy; gilj;jhh;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3" y="3655995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030661" y="3671295"/>
            <a:ext cx="72237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mJjhd; rhj;jhd; mth;fis re;Njfpf;f itf;Fk; xNu Gs;sp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tQ;rfkhf</a:t>
            </a:r>
            <a:r>
              <a:rPr lang="en" sz="2000" b="1" dirty="0"/>
              <a:t>,</a:t>
            </a:r>
            <a:r>
              <a:rPr lang="en" sz="2000" b="1" dirty="0">
                <a:latin typeface="Tamil Bible" pitchFamily="2" charset="0"/>
              </a:rPr>
              <a:t> mtd; jd; ,yf;if mile;jhd;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MjhKk; VthSk; Njtid re;Njfpj;jhh;fs;&gt; mtUf;F fPo;gbahky;&gt; tho;f;ifapd; %yj;jpypUe;J tpyfpdh;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.3:6, 9-13, 19). </a:t>
            </a:r>
            <a:r>
              <a:rPr lang="en" sz="2000" b="1" dirty="0">
                <a:latin typeface="Tamil Bible" pitchFamily="2" charset="0"/>
              </a:rPr>
              <a:t>ghtk; Eiotjw;F Mjhk; fjit jpwe;jhh;&gt; ,jdhy; kuzk; vy;yh kdpjh;fSf;Fk; nrd;wJ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Nuhkh;</a:t>
            </a:r>
            <a:r>
              <a:rPr lang="en" sz="2000" b="1" dirty="0"/>
              <a:t>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-16672" y="5469534"/>
            <a:ext cx="9408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mJKjy;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typ&gt; Neha; kw;Wk; kuzj;jhy; R+og;gl;l cyfpy; tho;fpNwhk;</a:t>
            </a:r>
            <a:r>
              <a:rPr lang="en" sz="2000" b="1" dirty="0"/>
              <a:t>. </a:t>
            </a:r>
            <a:r>
              <a:rPr lang="en-GB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hnky;yhUk; Mjhkpd; ghtj;Jf;fhd jz;lidia ngw;Wf;nfhs;fpNwhkh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-16673" y="2161395"/>
            <a:ext cx="8351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NjtJ}jh;fSf;F ele;jJNghyNt&gt; Njtd; ek;ikAk; Rje;jpukhf Njh;e;njLf;Fk; rf;jpAld; gilj;jhh;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MfNt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MjhKk; VthSk; me;j Rje;jpuj;ij mDgtpj;jhh;fs;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xU vspa fl;lisNa Njtd; nfhLj;jhh;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MdhYk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ed;ikjPik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mwpaj;jf;f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tpUl;rj;jpd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fdpiag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Grpf;fNtz;lhk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-16673" y="6124075"/>
            <a:ext cx="8997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xt;nthUtUk; ek; ghtj;jpw;fhd jz;lidia ngw;Wf;nfhs;fpNwhk;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vy;yhUk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ghtQ;nra;J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Njtkfpikaw;wth;fshfp</a:t>
            </a:r>
            <a:r>
              <a:rPr lang="en-US" sz="2000" b="1" dirty="0">
                <a:latin typeface="Tamil Bible" pitchFamily="2" charset="0"/>
              </a:rPr>
              <a:t>&gt;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Nuhkh;</a:t>
            </a:r>
            <a:r>
              <a:rPr lang="en" sz="2000" b="1" dirty="0"/>
              <a:t>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d;G vjph;gLfpwJ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0" y="6479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Njtdplj;jpy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md;G$h;e;jjpdhy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ek;kplj;jpy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md;G$h;e;J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ek;Kila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ghtq;fis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eptph;j;jp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nra;fpw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fpUghjhugypahfj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Fkhuid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mDg;gpdjpdhNy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cz;lhapUf;fpwJ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0" y="133383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fPo;gbahikapd; tpisTfis mwptpg;gjw;F Kd;Ng&gt; Njtd; Mjhk; kw;Wk; VthSf;F mth;fspd; kPl;gpw;fhd jpl;lk; ,Ug;gjhf njhptpj;jhh;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27635" y="5229161"/>
            <a:ext cx="55016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md;Gf;F jFjpAilath;fs; vd;W nrhy;tjw;F ek;kpy; xd;Wk; ,y;iy</a:t>
            </a:r>
            <a:r>
              <a:rPr lang="en" sz="2000" b="1" dirty="0"/>
              <a:t>. </a:t>
            </a:r>
            <a:r>
              <a:rPr lang="en-GB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fy;thhpapy; ,NaR rpe;jpa xt;nthU Jsp ,uj;jj;JlDk;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ek;kplk; nrhy;fpwhh;</a:t>
            </a:r>
            <a:r>
              <a:rPr lang="en" sz="2000" b="1" dirty="0"/>
              <a:t>: “</a:t>
            </a:r>
            <a:r>
              <a:rPr lang="en" sz="2000" b="1" dirty="0">
                <a:latin typeface="Tamil Bible" pitchFamily="2" charset="0"/>
              </a:rPr>
              <a:t>ehd; cd;id Nerpf;fpNwd;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2894110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693059"/>
            <a:ext cx="38633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htpf;F kuzk; epj;jpa tpjpahf ,Uf;f Ntz;bajpy;iy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ghtj;jpd; tpiyia jd; capNuhL nrYj;jp ,NaR jk; md;ig fhl;bdhh;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Nuhkh;</a:t>
            </a:r>
            <a:r>
              <a:rPr lang="en" sz="2000" b="1" dirty="0"/>
              <a:t>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2899572" y="1965523"/>
            <a:ext cx="9105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kdpjFyk; jhdhf Kd;te;J rpU\;bfhplkpUe;J jd;id gphpj;Jf; nfhz;lJ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ed;wpaw;w gps;isfis iftplhky;&gt; Njtd; ek;gpf;iff;F mg;ghw;gl;L mtUila cz;ikahd Fzj;ij ntspg;gLj;jpdhh;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vt;thW jdJ md;ig ek;kplk; fhz;gpj;jhh;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739298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 vjph;gLfpwJ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0" y="6479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Njtdplj;jpy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md;G$h;e;jjpdhy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ek;kplj;jpy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md;G$h;e;J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ek;Kila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ghtq;fis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eptph;j;jp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nra;fpw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fpUghjhugypahfj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Fkhuid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mDg;gpdjpdhNy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cz;lhapUf;fpwJ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,d;Ws;s Nghuhl;lk;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0" y="60037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NkYk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jkJ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%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ykha;j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Njtdplj;jpy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NrUfpwth;fSf;fhf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Ntz;Ljy;nra;Ak;gbf;F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vg;nghOJk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capNuhbUf;fpwtuhifahy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Kw;WKba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ul;rpf;f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ty;ytuhAkpUf;fpwhh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vgpNuah;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0" y="1226938"/>
            <a:ext cx="822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,d;W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 guNyhf Mrhpg;Gf; $lhuj;jpy; ekf;fhf ghpe;J Ngrpf;nfhz;bUf;fpwhh;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178825" y="3441581"/>
            <a:ext cx="50236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 tho;tpd; xt;nthU Njitf;Fk; ehk; mtiu ek;gNtz;Lk; vd;W ,NaR tpUk;Gfpwhh;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14:13-14). </a:t>
            </a:r>
            <a:r>
              <a:rPr lang="en-GB" sz="2000" b="1" dirty="0" err="1">
                <a:latin typeface="Tamil Bible" pitchFamily="2" charset="0"/>
              </a:rPr>
              <a:t>vq;F</a:t>
            </a:r>
            <a:r>
              <a:rPr lang="en-GB" sz="2000" b="1" dirty="0">
                <a:latin typeface="Tamil Bible" pitchFamily="2" charset="0"/>
              </a:rPr>
              <a:t> gak; ,</a:t>
            </a:r>
            <a:r>
              <a:rPr lang="en-GB" sz="2000" b="1" dirty="0" err="1">
                <a:latin typeface="Tamil Bible" pitchFamily="2" charset="0"/>
              </a:rPr>
              <a:t>Uf;fpwNjh</a:t>
            </a:r>
            <a:r>
              <a:rPr lang="en-GB" sz="2000" b="1" dirty="0">
                <a:latin typeface="Tamil Bible" pitchFamily="2" charset="0"/>
              </a:rPr>
              <a:t>&gt; </a:t>
            </a:r>
            <a:r>
              <a:rPr lang="en-GB" sz="2000" b="1" dirty="0" err="1">
                <a:latin typeface="Tamil Bible" pitchFamily="2" charset="0"/>
              </a:rPr>
              <a:t>mq;Nf</a:t>
            </a:r>
            <a:r>
              <a:rPr lang="en-GB" sz="2000" b="1" dirty="0">
                <a:latin typeface="Tamil Bible" pitchFamily="2" charset="0"/>
              </a:rPr>
              <a:t> </a:t>
            </a:r>
            <a:r>
              <a:rPr lang="en-GB" sz="2000" b="1" dirty="0" err="1">
                <a:latin typeface="Tamil Bible" pitchFamily="2" charset="0"/>
              </a:rPr>
              <a:t>mth</a:t>
            </a:r>
            <a:r>
              <a:rPr lang="en-GB" sz="2000" b="1" dirty="0">
                <a:latin typeface="Tamil Bible" pitchFamily="2" charset="0"/>
              </a:rPr>
              <a:t>; </a:t>
            </a:r>
            <a:r>
              <a:rPr lang="en-GB" sz="2000" b="1" dirty="0" err="1">
                <a:latin typeface="Tamil Bible" pitchFamily="2" charset="0"/>
              </a:rPr>
              <a:t>rkhjhdj;ij</a:t>
            </a:r>
            <a:r>
              <a:rPr lang="en-GB" sz="2000" b="1" dirty="0">
                <a:latin typeface="Tamil Bible" pitchFamily="2" charset="0"/>
              </a:rPr>
              <a:t> </a:t>
            </a:r>
            <a:r>
              <a:rPr lang="en-GB" sz="2000" b="1" dirty="0" err="1">
                <a:latin typeface="Tamil Bible" pitchFamily="2" charset="0"/>
              </a:rPr>
              <a:t>nfhz;LtUfpwhh</a:t>
            </a:r>
            <a:r>
              <a:rPr lang="en-GB" sz="2000" b="1" dirty="0">
                <a:latin typeface="Tamil Bible" pitchFamily="2" charset="0"/>
              </a:rPr>
              <a:t>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Fw;wk; ,Uf;Fk; ,lj;jpy;&gt; mth; kd;dpg;igf; nfhz;L tUfpwhh;. gytPdk; ,Uf;Fk; ,lj;jpy; mth; gyj;ijf; nfhz;LtUfpwhh;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0" y="2982723"/>
            <a:ext cx="8324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vdNt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,NaRtpd; %yk; ek;gpf;ifAld; Njtid mZf miof;fg;gLfpNwhk;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0" y="1801474"/>
            <a:ext cx="8343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rpYitapy; rpe;jg;gl;l ,uj;jj;jpd; %yk;&gt; ,NaR ek;ikj; je;ijapd; Kd; - kw;Wk; gpugQ;rj;jpd; midj;J Fbkf;fs; Kd; - ePjpahd ghpG+uzkhd kdpjh;fshf&gt; guNyhfj;jpy; xU ,lj;ijg; gpbf;f jFjpahdth;fshf ek;ik fhl;Lfpwhh;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147222" y="5850335"/>
            <a:ext cx="5177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epj;jpakhf ek;NkhL thoNtz;Lk; vd;gNj ,NaRtpd; kpfg;nghpa Mir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17:24). </a:t>
            </a:r>
            <a:r>
              <a:rPr lang="en" sz="2000" b="1" dirty="0">
                <a:latin typeface="Tamil Bible" pitchFamily="2" charset="0"/>
              </a:rPr>
              <a:t>,Jjhd; cq;fspd; kpfg;nghpa thQ;irah?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2626</Words>
  <Application>Microsoft Office PowerPoint</Application>
  <PresentationFormat>Panorámica</PresentationFormat>
  <Paragraphs>59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Tamil Bible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2024-03-24T10:47:51Z</dcterms:created>
  <dcterms:modified xsi:type="dcterms:W3CDTF">2024-04-05T18:36:53Z</dcterms:modified>
</cp:coreProperties>
</file>