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7" r:id="rId12"/>
    <p:sldId id="271" r:id="rId13"/>
    <p:sldId id="272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  <p:embeddedFont>
      <p:font typeface="Tamil Bible" pitchFamily="2" charset="0"/>
      <p:regular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en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  <a:latin typeface="Tamil Bible" pitchFamily="2" charset="0"/>
              </a:rPr>
              <a:t>,Uspy; xsp gpufhrpf;fpwJ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  <a:latin typeface="Tamil Bible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9966891" y="6447415"/>
            <a:ext cx="2137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rgbClr val="D8DBCF"/>
                </a:solidFill>
                <a:latin typeface="Tamil Bible" pitchFamily="2" charset="0"/>
              </a:rPr>
              <a:t>ghlk;</a:t>
            </a:r>
            <a:r>
              <a:rPr lang="en" sz="1600" b="1" dirty="0">
                <a:solidFill>
                  <a:srgbClr val="D8DBCF"/>
                </a:solidFill>
              </a:rPr>
              <a:t> 3 </a:t>
            </a:r>
            <a:r>
              <a:rPr lang="en" sz="1600" b="1" dirty="0">
                <a:solidFill>
                  <a:srgbClr val="D8DBCF"/>
                </a:solidFill>
                <a:latin typeface="Tamil Bible" pitchFamily="2" charset="0"/>
              </a:rPr>
              <a:t>Vg;uy;</a:t>
            </a:r>
            <a:r>
              <a:rPr lang="en" sz="1600" b="1" dirty="0">
                <a:solidFill>
                  <a:srgbClr val="D8DBCF"/>
                </a:solidFill>
              </a:rPr>
              <a:t> 20, 2024</a:t>
            </a: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  <a:latin typeface="Tamil Bible" pitchFamily="2" charset="0"/>
              </a:rPr>
              <a:t>kdjpd; Aj;jk;</a:t>
            </a: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01558" y="442425"/>
            <a:ext cx="10126494" cy="923330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NjtDila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rhayhapUf;fpw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fpwp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];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Jtpd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kfpikahd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RtpNr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\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j;jpd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xsp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mtpRthrpfshfpa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mth;fSf;Fg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gpufhrkhapuhjgbf;F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&gt; ,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g;gpugQ;rj;jpd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Njtdhdtd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mth;fSila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kdijf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FUlhf;fpdhd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 </a:t>
            </a:r>
            <a:r>
              <a:rPr lang="en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nfhhpe;jpah;</a:t>
            </a:r>
            <a:r>
              <a:rPr lang="en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4:4)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61365" y="1274555"/>
            <a:ext cx="8936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xU ];ghdpa gonkhop $WfpwJ</a:t>
            </a:r>
            <a:r>
              <a:rPr lang="en" sz="2000" b="1" dirty="0"/>
              <a:t>: “</a:t>
            </a:r>
            <a:r>
              <a:rPr lang="en" sz="2000" b="1" dirty="0">
                <a:latin typeface="Tamil Bible" pitchFamily="2" charset="0"/>
              </a:rPr>
              <a:t>ghh;f;f tpUk;ghjtid tpl nghpa F</a:t>
            </a:r>
            <a:r>
              <a:rPr lang="en-GB" sz="2000" b="1" dirty="0">
                <a:latin typeface="Tamil Bible" pitchFamily="2" charset="0"/>
              </a:rPr>
              <a:t>U</a:t>
            </a:r>
            <a:r>
              <a:rPr lang="en" sz="2000" b="1" dirty="0">
                <a:latin typeface="Tamil Bible" pitchFamily="2" charset="0"/>
              </a:rPr>
              <a:t>ld; ,y;iy</a:t>
            </a:r>
            <a:r>
              <a:rPr lang="en" sz="2000" b="1" dirty="0"/>
              <a:t>.” </a:t>
            </a:r>
            <a:r>
              <a:rPr lang="en" sz="2000" b="1" dirty="0">
                <a:latin typeface="Tamil Bible" pitchFamily="2" charset="0"/>
              </a:rPr>
              <a:t>mjhtJ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xUtiu mth;fs; ghh;f;f tpUk;ghjij fhZk;gb rkhjhdg;gLj;JtJ gadw;wJ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MfNt jhd; mth;fis “</a:t>
            </a:r>
            <a:r>
              <a:rPr lang="en-GB" sz="2000" b="1" dirty="0">
                <a:latin typeface="Tamil Bible" pitchFamily="2" charset="0"/>
              </a:rPr>
              <a:t>,</a:t>
            </a:r>
            <a:r>
              <a:rPr lang="en-GB" sz="2000" b="1" dirty="0" err="1">
                <a:latin typeface="Tamil Bible" pitchFamily="2" charset="0"/>
              </a:rPr>
              <a:t>g;gpugQ;rj;jpd</a:t>
            </a:r>
            <a:r>
              <a:rPr lang="en-GB" sz="2000" b="1" dirty="0">
                <a:latin typeface="Tamil Bible" pitchFamily="2" charset="0"/>
              </a:rPr>
              <a:t>; </a:t>
            </a:r>
            <a:r>
              <a:rPr lang="en-GB" sz="2000" b="1" dirty="0" err="1">
                <a:latin typeface="Tamil Bible" pitchFamily="2" charset="0"/>
              </a:rPr>
              <a:t>Njtdhdtd</a:t>
            </a:r>
            <a:r>
              <a:rPr lang="en-GB" sz="2000" b="1" dirty="0">
                <a:latin typeface="Tamil Bible" pitchFamily="2" charset="0"/>
              </a:rPr>
              <a:t>;” </a:t>
            </a:r>
            <a:r>
              <a:rPr lang="en-GB" sz="2000" b="1" dirty="0" err="1">
                <a:latin typeface="Tamil Bible" pitchFamily="2" charset="0"/>
              </a:rPr>
              <a:t>mth;fSila</a:t>
            </a:r>
            <a:r>
              <a:rPr lang="en-GB" sz="2000" b="1" dirty="0">
                <a:latin typeface="Tamil Bible" pitchFamily="2" charset="0"/>
              </a:rPr>
              <a:t> </a:t>
            </a:r>
            <a:r>
              <a:rPr lang="en-GB" sz="2000" b="1" dirty="0" err="1">
                <a:latin typeface="Tamil Bible" pitchFamily="2" charset="0"/>
              </a:rPr>
              <a:t>kdijf</a:t>
            </a:r>
            <a:r>
              <a:rPr lang="en-GB" sz="2000" b="1" dirty="0">
                <a:latin typeface="Tamil Bible" pitchFamily="2" charset="0"/>
              </a:rPr>
              <a:t>; </a:t>
            </a:r>
            <a:r>
              <a:rPr lang="en-GB" sz="2000" b="1" dirty="0" err="1">
                <a:latin typeface="Tamil Bible" pitchFamily="2" charset="0"/>
              </a:rPr>
              <a:t>FUlhf;fpdhd</a:t>
            </a:r>
            <a:r>
              <a:rPr lang="en-GB" sz="2000" b="1" dirty="0">
                <a:latin typeface="Tamil Bible" pitchFamily="2" charset="0"/>
              </a:rPr>
              <a:t>;</a:t>
            </a:r>
            <a:r>
              <a:rPr lang="en" sz="2000" b="1" dirty="0"/>
              <a:t> (2</a:t>
            </a:r>
            <a:r>
              <a:rPr lang="en" sz="2000" b="1" dirty="0">
                <a:latin typeface="Tamil Bible" pitchFamily="2" charset="0"/>
              </a:rPr>
              <a:t>nfhhp</a:t>
            </a:r>
            <a:r>
              <a:rPr lang="en" sz="2000" b="1" dirty="0"/>
              <a:t>. 4:4).</a:t>
            </a:r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213371" y="3817639"/>
            <a:ext cx="57969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Mdhy; ,e;j epiyapy; ahUk; ,Uf;f Ntz;bajpy;iy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kdk; Mtpf;Fhpa ,Uspy; ,Uf;Fk;NghJ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mjpy; xsp tprf;$ba kw;Wk; gpufhrpf;ff;$ba xU xsp ,Uf;fpwJ</a:t>
            </a:r>
            <a:r>
              <a:rPr lang="en" sz="2000" b="1" dirty="0"/>
              <a:t>: “</a:t>
            </a:r>
            <a:r>
              <a:rPr lang="en-GB" sz="2000" b="1" dirty="0" err="1">
                <a:latin typeface="Tamil Bible" pitchFamily="2" charset="0"/>
              </a:rPr>
              <a:t>me;j</a:t>
            </a:r>
            <a:r>
              <a:rPr lang="en-GB" sz="2000" b="1" dirty="0">
                <a:latin typeface="Tamil Bible" pitchFamily="2" charset="0"/>
              </a:rPr>
              <a:t> </a:t>
            </a:r>
            <a:r>
              <a:rPr lang="en-GB" sz="2000" b="1" dirty="0" err="1">
                <a:latin typeface="Tamil Bible" pitchFamily="2" charset="0"/>
              </a:rPr>
              <a:t>xsp</a:t>
            </a:r>
            <a:r>
              <a:rPr lang="en-GB" sz="2000" b="1" dirty="0">
                <a:latin typeface="Tamil Bible" pitchFamily="2" charset="0"/>
              </a:rPr>
              <a:t> (,</a:t>
            </a:r>
            <a:r>
              <a:rPr lang="en-GB" sz="2000" b="1" dirty="0" err="1">
                <a:latin typeface="Tamil Bible" pitchFamily="2" charset="0"/>
              </a:rPr>
              <a:t>NaR</a:t>
            </a:r>
            <a:r>
              <a:rPr lang="en-GB" sz="2000" b="1" dirty="0">
                <a:latin typeface="Tamil Bible" pitchFamily="2" charset="0"/>
              </a:rPr>
              <a:t>) ,</a:t>
            </a:r>
            <a:r>
              <a:rPr lang="en-GB" sz="2000" b="1" dirty="0" err="1">
                <a:latin typeface="Tamil Bible" pitchFamily="2" charset="0"/>
              </a:rPr>
              <a:t>UspNy</a:t>
            </a:r>
            <a:r>
              <a:rPr lang="en-GB" sz="2000" b="1" dirty="0">
                <a:latin typeface="Tamil Bible" pitchFamily="2" charset="0"/>
              </a:rPr>
              <a:t> </a:t>
            </a:r>
            <a:r>
              <a:rPr lang="en-GB" sz="2000" b="1" dirty="0" err="1">
                <a:latin typeface="Tamil Bible" pitchFamily="2" charset="0"/>
              </a:rPr>
              <a:t>gpufhrpf;fpwJ</a:t>
            </a:r>
            <a:r>
              <a:rPr lang="en-GB" sz="2000" b="1" dirty="0">
                <a:latin typeface="Tamil Bible" pitchFamily="2" charset="0"/>
              </a:rPr>
              <a:t>@ ,</a:t>
            </a:r>
            <a:r>
              <a:rPr lang="en-GB" sz="2000" b="1" dirty="0" err="1">
                <a:latin typeface="Tamil Bible" pitchFamily="2" charset="0"/>
              </a:rPr>
              <a:t>UshdJ</a:t>
            </a:r>
            <a:r>
              <a:rPr lang="en-GB" sz="2000" b="1" dirty="0">
                <a:latin typeface="Tamil Bible" pitchFamily="2" charset="0"/>
              </a:rPr>
              <a:t> </a:t>
            </a:r>
            <a:r>
              <a:rPr lang="en-GB" sz="2000" b="1" dirty="0" err="1">
                <a:latin typeface="Tamil Bible" pitchFamily="2" charset="0"/>
              </a:rPr>
              <a:t>mijg</a:t>
            </a:r>
            <a:r>
              <a:rPr lang="en-GB" sz="2000" b="1" dirty="0">
                <a:latin typeface="Tamil Bible" pitchFamily="2" charset="0"/>
              </a:rPr>
              <a:t>; </a:t>
            </a:r>
            <a:r>
              <a:rPr lang="en-GB" sz="2000" b="1" dirty="0" err="1">
                <a:latin typeface="Tamil Bible" pitchFamily="2" charset="0"/>
              </a:rPr>
              <a:t>gw;wpf</a:t>
            </a:r>
            <a:r>
              <a:rPr lang="en-GB" sz="2000" b="1" dirty="0">
                <a:latin typeface="Tamil Bible" pitchFamily="2" charset="0"/>
              </a:rPr>
              <a:t>; </a:t>
            </a:r>
            <a:r>
              <a:rPr lang="en-GB" sz="2000" b="1" dirty="0" err="1">
                <a:latin typeface="Tamil Bible" pitchFamily="2" charset="0"/>
              </a:rPr>
              <a:t>nfhs;stpy;iy</a:t>
            </a:r>
            <a:r>
              <a:rPr lang="en-GB" sz="2000" b="1" dirty="0">
                <a:latin typeface="Tamil Bible" pitchFamily="2" charset="0"/>
              </a:rPr>
              <a:t>.</a:t>
            </a:r>
            <a:r>
              <a:rPr lang="en" sz="2000" b="1" dirty="0"/>
              <a:t>” (</a:t>
            </a:r>
            <a:r>
              <a:rPr lang="en" sz="2000" b="1" dirty="0">
                <a:latin typeface="Tamil Bible" pitchFamily="2" charset="0"/>
              </a:rPr>
              <a:t>Nahthd;</a:t>
            </a:r>
            <a:r>
              <a:rPr lang="en" sz="2000" b="1" dirty="0"/>
              <a:t> 1:5).</a:t>
            </a:r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54497" y="2536572"/>
            <a:ext cx="894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>
                <a:latin typeface="Tamil Bible" pitchFamily="2" charset="0"/>
              </a:rPr>
              <a:t>n</a:t>
            </a:r>
            <a:r>
              <a:rPr lang="en" sz="2000" b="1" dirty="0">
                <a:latin typeface="Tamil Bible" pitchFamily="2" charset="0"/>
              </a:rPr>
              <a:t>jhiye;J Nghdth;fspd; mwpTf;FiwT&gt; mwpAk; jpwd; ,y;yhjjhy; my;y&gt; mth;fs; njhpe;Jnfhs;s tpUk;ghjjhy; jhd;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gprhR mth;fspd; kdij gy tp\aq;fshy; Mf;fpkpj;Js;shd;&gt; mit cz;ikapNyNa Kf;fpakhdit: mth;fspd; ,ul;rpg;igg; gw;wp rpe;jpf;ftplhky; jLf;fpwhd;.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213371" y="5673182"/>
            <a:ext cx="57652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,e;j xspia Vw;Wf;nfhs;gth;fshy; vjphpapd; Ntiyia nra;aKbahJ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NkYk; ,NaRtpd; xspia mth;fs; gpufhrpf;f nra;thh;fs;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181226" y="1668698"/>
            <a:ext cx="9877424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Tamil Bible" pitchFamily="2" charset="0"/>
              </a:rPr>
              <a:t>guNyhf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ghijapy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gazpf;Fk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midtUf;Fk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ghJfhg;ghd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topfhl;b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Njit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Tamil Bible" pitchFamily="2" charset="0"/>
              </a:rPr>
              <a:t>ehk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kdpj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Qhdj;jpy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elf;ff</a:t>
            </a:r>
            <a:r>
              <a:rPr lang="en-US" sz="2400" b="1" dirty="0">
                <a:latin typeface="Tamil Bible" pitchFamily="2" charset="0"/>
              </a:rPr>
              <a:t>;$</a:t>
            </a:r>
            <a:r>
              <a:rPr lang="en-US" sz="2400" b="1" dirty="0" err="1">
                <a:latin typeface="Tamil Bible" pitchFamily="2" charset="0"/>
              </a:rPr>
              <a:t>lhJ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Tamil Bible" pitchFamily="2" charset="0"/>
              </a:rPr>
              <a:t>ehk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tho;f;if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gazj;jpy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elf;Fk;NghJ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fpwp</a:t>
            </a:r>
            <a:r>
              <a:rPr lang="en-US" sz="2400" b="1" dirty="0">
                <a:latin typeface="Tamil Bible" pitchFamily="2" charset="0"/>
              </a:rPr>
              <a:t>];</a:t>
            </a:r>
            <a:r>
              <a:rPr lang="en-US" sz="2400" b="1" dirty="0" err="1">
                <a:latin typeface="Tamil Bible" pitchFamily="2" charset="0"/>
              </a:rPr>
              <a:t>Jtpd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Fuiy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Nfl;gJ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ekJ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ghf;fpak</a:t>
            </a:r>
            <a:r>
              <a:rPr lang="en-US" sz="2400" b="1" dirty="0">
                <a:latin typeface="Tamil Bible" pitchFamily="2" charset="0"/>
              </a:rPr>
              <a:t>;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Tamil Bible" pitchFamily="2" charset="0"/>
              </a:rPr>
              <a:t>mtUila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thh;j;ijfs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vg;NghJk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Qhd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thh;j;ijfs</a:t>
            </a:r>
            <a:r>
              <a:rPr lang="en-US" sz="2400" b="1" dirty="0">
                <a:latin typeface="Tamil Bible" pitchFamily="2" charset="0"/>
              </a:rPr>
              <a:t>;</a:t>
            </a:r>
            <a:r>
              <a:rPr lang="en-US" sz="2400" b="1" dirty="0">
                <a:latin typeface="Constantia" panose="02030602050306030303" pitchFamily="18" charset="0"/>
              </a:rPr>
              <a:t>. ...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Tamil Bible" pitchFamily="2" charset="0"/>
              </a:rPr>
              <a:t>fpwp</a:t>
            </a:r>
            <a:r>
              <a:rPr lang="en-US" sz="2400" b="1" dirty="0">
                <a:latin typeface="Tamil Bible" pitchFamily="2" charset="0"/>
              </a:rPr>
              <a:t>];Jit </a:t>
            </a:r>
            <a:r>
              <a:rPr lang="en-US" sz="2400" b="1" dirty="0" err="1">
                <a:latin typeface="Tamil Bible" pitchFamily="2" charset="0"/>
              </a:rPr>
              <a:t>neUf;fkhf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gpd;gw;WtJk</a:t>
            </a:r>
            <a:r>
              <a:rPr lang="en-US" sz="2400" b="1" dirty="0">
                <a:latin typeface="Tamil Bible" pitchFamily="2" charset="0"/>
              </a:rPr>
              <a:t>;&gt; </a:t>
            </a:r>
            <a:r>
              <a:rPr lang="en-US" sz="2400" b="1" dirty="0" err="1">
                <a:latin typeface="Tamil Bible" pitchFamily="2" charset="0"/>
              </a:rPr>
              <a:t>mtUila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Qhdj;jpy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elg;gJk</a:t>
            </a:r>
            <a:r>
              <a:rPr lang="en-US" sz="2400" b="1" dirty="0">
                <a:latin typeface="Tamil Bible" pitchFamily="2" charset="0"/>
              </a:rPr>
              <a:t>;&gt; </a:t>
            </a:r>
            <a:r>
              <a:rPr lang="en-US" sz="2400" b="1" dirty="0" err="1">
                <a:latin typeface="Tamil Bible" pitchFamily="2" charset="0"/>
              </a:rPr>
              <a:t>mtUila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rj;jpaj;ij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filgpbg;gJk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kl;LNk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ekJ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ghJfhg;G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Tamil Bible" pitchFamily="2" charset="0"/>
              </a:rPr>
              <a:t>rhj;jhdpd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Ntiyia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ehk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vg;NghJNk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fz;lwpa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KbahJ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mtd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jd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fz;zpfis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vq;Nf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itf;fpwhd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vd;gJ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ekf;F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njhpahJ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Tamil Bible" pitchFamily="2" charset="0"/>
              </a:rPr>
              <a:t>Mdhy</a:t>
            </a:r>
            <a:r>
              <a:rPr lang="en-US" sz="2400" b="1" dirty="0">
                <a:latin typeface="Tamil Bible" pitchFamily="2" charset="0"/>
              </a:rPr>
              <a:t>; ,</a:t>
            </a:r>
            <a:r>
              <a:rPr lang="en-US" sz="2400" b="1" dirty="0" err="1">
                <a:latin typeface="Tamil Bible" pitchFamily="2" charset="0"/>
              </a:rPr>
              <a:t>NaR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vjphpapd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El;gkhd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fiyfis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Ghpe;Jnfhs;fpwhh</a:t>
            </a:r>
            <a:r>
              <a:rPr lang="en-US" sz="2400" b="1" dirty="0">
                <a:latin typeface="Tamil Bible" pitchFamily="2" charset="0"/>
              </a:rPr>
              <a:t>;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Tamil Bible" pitchFamily="2" charset="0"/>
              </a:rPr>
              <a:t>NkYk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mth</a:t>
            </a:r>
            <a:r>
              <a:rPr lang="en-US" sz="2400" b="1" dirty="0">
                <a:latin typeface="Tamil Bible" pitchFamily="2" charset="0"/>
              </a:rPr>
              <a:t>; ek; </a:t>
            </a:r>
            <a:r>
              <a:rPr lang="en-US" sz="2400" b="1" dirty="0" err="1">
                <a:latin typeface="Tamil Bible" pitchFamily="2" charset="0"/>
              </a:rPr>
              <a:t>fhy;fis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ghJfhg;ghd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ghijapy</a:t>
            </a:r>
            <a:r>
              <a:rPr lang="en-US" sz="2400" b="1" dirty="0">
                <a:latin typeface="Tamil Bible" pitchFamily="2" charset="0"/>
              </a:rPr>
              <a:t>; </a:t>
            </a:r>
            <a:r>
              <a:rPr lang="en-US" sz="2400" b="1" dirty="0" err="1">
                <a:latin typeface="Tamil Bible" pitchFamily="2" charset="0"/>
              </a:rPr>
              <a:t>nfhz;L</a:t>
            </a:r>
            <a:r>
              <a:rPr lang="en-US" sz="2400" b="1" dirty="0">
                <a:latin typeface="Tamil Bible" pitchFamily="2" charset="0"/>
              </a:rPr>
              <a:t> </a:t>
            </a:r>
            <a:r>
              <a:rPr lang="en-US" sz="2400" b="1" dirty="0" err="1">
                <a:latin typeface="Tamil Bible" pitchFamily="2" charset="0"/>
              </a:rPr>
              <a:t>nry;fpwhh</a:t>
            </a:r>
            <a:r>
              <a:rPr lang="en-US" sz="2400" b="1" dirty="0">
                <a:latin typeface="Tamil Bible" pitchFamily="2" charset="0"/>
              </a:rPr>
              <a:t>;</a:t>
            </a:r>
            <a:r>
              <a:rPr lang="en" sz="24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193790" y="6472708"/>
            <a:ext cx="3998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vyd; [p citl;</a:t>
            </a:r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 i` fhypq;</a:t>
            </a:r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[dthp</a:t>
            </a:r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10)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125609"/>
            <a:ext cx="4471416" cy="65248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mjw;F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 ,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NaR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: ,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d;Dk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nfhQ;rf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fhyk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xsp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cq;fsplj;jpy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 ,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Uf;Fk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;@ ,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Uspy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ePq;fs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mfg;glhjgbf;F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xsp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cq;fNshbUf;ifapy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elTq;fs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;@ ,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Uspy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elf;fpwtd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jhd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Nghfpw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 ,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lk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 ,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d;dnjd;W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mwpahd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;.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Nahthd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Tamil Bible" pitchFamily="2" charset="0"/>
              </a:rPr>
              <a:t>;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12:35)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38048" y="3429000"/>
            <a:ext cx="56110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solidFill>
                  <a:srgbClr val="176653"/>
                </a:solidFill>
                <a:latin typeface="Tamil Bible" pitchFamily="2" charset="0"/>
              </a:rPr>
              <a:t>rj;jpaj;jpw;fhd Aj;jk;</a:t>
            </a:r>
            <a:r>
              <a:rPr lang="en" sz="2400" b="1" dirty="0">
                <a:solidFill>
                  <a:srgbClr val="176653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400" b="1" dirty="0">
                <a:latin typeface="Tamil Bible" pitchFamily="2" charset="0"/>
              </a:rPr>
              <a:t>rj;jpaj;jpw;F vjpuhf ngha;</a:t>
            </a:r>
          </a:p>
          <a:p>
            <a:pPr lvl="1">
              <a:spcBef>
                <a:spcPts val="600"/>
              </a:spcBef>
            </a:pPr>
            <a:r>
              <a:rPr lang="en" sz="2400" b="1" dirty="0">
                <a:latin typeface="Tamil Bible" pitchFamily="2" charset="0"/>
              </a:rPr>
              <a:t>rigapd; rkurk;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" sz="2400" b="1" dirty="0">
                <a:solidFill>
                  <a:srgbClr val="791974"/>
                </a:solidFill>
                <a:latin typeface="Tamil Bible" pitchFamily="2" charset="0"/>
              </a:rPr>
              <a:t>NjtDila thh;j;ijf;fhd Aj;jk;</a:t>
            </a:r>
            <a:r>
              <a:rPr lang="en" sz="2400" b="1" dirty="0">
                <a:solidFill>
                  <a:srgbClr val="791974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400" b="1" dirty="0">
                <a:latin typeface="Tamil Bible" pitchFamily="2" charset="0"/>
              </a:rPr>
              <a:t>Ntjhfkj;jpy; ghJfhg;G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" sz="2400" b="1" dirty="0">
                <a:latin typeface="Tamil Bible" pitchFamily="2" charset="0"/>
              </a:rPr>
              <a:t>kdpj gFj;jwpT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" sz="2400" b="1" dirty="0">
                <a:solidFill>
                  <a:srgbClr val="713518"/>
                </a:solidFill>
                <a:latin typeface="Tamil Bible" pitchFamily="2" charset="0"/>
              </a:rPr>
              <a:t>kdjpy; Aj;jk;</a:t>
            </a:r>
            <a:r>
              <a:rPr lang="en" sz="2400" b="1" dirty="0">
                <a:solidFill>
                  <a:srgbClr val="71351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0" y="135791"/>
            <a:ext cx="6144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xU Nghhpy; ntw;wp my;yJ Njhy;tp Vw;gLk;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0" y="2323177"/>
            <a:ext cx="646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rj;jpaKk; [PtDk; mtUila ghpRj;j thh;j;ijAkhfpa ,NaR fpwp];Jit gw;wpf;nfhs;tJjhd;&gt; ,e;j Nghhpy; ek;Kila xNu ghJfhg;G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0" y="682095"/>
            <a:ext cx="63964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Jd;GWj;jypd; Aj;jj;jpy; rhj;jhd; Njhw;w NghJ mtd; xU Gjpa jpl;lj;ij tFj;jhd;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rkurk;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z;ik kw;Wk; ngha;apd; fyitahdJ fyg;glk; nra;ag;gl;l &gt; capuw;w cz;ikia Vw;Wf;nfhs;s kpy;ypad; fzf;fhd kf;fis ,Oj;J nrd;wJ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  <a:latin typeface="Tamil Bible" pitchFamily="2" charset="0"/>
              </a:rPr>
              <a:t>rj;jpaj;jpw;fhd Aj;jk;</a:t>
            </a: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rj;jpaj;jpw;F vjpuhf ngha;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670673"/>
            <a:ext cx="6764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mjw;F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,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NaR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: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ehNd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topAk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rj;jpaKk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[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PtDkhapUf;fpNwd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vd;dhNyay;yhky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xUtDk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gpjhtpdplj;jpy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tuhd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Nahthd;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14:6)</a:t>
            </a:r>
            <a:endParaRPr lang="es-E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2976473" y="1202326"/>
            <a:ext cx="6101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,NaRNt rj;jpak;&gt; vy;yh rj;jpaj;jpw;Fk; je;ij mtNu</a:t>
            </a:r>
            <a:r>
              <a:rPr lang="en" sz="2000" b="1" dirty="0"/>
              <a:t>(</a:t>
            </a:r>
            <a:r>
              <a:rPr lang="en" sz="2000" b="1" dirty="0">
                <a:latin typeface="Tamil Bible" pitchFamily="2" charset="0"/>
              </a:rPr>
              <a:t>Nahthd;</a:t>
            </a:r>
            <a:r>
              <a:rPr lang="en" sz="2000" b="1" dirty="0"/>
              <a:t> 14:6). </a:t>
            </a:r>
            <a:r>
              <a:rPr lang="en-GB" sz="2000" b="1" dirty="0">
                <a:latin typeface="Tamil Bible" pitchFamily="2" charset="0"/>
              </a:rPr>
              <a:t>v</a:t>
            </a:r>
            <a:r>
              <a:rPr lang="en" sz="2000" b="1" dirty="0">
                <a:latin typeface="Tamil Bible" pitchFamily="2" charset="0"/>
              </a:rPr>
              <a:t>y;yh cz;ikAk;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vy;yh ek;gfj;jd;ikAk;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vy;yh rj;jpaKk;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mthplkpUe;Nj tUfpwJ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NkYk; mtUila rj;jpak; ek;kpy; [Ptid cz;lhf;FfpwJ</a:t>
            </a:r>
            <a:r>
              <a:rPr lang="en" sz="2000" b="1" dirty="0"/>
              <a:t>.</a:t>
            </a:r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807936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498" y="947019"/>
            <a:ext cx="2897753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126" y="4267297"/>
            <a:ext cx="3056964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034755" y="5205447"/>
            <a:ext cx="63344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MfNt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Ntjhfkj;ij kiwf;fNth my;yJ rpijf;fNth my;y&gt; mij mopf;f gprhR Ntiy nra;jhd;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,ilf;fhyj;jpy;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“,Uz;l fhyk;” vd;Wk; miof;fg;gLk;</a:t>
            </a:r>
            <a:r>
              <a:rPr lang="en" sz="2000" b="1" dirty="0"/>
              <a:t>), </a:t>
            </a:r>
            <a:r>
              <a:rPr lang="en" sz="2000" b="1" dirty="0">
                <a:latin typeface="Tamil Bible" pitchFamily="2" charset="0"/>
              </a:rPr>
              <a:t>Nuhkd; fj;Njhypf;f jpUr;rig %ykhf</a:t>
            </a:r>
            <a:r>
              <a:rPr lang="en" sz="2000" b="1" dirty="0"/>
              <a:t>, </a:t>
            </a:r>
            <a:r>
              <a:rPr lang="en-GB" sz="2000" b="1" dirty="0">
                <a:latin typeface="Tamil Bible" pitchFamily="2" charset="0"/>
              </a:rPr>
              <a:t>m</a:t>
            </a:r>
            <a:r>
              <a:rPr lang="en" sz="2000" b="1" dirty="0">
                <a:latin typeface="Tamil Bible" pitchFamily="2" charset="0"/>
              </a:rPr>
              <a:t>ij epiwNtw;wpdhd;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KOikahf my;y</a:t>
            </a:r>
            <a:r>
              <a:rPr lang="en" sz="2000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034755" y="4260408"/>
            <a:ext cx="58743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vjphpAldhd mtuJ Nkhjypy;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vy;yh rj;jpaj;jpd; Mjhukhf Ntjhfkj;ij gad;gLj;jpdhh; ,NaR</a:t>
            </a:r>
            <a:r>
              <a:rPr lang="en" sz="2000" b="1" dirty="0"/>
              <a:t>: “</a:t>
            </a:r>
            <a:r>
              <a:rPr lang="en" sz="2000" b="1" dirty="0">
                <a:latin typeface="Tamil Bible" pitchFamily="2" charset="0"/>
              </a:rPr>
              <a:t>vOjpapUf;fpwNj</a:t>
            </a:r>
            <a:r>
              <a:rPr lang="en" sz="2000" b="1" dirty="0"/>
              <a:t>” (</a:t>
            </a:r>
            <a:r>
              <a:rPr lang="en" sz="2000" b="1" dirty="0">
                <a:latin typeface="Tamil Bible" pitchFamily="2" charset="0"/>
              </a:rPr>
              <a:t>kj;</a:t>
            </a:r>
            <a:r>
              <a:rPr lang="en" sz="2000" b="1" dirty="0"/>
              <a:t>. 4:4; 21:13).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2976473" y="2731367"/>
            <a:ext cx="61010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,jw;F Kuzhf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rhj;jhd; ngha;f;F gpjhtha; ,Uf;fpwhd;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Nah</a:t>
            </a:r>
            <a:r>
              <a:rPr lang="en" sz="2000" b="1" dirty="0"/>
              <a:t>. 8:44). </a:t>
            </a:r>
            <a:r>
              <a:rPr lang="en" sz="2000" b="1" dirty="0">
                <a:latin typeface="Tamil Bible" pitchFamily="2" charset="0"/>
              </a:rPr>
              <a:t>vy;yh tQ;rfKk;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vy;yh jPq;fpiof;Fk; E</a:t>
            </a:r>
            <a:r>
              <a:rPr lang="en-GB" sz="2000" b="1" dirty="0">
                <a:latin typeface="Tamil Bible" pitchFamily="2" charset="0"/>
              </a:rPr>
              <a:t>Z</a:t>
            </a:r>
            <a:r>
              <a:rPr lang="en" sz="2000" b="1" dirty="0">
                <a:latin typeface="Tamil Bible" pitchFamily="2" charset="0"/>
              </a:rPr>
              <a:t>f;fKk;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vy;yh fyg;glkhd cz;ikAk;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mtdplkpUe;Nj tUfpwJ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mtDila ngha;fs; ekf;Fs; kuzj;ij cz;lhf;FfpwJ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rgbClr val="A400A4"/>
                </a:solidFill>
                <a:latin typeface="Tamil Bible" pitchFamily="2" charset="0"/>
              </a:rPr>
              <a:t>rigapd; rkurk;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1156447" y="610524"/>
            <a:ext cx="987910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ehd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Nghdgpd;G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ke;ijiaj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jg;gtplhj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nfhbjhd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Xeha;fs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cq;fSf;Fs;Ns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tUk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;.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cq;fspYk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rpyh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vOk;gp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rP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\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h;fisj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jq;fsplj;jpy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,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Oj;Jf;nfhs;Sk;gb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khWghlhditfisg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Nghjpg;ghh;fnsd;W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mwpe;jpUf;fpNwd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;.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mg;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20:29-30).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0" y="1533854"/>
            <a:ext cx="7953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vNgrpa %g;gh;fsplk; ,Ue;J tpilngWk;NghJ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vjph;fhyj;jpy; mth;fs; vjph;nfhs;Sk; ntspg;Gw kw;Wk; cs;Gw gpur;ridfSf;fhf gTy; jdJ ftiyia ntspg;gLj;jpdhh;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mg;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20:29-30).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01892"/>
            <a:ext cx="7777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nfhbjhd</a:t>
            </a:r>
            <a:r>
              <a:rPr lang="en-GB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GB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Xeha;fs</a:t>
            </a:r>
            <a:r>
              <a:rPr lang="en-GB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pgp 64 Kjy; 311 tiu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nrh;bfh vbf;l; Mg; lhyud;];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Nuhkhdpa Nuurplk; ,Ue;J Njtyhak; fLikahd Jd;GWj;jYf;F MshdJ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tpghPjkhd kdpjh;fs;</a:t>
            </a: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4Mk; E}w;whz;L Jtq;fp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kde;jpUk;ghj kdpjh;fs; rigf;Fs;shf mwpKfg;gLj;jg;gl;lhh;fs;&gt; mth;fs; jq;fs; mQ;Qhd kjj;ij fpwp];jtj;jpy; fyg;glk; nra;jhh;fs;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3855365" y="4301468"/>
            <a:ext cx="4098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rhj;jhd; jd; “cs;” %Nyhghaj;ij gad;gLj;jp rj;jpaj;ij rpijj;J&gt; jpUrigf;Fs; rpiy topghL kw;Wk; QhapW Mrhpg;G Mfpatw;iw mwpKfg;gLj;jpdhd;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634519"/>
            <a:ext cx="4282309" cy="2462213"/>
            <a:chOff x="7715138" y="3887447"/>
            <a:chExt cx="4282309" cy="2462213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5750" y="3947718"/>
              <a:ext cx="1741697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1177" y="3887447"/>
              <a:ext cx="1501418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1400" b="1" dirty="0">
                  <a:latin typeface="Tamil Bible" pitchFamily="2" charset="0"/>
                </a:rPr>
                <a:t>Nuhkpy; cs;s NfgpNlhypd; kiyapy; cs;s Nuhkhdpa flTshd [_gplhpd; rpiy kPz;Lk; gad;gLj;jg;gl;L Gdpj NgJUtpd; rpiyahf khw;wg;gl;lJ</a:t>
              </a:r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1"/>
            <a:ext cx="1679969" cy="168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98247"/>
            <a:ext cx="1739800" cy="1673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gTy; jPh;f;fjhprdk; ciuj;jgb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,e;j jtWfnsy;yhk; Vw;Wf;nfhs;sg;gl;lJ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rj;jpaj;ij mwpa tpUk;ghjth;fsplj;jpy; ,Wjp tiu ,Uf;Fk;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njr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2:7-12). 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,Wjpg;Nghh; xa;TehSldhd rkurj;jpd; mbg;gilapy; mikAk;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  <a:latin typeface="Tamil Bible" pitchFamily="2" charset="0"/>
              </a:rPr>
              <a:t>NjtDila thh;jijf;fhd Aj;jk;</a:t>
            </a: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Ntjhfkj;jpy; ghJfhg;G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197222" y="638565"/>
            <a:ext cx="11727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ck;Kila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rj;jpaj;jpdhNy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mth;fisg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ghpRj;jkhf;Fk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;@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ck;Kila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trdNk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rj;jpak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;.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Tamil Bible" pitchFamily="2" charset="0"/>
              </a:rPr>
              <a:t>Nahthd;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838183" y="937075"/>
            <a:ext cx="735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latin typeface="Tamil Bible" pitchFamily="2" charset="0"/>
              </a:rPr>
              <a:t>Ntjhfkk</a:t>
            </a:r>
            <a:r>
              <a:rPr lang="en-US" b="1" dirty="0">
                <a:latin typeface="Tamil Bible" pitchFamily="2" charset="0"/>
              </a:rPr>
              <a:t>; </a:t>
            </a:r>
            <a:r>
              <a:rPr lang="en-US" b="1" dirty="0" err="1">
                <a:latin typeface="Tamil Bible" pitchFamily="2" charset="0"/>
              </a:rPr>
              <a:t>vd;gJ</a:t>
            </a:r>
            <a:r>
              <a:rPr lang="en-US" b="1" dirty="0">
                <a:latin typeface="Tamil Bible" pitchFamily="2" charset="0"/>
              </a:rPr>
              <a:t> </a:t>
            </a:r>
            <a:r>
              <a:rPr lang="en-US" b="1" dirty="0" err="1">
                <a:latin typeface="Tamil Bible" pitchFamily="2" charset="0"/>
              </a:rPr>
              <a:t>NjtDila</a:t>
            </a:r>
            <a:r>
              <a:rPr lang="en-US" b="1" dirty="0">
                <a:latin typeface="Tamil Bible" pitchFamily="2" charset="0"/>
              </a:rPr>
              <a:t> </a:t>
            </a:r>
            <a:r>
              <a:rPr lang="en-US" b="1" dirty="0" err="1">
                <a:latin typeface="Tamil Bible" pitchFamily="2" charset="0"/>
              </a:rPr>
              <a:t>rpj;jj;jpd</a:t>
            </a:r>
            <a:r>
              <a:rPr lang="en-US" b="1" dirty="0">
                <a:latin typeface="Tamil Bible" pitchFamily="2" charset="0"/>
              </a:rPr>
              <a:t>; </a:t>
            </a:r>
            <a:r>
              <a:rPr lang="en-US" b="1" dirty="0" err="1">
                <a:latin typeface="Tamil Bible" pitchFamily="2" charset="0"/>
              </a:rPr>
              <a:t>jtwpy;yhj</a:t>
            </a:r>
            <a:r>
              <a:rPr lang="en-US" b="1" dirty="0">
                <a:latin typeface="Tamil Bible" pitchFamily="2" charset="0"/>
              </a:rPr>
              <a:t> </a:t>
            </a:r>
            <a:r>
              <a:rPr lang="en-US" b="1" dirty="0" err="1">
                <a:latin typeface="Tamil Bible" pitchFamily="2" charset="0"/>
              </a:rPr>
              <a:t>ntspg;ghL</a:t>
            </a:r>
            <a:r>
              <a:rPr lang="en-US" b="1" dirty="0"/>
              <a:t>. </a:t>
            </a:r>
            <a:r>
              <a:rPr lang="en-US" b="1" dirty="0">
                <a:latin typeface="Tamil Bible" pitchFamily="2" charset="0"/>
              </a:rPr>
              <a:t>,J </a:t>
            </a:r>
            <a:r>
              <a:rPr lang="en-US" b="1" dirty="0" err="1">
                <a:latin typeface="Tamil Bible" pitchFamily="2" charset="0"/>
              </a:rPr>
              <a:t>kdpjFyj;jpd</a:t>
            </a:r>
            <a:r>
              <a:rPr lang="en-US" b="1" dirty="0">
                <a:latin typeface="Tamil Bible" pitchFamily="2" charset="0"/>
              </a:rPr>
              <a:t>; ,</a:t>
            </a:r>
            <a:r>
              <a:rPr lang="en-US" b="1" dirty="0" err="1">
                <a:latin typeface="Tamil Bible" pitchFamily="2" charset="0"/>
              </a:rPr>
              <a:t>ul;rpg;Gf;fhd</a:t>
            </a:r>
            <a:r>
              <a:rPr lang="en-US" b="1" dirty="0">
                <a:latin typeface="Tamil Bible" pitchFamily="2" charset="0"/>
              </a:rPr>
              <a:t> </a:t>
            </a:r>
            <a:r>
              <a:rPr lang="en-US" b="1" dirty="0" err="1">
                <a:latin typeface="Tamil Bible" pitchFamily="2" charset="0"/>
              </a:rPr>
              <a:t>guNyhfj;jpd</a:t>
            </a:r>
            <a:r>
              <a:rPr lang="en-US" b="1" dirty="0">
                <a:latin typeface="Tamil Bible" pitchFamily="2" charset="0"/>
              </a:rPr>
              <a:t>; </a:t>
            </a:r>
            <a:r>
              <a:rPr lang="en-US" b="1" dirty="0" err="1">
                <a:latin typeface="Tamil Bible" pitchFamily="2" charset="0"/>
              </a:rPr>
              <a:t>jpl;lj;ij</a:t>
            </a:r>
            <a:r>
              <a:rPr lang="en-US" b="1" dirty="0">
                <a:latin typeface="Tamil Bible" pitchFamily="2" charset="0"/>
              </a:rPr>
              <a:t> </a:t>
            </a:r>
            <a:r>
              <a:rPr lang="en-US" b="1" dirty="0" err="1">
                <a:latin typeface="Tamil Bible" pitchFamily="2" charset="0"/>
              </a:rPr>
              <a:t>Kd;itf;fpwJ</a:t>
            </a:r>
            <a:r>
              <a:rPr lang="en" b="1" dirty="0"/>
              <a:t>.</a:t>
            </a:r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3" y="3881594"/>
            <a:ext cx="2732829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5"/>
            <a:ext cx="4630810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-1" y="4656040"/>
            <a:ext cx="540839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mjpy; VjhtJ xU gFjpia ehk; epuhfhpg;Nghkhdhy;</a:t>
            </a:r>
            <a:r>
              <a:rPr lang="en" sz="2000" b="1" dirty="0"/>
              <a:t>(</a:t>
            </a:r>
            <a:r>
              <a:rPr lang="en" sz="2000" b="1" dirty="0">
                <a:latin typeface="Tamil Bible" pitchFamily="2" charset="0"/>
              </a:rPr>
              <a:t>cjhuzkhf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Mjpahfkk; 1 kw;Wk; 2y; cs;s rpU\;bg;gpd; fzf;F</a:t>
            </a:r>
            <a:r>
              <a:rPr lang="en" sz="2000" b="1" dirty="0"/>
              <a:t>), </a:t>
            </a:r>
            <a:r>
              <a:rPr lang="en" sz="2000" b="1" dirty="0">
                <a:latin typeface="Tamil Bible" pitchFamily="2" charset="0"/>
              </a:rPr>
              <a:t>mJ Nghjpf;fpw VjhtJ Nfhl;ghLfis epuhfhpg;gth;fsha; ,Ug;Nghk;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mjd; gpd;G</a:t>
            </a:r>
            <a:r>
              <a:rPr lang="en" sz="2000" b="1" dirty="0"/>
              <a:t>... </a:t>
            </a:r>
            <a:r>
              <a:rPr lang="en" sz="2000" b="1" dirty="0">
                <a:latin typeface="Tamil Bible" pitchFamily="2" charset="0"/>
              </a:rPr>
              <a:t>Ntjhfkj;jpd; kw;w gFjpfis ek;Gtjw;F vd;d ghJfhg;G ,Uf;f KbAk;</a:t>
            </a:r>
            <a:r>
              <a:rPr lang="en" sz="2000" b="1" dirty="0"/>
              <a:t>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1" y="3491371"/>
            <a:ext cx="3518289" cy="1538883"/>
          </a:xfrm>
          <a:custGeom>
            <a:avLst/>
            <a:gdLst>
              <a:gd name="connsiteX0" fmla="*/ 0 w 3518289"/>
              <a:gd name="connsiteY0" fmla="*/ 0 h 1538883"/>
              <a:gd name="connsiteX1" fmla="*/ 480833 w 3518289"/>
              <a:gd name="connsiteY1" fmla="*/ 0 h 1538883"/>
              <a:gd name="connsiteX2" fmla="*/ 1067214 w 3518289"/>
              <a:gd name="connsiteY2" fmla="*/ 0 h 1538883"/>
              <a:gd name="connsiteX3" fmla="*/ 1618413 w 3518289"/>
              <a:gd name="connsiteY3" fmla="*/ 0 h 1538883"/>
              <a:gd name="connsiteX4" fmla="*/ 2099246 w 3518289"/>
              <a:gd name="connsiteY4" fmla="*/ 0 h 1538883"/>
              <a:gd name="connsiteX5" fmla="*/ 2615261 w 3518289"/>
              <a:gd name="connsiteY5" fmla="*/ 0 h 1538883"/>
              <a:gd name="connsiteX6" fmla="*/ 3518289 w 3518289"/>
              <a:gd name="connsiteY6" fmla="*/ 0 h 1538883"/>
              <a:gd name="connsiteX7" fmla="*/ 3518289 w 3518289"/>
              <a:gd name="connsiteY7" fmla="*/ 528350 h 1538883"/>
              <a:gd name="connsiteX8" fmla="*/ 3518289 w 3518289"/>
              <a:gd name="connsiteY8" fmla="*/ 1025922 h 1538883"/>
              <a:gd name="connsiteX9" fmla="*/ 3518289 w 3518289"/>
              <a:gd name="connsiteY9" fmla="*/ 1538883 h 1538883"/>
              <a:gd name="connsiteX10" fmla="*/ 2896725 w 3518289"/>
              <a:gd name="connsiteY10" fmla="*/ 1538883 h 1538883"/>
              <a:gd name="connsiteX11" fmla="*/ 2380709 w 3518289"/>
              <a:gd name="connsiteY11" fmla="*/ 1538883 h 1538883"/>
              <a:gd name="connsiteX12" fmla="*/ 1899876 w 3518289"/>
              <a:gd name="connsiteY12" fmla="*/ 1538883 h 1538883"/>
              <a:gd name="connsiteX13" fmla="*/ 1278312 w 3518289"/>
              <a:gd name="connsiteY13" fmla="*/ 1538883 h 1538883"/>
              <a:gd name="connsiteX14" fmla="*/ 691930 w 3518289"/>
              <a:gd name="connsiteY14" fmla="*/ 1538883 h 1538883"/>
              <a:gd name="connsiteX15" fmla="*/ 0 w 3518289"/>
              <a:gd name="connsiteY15" fmla="*/ 1538883 h 1538883"/>
              <a:gd name="connsiteX16" fmla="*/ 0 w 3518289"/>
              <a:gd name="connsiteY16" fmla="*/ 1010533 h 1538883"/>
              <a:gd name="connsiteX17" fmla="*/ 0 w 3518289"/>
              <a:gd name="connsiteY17" fmla="*/ 528350 h 1538883"/>
              <a:gd name="connsiteX18" fmla="*/ 0 w 3518289"/>
              <a:gd name="connsiteY18" fmla="*/ 0 h 153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538883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60850" y="214225"/>
                  <a:pt x="3481967" y="382090"/>
                  <a:pt x="3518289" y="528350"/>
                </a:cubicBezTo>
                <a:cubicBezTo>
                  <a:pt x="3554611" y="674610"/>
                  <a:pt x="3498314" y="860338"/>
                  <a:pt x="3518289" y="1025922"/>
                </a:cubicBezTo>
                <a:cubicBezTo>
                  <a:pt x="3538264" y="1191506"/>
                  <a:pt x="3459863" y="1298307"/>
                  <a:pt x="3518289" y="1538883"/>
                </a:cubicBezTo>
                <a:cubicBezTo>
                  <a:pt x="3300650" y="1612454"/>
                  <a:pt x="3110359" y="1465242"/>
                  <a:pt x="2896725" y="1538883"/>
                </a:cubicBezTo>
                <a:cubicBezTo>
                  <a:pt x="2683091" y="1612524"/>
                  <a:pt x="2542308" y="1497151"/>
                  <a:pt x="2380709" y="1538883"/>
                </a:cubicBezTo>
                <a:cubicBezTo>
                  <a:pt x="2219110" y="1580615"/>
                  <a:pt x="2027003" y="1516651"/>
                  <a:pt x="1899876" y="1538883"/>
                </a:cubicBezTo>
                <a:cubicBezTo>
                  <a:pt x="1772749" y="1561115"/>
                  <a:pt x="1581906" y="1469356"/>
                  <a:pt x="1278312" y="1538883"/>
                </a:cubicBezTo>
                <a:cubicBezTo>
                  <a:pt x="974718" y="1608410"/>
                  <a:pt x="945855" y="1532887"/>
                  <a:pt x="691930" y="1538883"/>
                </a:cubicBezTo>
                <a:cubicBezTo>
                  <a:pt x="438005" y="1544879"/>
                  <a:pt x="213738" y="1532598"/>
                  <a:pt x="0" y="1538883"/>
                </a:cubicBezTo>
                <a:cubicBezTo>
                  <a:pt x="-4752" y="1379935"/>
                  <a:pt x="5915" y="1163787"/>
                  <a:pt x="0" y="1010533"/>
                </a:cubicBezTo>
                <a:cubicBezTo>
                  <a:pt x="-5915" y="857279"/>
                  <a:pt x="11256" y="646652"/>
                  <a:pt x="0" y="528350"/>
                </a:cubicBezTo>
                <a:cubicBezTo>
                  <a:pt x="-11256" y="410048"/>
                  <a:pt x="50000" y="206154"/>
                  <a:pt x="0" y="0"/>
                </a:cubicBezTo>
                <a:close/>
              </a:path>
              <a:path w="3518289" h="1538883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65399" y="176443"/>
                  <a:pt x="3510570" y="316521"/>
                  <a:pt x="3518289" y="482183"/>
                </a:cubicBezTo>
                <a:cubicBezTo>
                  <a:pt x="3526008" y="647845"/>
                  <a:pt x="3464273" y="828211"/>
                  <a:pt x="3518289" y="995144"/>
                </a:cubicBezTo>
                <a:cubicBezTo>
                  <a:pt x="3572305" y="1162077"/>
                  <a:pt x="3510620" y="1344998"/>
                  <a:pt x="3518289" y="1538883"/>
                </a:cubicBezTo>
                <a:cubicBezTo>
                  <a:pt x="3355023" y="1561762"/>
                  <a:pt x="3202065" y="1498912"/>
                  <a:pt x="3037456" y="1538883"/>
                </a:cubicBezTo>
                <a:cubicBezTo>
                  <a:pt x="2872847" y="1578854"/>
                  <a:pt x="2599002" y="1505303"/>
                  <a:pt x="2380709" y="1538883"/>
                </a:cubicBezTo>
                <a:cubicBezTo>
                  <a:pt x="2162416" y="1572463"/>
                  <a:pt x="1987808" y="1472709"/>
                  <a:pt x="1759145" y="1538883"/>
                </a:cubicBezTo>
                <a:cubicBezTo>
                  <a:pt x="1530482" y="1605057"/>
                  <a:pt x="1347236" y="1519051"/>
                  <a:pt x="1243129" y="1538883"/>
                </a:cubicBezTo>
                <a:cubicBezTo>
                  <a:pt x="1139022" y="1558715"/>
                  <a:pt x="887646" y="1475238"/>
                  <a:pt x="586381" y="1538883"/>
                </a:cubicBezTo>
                <a:cubicBezTo>
                  <a:pt x="285116" y="1602528"/>
                  <a:pt x="281014" y="1538300"/>
                  <a:pt x="0" y="1538883"/>
                </a:cubicBezTo>
                <a:cubicBezTo>
                  <a:pt x="-27715" y="1434019"/>
                  <a:pt x="26752" y="1227960"/>
                  <a:pt x="0" y="1041311"/>
                </a:cubicBezTo>
                <a:cubicBezTo>
                  <a:pt x="-26752" y="854662"/>
                  <a:pt x="48028" y="750593"/>
                  <a:pt x="0" y="528350"/>
                </a:cubicBezTo>
                <a:cubicBezTo>
                  <a:pt x="-48028" y="306107"/>
                  <a:pt x="571" y="249782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ck;Kila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trdk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vd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fhy;fSf;Fj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jPgKk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vd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ghijf;F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ntspr;rKkhapUf;fpwJ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.</a:t>
            </a: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Tamil Bible" pitchFamily="2" charset="0"/>
              </a:rPr>
              <a:t>rq;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. 119:105)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1" y="5170762"/>
            <a:ext cx="3518289" cy="1600438"/>
          </a:xfrm>
          <a:custGeom>
            <a:avLst/>
            <a:gdLst>
              <a:gd name="connsiteX0" fmla="*/ 0 w 3518289"/>
              <a:gd name="connsiteY0" fmla="*/ 0 h 1600438"/>
              <a:gd name="connsiteX1" fmla="*/ 480833 w 3518289"/>
              <a:gd name="connsiteY1" fmla="*/ 0 h 1600438"/>
              <a:gd name="connsiteX2" fmla="*/ 1067214 w 3518289"/>
              <a:gd name="connsiteY2" fmla="*/ 0 h 1600438"/>
              <a:gd name="connsiteX3" fmla="*/ 1618413 w 3518289"/>
              <a:gd name="connsiteY3" fmla="*/ 0 h 1600438"/>
              <a:gd name="connsiteX4" fmla="*/ 2099246 w 3518289"/>
              <a:gd name="connsiteY4" fmla="*/ 0 h 1600438"/>
              <a:gd name="connsiteX5" fmla="*/ 2615261 w 3518289"/>
              <a:gd name="connsiteY5" fmla="*/ 0 h 1600438"/>
              <a:gd name="connsiteX6" fmla="*/ 3518289 w 3518289"/>
              <a:gd name="connsiteY6" fmla="*/ 0 h 1600438"/>
              <a:gd name="connsiteX7" fmla="*/ 3518289 w 3518289"/>
              <a:gd name="connsiteY7" fmla="*/ 549484 h 1600438"/>
              <a:gd name="connsiteX8" fmla="*/ 3518289 w 3518289"/>
              <a:gd name="connsiteY8" fmla="*/ 1066959 h 1600438"/>
              <a:gd name="connsiteX9" fmla="*/ 3518289 w 3518289"/>
              <a:gd name="connsiteY9" fmla="*/ 1600438 h 1600438"/>
              <a:gd name="connsiteX10" fmla="*/ 2896725 w 3518289"/>
              <a:gd name="connsiteY10" fmla="*/ 1600438 h 1600438"/>
              <a:gd name="connsiteX11" fmla="*/ 2380709 w 3518289"/>
              <a:gd name="connsiteY11" fmla="*/ 1600438 h 1600438"/>
              <a:gd name="connsiteX12" fmla="*/ 1899876 w 3518289"/>
              <a:gd name="connsiteY12" fmla="*/ 1600438 h 1600438"/>
              <a:gd name="connsiteX13" fmla="*/ 1278312 w 3518289"/>
              <a:gd name="connsiteY13" fmla="*/ 1600438 h 1600438"/>
              <a:gd name="connsiteX14" fmla="*/ 691930 w 3518289"/>
              <a:gd name="connsiteY14" fmla="*/ 1600438 h 1600438"/>
              <a:gd name="connsiteX15" fmla="*/ 0 w 3518289"/>
              <a:gd name="connsiteY15" fmla="*/ 1600438 h 1600438"/>
              <a:gd name="connsiteX16" fmla="*/ 0 w 3518289"/>
              <a:gd name="connsiteY16" fmla="*/ 1050954 h 1600438"/>
              <a:gd name="connsiteX17" fmla="*/ 0 w 3518289"/>
              <a:gd name="connsiteY17" fmla="*/ 549484 h 1600438"/>
              <a:gd name="connsiteX18" fmla="*/ 0 w 3518289"/>
              <a:gd name="connsiteY18" fmla="*/ 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600438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63386" y="168402"/>
                  <a:pt x="3466751" y="355433"/>
                  <a:pt x="3518289" y="549484"/>
                </a:cubicBezTo>
                <a:cubicBezTo>
                  <a:pt x="3569827" y="743535"/>
                  <a:pt x="3495928" y="909344"/>
                  <a:pt x="3518289" y="1066959"/>
                </a:cubicBezTo>
                <a:cubicBezTo>
                  <a:pt x="3540650" y="1224574"/>
                  <a:pt x="3510185" y="1409044"/>
                  <a:pt x="3518289" y="1600438"/>
                </a:cubicBezTo>
                <a:cubicBezTo>
                  <a:pt x="3300650" y="1674009"/>
                  <a:pt x="3110359" y="1526797"/>
                  <a:pt x="2896725" y="1600438"/>
                </a:cubicBezTo>
                <a:cubicBezTo>
                  <a:pt x="2683091" y="1674079"/>
                  <a:pt x="2542308" y="1558706"/>
                  <a:pt x="2380709" y="1600438"/>
                </a:cubicBezTo>
                <a:cubicBezTo>
                  <a:pt x="2219110" y="1642170"/>
                  <a:pt x="2027003" y="1578206"/>
                  <a:pt x="1899876" y="1600438"/>
                </a:cubicBezTo>
                <a:cubicBezTo>
                  <a:pt x="1772749" y="1622670"/>
                  <a:pt x="1581906" y="1530911"/>
                  <a:pt x="1278312" y="1600438"/>
                </a:cubicBezTo>
                <a:cubicBezTo>
                  <a:pt x="974718" y="1669965"/>
                  <a:pt x="945855" y="1594442"/>
                  <a:pt x="691930" y="1600438"/>
                </a:cubicBezTo>
                <a:cubicBezTo>
                  <a:pt x="438005" y="1606434"/>
                  <a:pt x="213738" y="1594153"/>
                  <a:pt x="0" y="1600438"/>
                </a:cubicBezTo>
                <a:cubicBezTo>
                  <a:pt x="-27577" y="1367021"/>
                  <a:pt x="10987" y="1239619"/>
                  <a:pt x="0" y="1050954"/>
                </a:cubicBezTo>
                <a:cubicBezTo>
                  <a:pt x="-10987" y="862289"/>
                  <a:pt x="7701" y="761103"/>
                  <a:pt x="0" y="549484"/>
                </a:cubicBezTo>
                <a:cubicBezTo>
                  <a:pt x="-7701" y="337865"/>
                  <a:pt x="47464" y="273147"/>
                  <a:pt x="0" y="0"/>
                </a:cubicBezTo>
                <a:close/>
              </a:path>
              <a:path w="3518289" h="1600438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65832" y="125431"/>
                  <a:pt x="3490319" y="253604"/>
                  <a:pt x="3518289" y="501471"/>
                </a:cubicBezTo>
                <a:cubicBezTo>
                  <a:pt x="3546259" y="749338"/>
                  <a:pt x="3463453" y="799132"/>
                  <a:pt x="3518289" y="1034950"/>
                </a:cubicBezTo>
                <a:cubicBezTo>
                  <a:pt x="3573125" y="1270768"/>
                  <a:pt x="3518045" y="1326133"/>
                  <a:pt x="3518289" y="1600438"/>
                </a:cubicBezTo>
                <a:cubicBezTo>
                  <a:pt x="3355023" y="1623317"/>
                  <a:pt x="3202065" y="1560467"/>
                  <a:pt x="3037456" y="1600438"/>
                </a:cubicBezTo>
                <a:cubicBezTo>
                  <a:pt x="2872847" y="1640409"/>
                  <a:pt x="2599002" y="1566858"/>
                  <a:pt x="2380709" y="1600438"/>
                </a:cubicBezTo>
                <a:cubicBezTo>
                  <a:pt x="2162416" y="1634018"/>
                  <a:pt x="1987808" y="1534264"/>
                  <a:pt x="1759145" y="1600438"/>
                </a:cubicBezTo>
                <a:cubicBezTo>
                  <a:pt x="1530482" y="1666612"/>
                  <a:pt x="1347236" y="1580606"/>
                  <a:pt x="1243129" y="1600438"/>
                </a:cubicBezTo>
                <a:cubicBezTo>
                  <a:pt x="1139022" y="1620270"/>
                  <a:pt x="887646" y="1536793"/>
                  <a:pt x="586381" y="1600438"/>
                </a:cubicBezTo>
                <a:cubicBezTo>
                  <a:pt x="285116" y="1664083"/>
                  <a:pt x="281014" y="1599855"/>
                  <a:pt x="0" y="1600438"/>
                </a:cubicBezTo>
                <a:cubicBezTo>
                  <a:pt x="-16246" y="1366137"/>
                  <a:pt x="45317" y="1309343"/>
                  <a:pt x="0" y="1082963"/>
                </a:cubicBezTo>
                <a:cubicBezTo>
                  <a:pt x="-45317" y="856584"/>
                  <a:pt x="10247" y="682102"/>
                  <a:pt x="0" y="549484"/>
                </a:cubicBezTo>
                <a:cubicBezTo>
                  <a:pt x="-10247" y="416866"/>
                  <a:pt x="63973" y="222201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ck;Kila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trdj;jpd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gpurpj;jk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ntspr;rk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je;J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&gt;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Ngijfis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czh;Ts;sth;fshf;Fk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;.</a:t>
            </a: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” </a:t>
            </a:r>
            <a:b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  <a:latin typeface="Tamil Bible" pitchFamily="2" charset="0"/>
              </a:rPr>
              <a:t>rq;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. 119:130)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819132" y="2346983"/>
            <a:ext cx="7372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mjpy; gprhrpd; cj;jpia fhz;fpNwhk;</a:t>
            </a:r>
            <a:r>
              <a:rPr lang="en" sz="2000" b="1" dirty="0"/>
              <a:t>; </a:t>
            </a:r>
            <a:r>
              <a:rPr lang="en" sz="2000" b="1" dirty="0">
                <a:latin typeface="Tamil Bible" pitchFamily="2" charset="0"/>
              </a:rPr>
              <a:t>rpU\;bg;G</a:t>
            </a:r>
            <a:r>
              <a:rPr lang="en" sz="2000" b="1" dirty="0"/>
              <a:t>; </a:t>
            </a:r>
            <a:r>
              <a:rPr lang="en" sz="2000" b="1" dirty="0">
                <a:latin typeface="Tamil Bible" pitchFamily="2" charset="0"/>
              </a:rPr>
              <a:t>,NaRtpd; gpwg;G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tho;f;if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kuzk;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caph;j;njOjy;</a:t>
            </a:r>
            <a:r>
              <a:rPr lang="en" sz="2000" b="1" dirty="0"/>
              <a:t> </a:t>
            </a:r>
            <a:r>
              <a:rPr lang="en" sz="2000" b="1" dirty="0">
                <a:latin typeface="Tamil Bible" pitchFamily="2" charset="0"/>
              </a:rPr>
              <a:t>kw;Wk;</a:t>
            </a:r>
            <a:r>
              <a:rPr lang="en" sz="2000" b="1" dirty="0"/>
              <a:t> </a:t>
            </a:r>
            <a:r>
              <a:rPr lang="en" sz="2000" b="1" dirty="0">
                <a:latin typeface="Tamil Bible" pitchFamily="2" charset="0"/>
              </a:rPr>
              <a:t>ghpe;J NgRjy;</a:t>
            </a:r>
            <a:r>
              <a:rPr lang="en" sz="2000" b="1" dirty="0"/>
              <a:t>; </a:t>
            </a:r>
            <a:r>
              <a:rPr lang="en" sz="2000" b="1" dirty="0">
                <a:latin typeface="Tamil Bible" pitchFamily="2" charset="0"/>
              </a:rPr>
              <a:t>ghtkd;dpg;G</a:t>
            </a:r>
            <a:r>
              <a:rPr lang="en" sz="2000" b="1" dirty="0"/>
              <a:t>; </a:t>
            </a:r>
            <a:r>
              <a:rPr lang="en" sz="2000" b="1" dirty="0">
                <a:latin typeface="Tamil Bible" pitchFamily="2" charset="0"/>
              </a:rPr>
              <a:t>,uz;lhk; tUif</a:t>
            </a:r>
            <a:r>
              <a:rPr lang="en" sz="2000" b="1" dirty="0"/>
              <a:t>; </a:t>
            </a:r>
            <a:r>
              <a:rPr lang="en" sz="2000" b="1" dirty="0">
                <a:latin typeface="Tamil Bible" pitchFamily="2" charset="0"/>
              </a:rPr>
              <a:t>Gjpa G+kpapy; epj;jpa [Ptd;</a:t>
            </a:r>
            <a:r>
              <a:rPr lang="en" sz="2000" b="1" dirty="0"/>
              <a:t>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876281" y="1502086"/>
            <a:ext cx="73157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>
                <a:latin typeface="Tamil Bible" pitchFamily="2" charset="0"/>
              </a:rPr>
              <a:t>MfNt</a:t>
            </a:r>
            <a:r>
              <a:rPr lang="en" b="1" dirty="0"/>
              <a:t>, </a:t>
            </a:r>
            <a:r>
              <a:rPr lang="en" b="1" dirty="0">
                <a:latin typeface="Tamil Bible" pitchFamily="2" charset="0"/>
              </a:rPr>
              <a:t>ek;Kila ghJfhg;G Ntjhkj;jpYk;&gt; mjd; xt;nthU Gj;jfq;fspYk;&gt; mj;jpahaq;fspYk;&gt; trdq;fspYk; kl;LNk cs;sJ</a:t>
            </a:r>
            <a:r>
              <a:rPr lang="en" b="1" dirty="0"/>
              <a:t> (2</a:t>
            </a:r>
            <a:r>
              <a:rPr lang="en" b="1" dirty="0">
                <a:latin typeface="Tamil Bible" pitchFamily="2" charset="0"/>
              </a:rPr>
              <a:t>jPNkh</a:t>
            </a:r>
            <a:r>
              <a:rPr lang="en" b="1" dirty="0"/>
              <a:t>. 3:16).</a:t>
            </a:r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4"/>
                </a:solidFill>
                <a:latin typeface="Tamil Bible" pitchFamily="2" charset="0"/>
              </a:rPr>
              <a:t>kdpj gFj;jwpT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127442" y="605822"/>
            <a:ext cx="678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kD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\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Df;Fr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nrk;ikaha;j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Njhd;Wfpw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topAz;L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@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mjpd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KbNth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kuz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topfs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ePjpnkhopfs;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494896" y="1151723"/>
            <a:ext cx="6077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Njtd; Ntjhfkj;ij vOjpdhnud;why;&gt; ahh; mij mh;j;jg;gLj;jKbAk;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 (2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NgJ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1:20;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Nahthd;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14:26)</a:t>
            </a: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203168"/>
            <a:ext cx="4360856" cy="5586738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494894" y="3437148"/>
            <a:ext cx="7697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kdpj gFj;jwpTf;F xU vLj;Jf;fhl;L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18tJ E}w;whz;bypUe;J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Ntjhfkj;jpd; “fy;tp” tpsf;fj;ij Kd;nkhope;j cah; tpkh;rdk;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494895" y="1872359"/>
            <a:ext cx="76971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Mtpapdplj;jpypUe;J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tUfpwitfis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Mtpapy;yhj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egh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Vw;Wf;nfhs;skhl;lhh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khwhf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mitfis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Kl;lhs;jdkhf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fUJthh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NkYk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mit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Mtpapd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%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yk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khj;jpuNk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gFj;jwpag;gLtjhy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mtw;iw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mtuhy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Ghpe;Jnfhs;sKbahJ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(1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nfhhp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2:14 ).</a:t>
            </a: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527228" y="5896999"/>
            <a:ext cx="7664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e;NjfNkapy;yhky;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vjphp rhpahd ghijia cUthf;Ffpwhd;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Mdhy; mtw;wpd; KbT kuzk;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ePjp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16:25).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494894" y="4217911"/>
            <a:ext cx="76971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mjd; mbg;gil mZFKiw mw;Gjq;fis kWg;gJ kw;Wk; vjph;fhyj;ij fzpf;fKbahjJ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,e;j mZFKiwapd; fPo;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NjtDila thh;j;ijapd; ty;yikia my;yJ ekf;F fhj;jpUf;Fk; vjph;fhyj;ij mwpAk; jpwid kWj;jhy;&gt; mjpypUe;J vd;d gyd;fis ngwg; KbAk;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2319</Words>
  <Application>Microsoft Office PowerPoint</Application>
  <PresentationFormat>Panorámica</PresentationFormat>
  <Paragraphs>54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Tamil Bible</vt:lpstr>
      <vt:lpstr>Aptos Display</vt:lpstr>
      <vt:lpstr>Arial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94</cp:revision>
  <dcterms:created xsi:type="dcterms:W3CDTF">2024-03-31T16:03:06Z</dcterms:created>
  <dcterms:modified xsi:type="dcterms:W3CDTF">2024-04-18T05:39:15Z</dcterms:modified>
</cp:coreProperties>
</file>