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69" r:id="rId3"/>
    <p:sldId id="272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4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Tamil Bible" panose="020B0604020202020204"/>
      <p:regular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Nahthdhy; Qhd];ehdk; nfhLf;fg;gl;lhu;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mtuhy; Nahthd; Qhd];ehdk; ngwtpy;iy</a:t>
          </a:r>
          <a:b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1:9)</a:t>
          </a: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mtu; gupRj;j Mtpahy; topelj;jg; gl;lhu;</a:t>
          </a:r>
          <a:b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khw;F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1:12)</a:t>
          </a: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gpjhthfpa NjtNdhL jdpikapy; ,Ue;jhu;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1:13)</a:t>
          </a: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gprhhrpdhy; Nrhjpf;fg;g;l;lhu;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1:13)</a:t>
          </a: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cyfg;gpufhukhd Mgj;Jf;fis mtu; vjpu;nfhz;lhu;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1:13)</a:t>
          </a: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NjtJ}jh;fs; mtUf;F gzptpil nra;jhu;fs;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1:13)</a:t>
          </a: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,NaRtpd; Ke;ija nra;jp 3 Kf;fpa mk;rq;fis nfhz;ljhf ,Ue;jJ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1:15)</a:t>
          </a: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,uh[;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rkPgkhapw;W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kde;jpUk;gp&gt; RtpN\rj;ij tpRthrpAq;fs;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fhyk; epiwNtwpw;W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87850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5728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6137" y="1413526"/>
          <a:ext cx="1808155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Nahthdhy; Qhd];ehdk; nfhLf;fg;gl;lhu;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mtuhy; Nahthd; Qhd];ehdk; ngwtpy;iy</a:t>
          </a:r>
          <a:b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1:9)</a:t>
          </a:r>
        </a:p>
      </dsp:txBody>
      <dsp:txXfrm>
        <a:off x="46137" y="1413526"/>
        <a:ext cx="1808155" cy="1409147"/>
      </dsp:txXfrm>
    </dsp:sp>
    <dsp:sp modelId="{DADC1F86-B4A4-4CCE-AA06-73D7E8E6C588}">
      <dsp:nvSpPr>
        <dsp:cNvPr id="0" name=""/>
        <dsp:cNvSpPr/>
      </dsp:nvSpPr>
      <dsp:spPr>
        <a:xfrm>
          <a:off x="2030832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83198" y="1449554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mtu; gupRj;j Mtpahy; topelj;jg; gl;lhu;</a:t>
          </a:r>
          <a:b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  <a:ea typeface="+mn-ea"/>
              <a:cs typeface="+mn-cs"/>
            </a:rPr>
            <a:t>khw;F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1:12)</a:t>
          </a:r>
        </a:p>
      </dsp:txBody>
      <dsp:txXfrm>
        <a:off x="2183198" y="1449554"/>
        <a:ext cx="1571202" cy="1409147"/>
      </dsp:txXfrm>
    </dsp:sp>
    <dsp:sp modelId="{3CE3B9B6-E456-4038-8E9B-FF262F2AB425}">
      <dsp:nvSpPr>
        <dsp:cNvPr id="0" name=""/>
        <dsp:cNvSpPr/>
      </dsp:nvSpPr>
      <dsp:spPr>
        <a:xfrm>
          <a:off x="3972769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131654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gpjhthfpa NjtNdhL jdpikapy; ,Ue;jhu;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1:13)</a:t>
          </a:r>
        </a:p>
      </dsp:txBody>
      <dsp:txXfrm>
        <a:off x="4131654" y="1413526"/>
        <a:ext cx="1571202" cy="1409147"/>
      </dsp:txXfrm>
    </dsp:sp>
    <dsp:sp modelId="{1C8FA63C-E40A-4902-856E-BE032EE7B664}">
      <dsp:nvSpPr>
        <dsp:cNvPr id="0" name=""/>
        <dsp:cNvSpPr/>
      </dsp:nvSpPr>
      <dsp:spPr>
        <a:xfrm>
          <a:off x="5914705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073590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gprhhrpdhy; Nrhjpf;fg;g;l;lhu;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1:13)</a:t>
          </a:r>
        </a:p>
      </dsp:txBody>
      <dsp:txXfrm>
        <a:off x="6073590" y="1413526"/>
        <a:ext cx="1571202" cy="1409147"/>
      </dsp:txXfrm>
    </dsp:sp>
    <dsp:sp modelId="{CAEDE72E-D226-42C0-91FE-3AC483B7492C}">
      <dsp:nvSpPr>
        <dsp:cNvPr id="0" name=""/>
        <dsp:cNvSpPr/>
      </dsp:nvSpPr>
      <dsp:spPr>
        <a:xfrm>
          <a:off x="7856641" y="106816"/>
          <a:ext cx="1765396" cy="141231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15526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cyfg;gpufhukhd Mgj;Jf;fis mtu; vjpu;nfhz;lhu;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1:13)</a:t>
          </a:r>
        </a:p>
      </dsp:txBody>
      <dsp:txXfrm>
        <a:off x="8015526" y="1413526"/>
        <a:ext cx="1571202" cy="1409147"/>
      </dsp:txXfrm>
    </dsp:sp>
    <dsp:sp modelId="{400BA75A-6623-4983-A9EA-19357109AFFC}">
      <dsp:nvSpPr>
        <dsp:cNvPr id="0" name=""/>
        <dsp:cNvSpPr/>
      </dsp:nvSpPr>
      <dsp:spPr>
        <a:xfrm>
          <a:off x="9798577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57462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NjtJ}jh;fs; mtUf;F gzptpil nra;jhu;fs;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1:13)</a:t>
          </a:r>
        </a:p>
      </dsp:txBody>
      <dsp:txXfrm>
        <a:off x="9957462" y="1413526"/>
        <a:ext cx="1571202" cy="140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871567" y="65047"/>
          <a:ext cx="9771530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,NaRtpd; Ke;ija nra;jp 3 Kf;fpa mk;rq;fis nfhz;ljhf ,Ue;jJ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khw;F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1:15)</a:t>
          </a:r>
        </a:p>
      </dsp:txBody>
      <dsp:txXfrm>
        <a:off x="871567" y="65047"/>
        <a:ext cx="9771530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fhyk; epiwNtwpw;W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,uh[;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rkPgkhapw;W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kde;jpUk;gp&gt; RtpN\rj;ij tpRthrpAq;fs;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12971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5924" y="-167405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1" y="3083376"/>
            <a:ext cx="6189158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521399" y="676228"/>
            <a:ext cx="5568649" cy="518451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pPr algn="ctr"/>
            <a: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mil Bible" pitchFamily="2" charset="0"/>
              </a:rPr>
              <a:t>RtpNr\j;jpd; Jtf;fk;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9988190" y="6423025"/>
            <a:ext cx="2101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536A24"/>
                </a:solidFill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rgbClr val="536A24"/>
                </a:solidFill>
              </a:rPr>
              <a:t> 1 </a:t>
            </a:r>
            <a:r>
              <a:rPr lang="en" sz="1600" b="1" dirty="0">
                <a:solidFill>
                  <a:srgbClr val="536A24"/>
                </a:solidFill>
                <a:latin typeface="Tamil Bible" pitchFamily="2" charset="0"/>
              </a:rPr>
              <a:t>[_iy</a:t>
            </a:r>
            <a:r>
              <a:rPr lang="en" sz="1600" b="1" dirty="0">
                <a:solidFill>
                  <a:srgbClr val="536A24"/>
                </a:solidFill>
              </a:rPr>
              <a:t> 6, 2024</a:t>
            </a: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Tamil Bible" pitchFamily="2" charset="0"/>
              </a:rPr>
              <a:t>ew;nra;jp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637802"/>
            <a:ext cx="746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a-IN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யோவான் காவலில் வைக்கப்பட்ட பின்பு, இயேசு கலிலேயாவிலே வந்து, தேவனுடைய ராஜ்யத்தின் சுவிசேஷத்தைப் பிரசங்கித்து: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khw;F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1:14)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442472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319617" y="3064933"/>
            <a:ext cx="3549650" cy="329320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70 thu jPh;f;fjhprdj;jpd; xU Fwpg;G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jhdp</a:t>
            </a:r>
            <a:r>
              <a:rPr lang="en" b="1" dirty="0"/>
              <a:t> . 9:24).</a:t>
            </a:r>
          </a:p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mh;jr\;lhtpd; MizapypUe;J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fpK </a:t>
            </a:r>
            <a:r>
              <a:rPr lang="en" b="1" dirty="0"/>
              <a:t>457 </a:t>
            </a:r>
            <a:r>
              <a:rPr lang="en" b="1" dirty="0">
                <a:latin typeface="Tamil Bible" pitchFamily="2" charset="0"/>
              </a:rPr>
              <a:t>Kjy;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Nkrpah mgpN\fk; gz;zg;gLk; tiu</a:t>
            </a:r>
            <a:r>
              <a:rPr lang="en" b="1" dirty="0"/>
              <a:t>, 69 </a:t>
            </a:r>
            <a:r>
              <a:rPr lang="en" b="1" dirty="0">
                <a:latin typeface="Tamil Bible" pitchFamily="2" charset="0"/>
              </a:rPr>
              <a:t>thuq;fs; nry;Yk;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t</a:t>
            </a:r>
            <a:r>
              <a:rPr lang="en" b="1" dirty="0"/>
              <a:t>. 25).</a:t>
            </a:r>
          </a:p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fpgp</a:t>
            </a:r>
            <a:r>
              <a:rPr lang="en" b="1" dirty="0"/>
              <a:t> 27</a:t>
            </a:r>
            <a:r>
              <a:rPr lang="en" b="1" dirty="0">
                <a:latin typeface="Tamil Bible" pitchFamily="2" charset="0"/>
              </a:rPr>
              <a:t>y;</a:t>
            </a:r>
            <a:r>
              <a:rPr lang="en" b="1" dirty="0"/>
              <a:t> </a:t>
            </a:r>
            <a:r>
              <a:rPr lang="en" b="1" dirty="0">
                <a:latin typeface="Tamil Bible" pitchFamily="2" charset="0"/>
              </a:rPr>
              <a:t>,NaRtpd; Qhd];ehdj;jpy; ,J epiwNtwpaJ</a:t>
            </a:r>
            <a:r>
              <a:rPr lang="en" b="1" dirty="0"/>
              <a:t>. </a:t>
            </a:r>
            <a:r>
              <a:rPr lang="en-US" b="1" dirty="0">
                <a:latin typeface="Tamil Bible" pitchFamily="2" charset="0"/>
              </a:rPr>
              <a:t>g</a:t>
            </a:r>
            <a:r>
              <a:rPr lang="en" b="1" dirty="0">
                <a:latin typeface="Tamil Bible" pitchFamily="2" charset="0"/>
              </a:rPr>
              <a:t>hjp thuj;jpw;F gpd;G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fpgp</a:t>
            </a:r>
            <a:r>
              <a:rPr lang="en" b="1" dirty="0"/>
              <a:t> 31</a:t>
            </a:r>
            <a:r>
              <a:rPr lang="en" b="1" dirty="0">
                <a:latin typeface="Tamil Bible" pitchFamily="2" charset="0"/>
              </a:rPr>
              <a:t>y;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,NaR kupj;jhu;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t</a:t>
            </a:r>
            <a:r>
              <a:rPr lang="en" b="1" dirty="0"/>
              <a:t>. 27).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,ul;rpg;gpd; jpl;lk; epiwNtwj; njhlq;fpaJ vd;w xU thf;FWjp</a:t>
            </a:r>
            <a:r>
              <a:rPr lang="en" sz="2000" b="1" dirty="0"/>
              <a:t>.</a:t>
            </a:r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0074" y="4238624"/>
            <a:ext cx="4641850" cy="250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70 </a:t>
              </a:r>
              <a:r>
                <a:rPr lang="en" sz="1050" b="1" dirty="0">
                  <a:latin typeface="Tamil Bible" pitchFamily="2" charset="0"/>
                </a:rPr>
                <a:t>thuq;fs;</a:t>
              </a:r>
              <a:r>
                <a:rPr lang="en" sz="1050" b="1" dirty="0"/>
                <a:t> = 490 </a:t>
              </a:r>
              <a:r>
                <a:rPr lang="en" sz="1050" b="1" dirty="0">
                  <a:latin typeface="Tamil Bible" pitchFamily="2" charset="0"/>
                </a:rPr>
                <a:t>tUlq;fs;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</a:t>
              </a:r>
              <a:r>
                <a:rPr lang="en" sz="1050" b="1" dirty="0">
                  <a:latin typeface="Tamil Bible" pitchFamily="2" charset="0"/>
                </a:rPr>
                <a:t>thuq;fs;</a:t>
              </a:r>
              <a:endParaRPr lang="en" sz="1050" b="1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62 </a:t>
              </a:r>
              <a:r>
                <a:rPr lang="en" sz="1050" b="1" dirty="0">
                  <a:latin typeface="Tamil Bible" pitchFamily="2" charset="0"/>
                </a:rPr>
                <a:t>thuq;fs;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</a:t>
              </a:r>
              <a:r>
                <a:rPr lang="en" sz="1050" b="1" dirty="0">
                  <a:latin typeface="Tamil Bible" pitchFamily="2" charset="0"/>
                </a:rPr>
                <a:t>thuqk;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</a:t>
              </a:r>
              <a:r>
                <a:rPr lang="en" sz="1050" b="1" dirty="0">
                  <a:latin typeface="Tamil Bible" pitchFamily="2" charset="0"/>
                </a:rPr>
                <a:t>thuk;</a:t>
              </a:r>
              <a:endParaRPr lang="en" sz="1050" b="1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49 </a:t>
              </a:r>
              <a:r>
                <a:rPr lang="en" sz="1050" b="1" dirty="0">
                  <a:latin typeface="Tamil Bible" pitchFamily="2" charset="0"/>
                </a:rPr>
                <a:t>tUlq;fs;</a:t>
              </a:r>
              <a:endParaRPr lang="en" sz="1050" b="1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434 </a:t>
              </a:r>
              <a:r>
                <a:rPr lang="en" sz="1050" b="1" dirty="0">
                  <a:latin typeface="Tamil Bible" pitchFamily="2" charset="0"/>
                </a:rPr>
                <a:t>tUlq;fs;</a:t>
              </a:r>
              <a:endParaRPr lang="en" sz="1050" b="1" dirty="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</a:t>
              </a:r>
              <a:r>
                <a:rPr lang="en" sz="1050" b="1" dirty="0">
                  <a:latin typeface="Tamil Bible" pitchFamily="2" charset="0"/>
                </a:rPr>
                <a:t>tUlq;fs;</a:t>
              </a:r>
              <a:endParaRPr lang="en" sz="1050" b="1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7873465" y="3064933"/>
            <a:ext cx="4100675" cy="107721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>
                <a:latin typeface="Tamil Bible" pitchFamily="2" charset="0"/>
              </a:rPr>
              <a:t>,NaRtpd; kPJs;s tpRthrj;jpd; %yKk;&gt; mtuJ kd;dpg;ig Vw;Wf;nfhs;tjd; %yKk; cld;gbf;ifapd; nraypy; gq;Nfw;f xU miog;G</a:t>
            </a:r>
            <a:r>
              <a:rPr lang="en" sz="1600" b="1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628902" y="4382059"/>
            <a:ext cx="36437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ek;Kila jw;Nghija nra;jpAk; ,e;j 3 mk;rq;fis nfhz;ljhf ,Uf;fpwJ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fhyk; epiwNtwpw;W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,NaR tUfpwhu;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ehk; kde;jpUk;gp tpRthrpf;f Ntz;Lk;. mg;NghJ mtNuhL$l ehKk; guNyhfk</a:t>
            </a:r>
            <a:r>
              <a:rPr lang="en" sz="2000" b="1">
                <a:latin typeface="Tamil Bible" pitchFamily="2" charset="0"/>
              </a:rPr>
              <a:t>; nry;Nthk</a:t>
            </a:r>
            <a:r>
              <a:rPr lang="en" sz="2000" b="1" dirty="0">
                <a:latin typeface="Tamil Bible" pitchFamily="2" charset="0"/>
              </a:rPr>
              <a:t>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3861435" y="166909"/>
            <a:ext cx="74866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ta-IN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யோவான் காவலில் வைக்கப்பட்ட பின்பு, இயேசு கலிலேயாவிலே வந்து, தேவனுடைய ராஜ்யத்தின் சுவிசேஷத்தைப் பிரசங்கித்து: காலம் நிறைவேறிற்று, தேவனுடைய ராஜ்யம் சமீபமாயிற்று; மனந்திரும்பி, சுவிசேஷத்தை விசுவாசியுங்கள் என்றார்.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khw;F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1:14, 15)</a:t>
            </a:r>
            <a:endParaRPr kumimoji="0" lang="es-ES" sz="2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AD4758"/>
                </a:solidFill>
                <a:latin typeface="Tamil Bible" pitchFamily="2" charset="0"/>
              </a:rPr>
              <a:t>RtpNr\j;jpd; Mrphpah;</a:t>
            </a:r>
            <a:r>
              <a:rPr lang="en" sz="2000" b="1" dirty="0">
                <a:solidFill>
                  <a:srgbClr val="AD4758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" sz="2000" b="1" dirty="0">
                <a:latin typeface="Tamil Bible" pitchFamily="2" charset="0"/>
              </a:rPr>
              <a:t>Njhy;tpAw;w kp\dhp</a:t>
            </a:r>
            <a:r>
              <a:rPr lang="en" sz="2000" b="1" dirty="0"/>
              <a:t>.</a:t>
            </a:r>
          </a:p>
          <a:p>
            <a:pPr lvl="1">
              <a:spcBef>
                <a:spcPts val="1200"/>
              </a:spcBef>
            </a:pPr>
            <a:r>
              <a:rPr lang="en" sz="2000" b="1" dirty="0">
                <a:latin typeface="Tamil Bible" pitchFamily="2" charset="0"/>
              </a:rPr>
              <a:t>Copaj;jpw;F gpuNah[dKs;sth;</a:t>
            </a:r>
            <a:r>
              <a:rPr lang="en" sz="2000" b="1" dirty="0"/>
              <a:t>.</a:t>
            </a:r>
          </a:p>
          <a:p>
            <a:pPr>
              <a:spcBef>
                <a:spcPts val="2400"/>
              </a:spcBef>
            </a:pPr>
            <a:r>
              <a:rPr lang="en" sz="2000" b="1" dirty="0">
                <a:solidFill>
                  <a:srgbClr val="C52C9D"/>
                </a:solidFill>
                <a:latin typeface="Tamil Bible" pitchFamily="2" charset="0"/>
              </a:rPr>
              <a:t>RtpNr\j;jpd; Muk;gk;</a:t>
            </a:r>
            <a:r>
              <a:rPr lang="en" sz="2000" b="1" dirty="0">
                <a:solidFill>
                  <a:srgbClr val="C52C9D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" sz="2000" b="1" dirty="0">
                <a:latin typeface="Tamil Bible" pitchFamily="2" charset="0"/>
              </a:rPr>
              <a:t>Maj;jk;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1:1-8.</a:t>
            </a:r>
          </a:p>
          <a:p>
            <a:pPr lvl="1">
              <a:spcBef>
                <a:spcPts val="1200"/>
              </a:spcBef>
            </a:pPr>
            <a:r>
              <a:rPr lang="en" sz="2000" b="1" dirty="0">
                <a:latin typeface="Tamil Bible" pitchFamily="2" charset="0"/>
              </a:rPr>
              <a:t>Qhd];ehdk;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k</a:t>
            </a:r>
            <a:r>
              <a:rPr lang="en" sz="2000" b="1" dirty="0">
                <a:latin typeface="Tamil Bible" pitchFamily="2" charset="0"/>
              </a:rPr>
              <a:t>hw;F</a:t>
            </a:r>
            <a:r>
              <a:rPr lang="en" sz="2000" b="1" dirty="0"/>
              <a:t> 1:9-13.</a:t>
            </a:r>
          </a:p>
          <a:p>
            <a:pPr lvl="1">
              <a:spcBef>
                <a:spcPts val="1200"/>
              </a:spcBef>
            </a:pPr>
            <a:r>
              <a:rPr lang="en-US" sz="2000" b="1" dirty="0" err="1">
                <a:latin typeface="Tamil Bible" pitchFamily="2" charset="0"/>
              </a:rPr>
              <a:t>ew;n</a:t>
            </a:r>
            <a:r>
              <a:rPr lang="en" sz="2000" b="1" dirty="0">
                <a:latin typeface="Tamil Bible" pitchFamily="2" charset="0"/>
              </a:rPr>
              <a:t>ra;jp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1:14-15.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1" y="59182"/>
            <a:ext cx="943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,NaRtpd; tho;f;ifia tptupf;Fk; ehd;F RtpNr\q;fspy; khw;F ew;nra;jp kpf FWfpajhFk;</a:t>
            </a:r>
            <a:r>
              <a:rPr lang="en" sz="2000" b="1" dirty="0"/>
              <a:t>.</a:t>
            </a:r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18" y="546526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2094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0" y="1883883"/>
            <a:ext cx="93557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RUf;fkhfTk;&gt; vy;yhk; tpiuthfTk;&gt; Neuk; gzkhfTk; ghu;f;ff;$ba ,e;j 21Mk; E}w;whz;Lf;fhd ew;nra;jp jhd; ,e;j khw;F RtpNr\k;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me;j Neuj;ij nfhz;L tpiykjpg;gw;w fhupaj;ij fw;Wf;nfhs;Nthkh</a:t>
            </a:r>
            <a:r>
              <a:rPr lang="en" sz="2000" b="1" dirty="0"/>
              <a:t>: “</a:t>
            </a:r>
            <a:r>
              <a:rPr lang="ta-IN" sz="1400" b="1" dirty="0"/>
              <a:t>தேவனுடைய குமாரனாகிய இயேசு கிறிஸ்துவினுடைய சுவிசேஷம்.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1:1).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0" y="793959"/>
            <a:ext cx="93557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,J Ntfkhd&gt; RWRWg;ghd&gt; Mw;wy;kpf;f kw;Wk; R</a:t>
            </a:r>
            <a:r>
              <a:rPr lang="en-US" sz="2000" b="1" dirty="0">
                <a:latin typeface="Tamil Bible" pitchFamily="2" charset="0"/>
              </a:rPr>
              <a:t>U</a:t>
            </a:r>
            <a:r>
              <a:rPr lang="en" sz="2000" b="1" dirty="0">
                <a:latin typeface="Tamil Bible" pitchFamily="2" charset="0"/>
              </a:rPr>
              <a:t>f;fkhd fij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fhl;rpfs; ek; fz;Kd;Nd gspr;rpLfpd;wd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c</a:t>
            </a:r>
            <a:r>
              <a:rPr lang="en" sz="2000" b="1" dirty="0">
                <a:latin typeface="Tamil Bible" pitchFamily="2" charset="0"/>
              </a:rPr>
              <a:t>z;ikapNyNa Kf;fpakhdit kl;LNk Nru;f;fg;gl;Ls;sjhy;&gt; ePq;fs; ve;j tptuq;fisAk; jtwtplKbahJ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  <a:latin typeface="Tamil Bible" pitchFamily="2" charset="0"/>
              </a:rPr>
              <a:t>RtpNr</a:t>
            </a: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  <a:latin typeface="Tamil Bible" pitchFamily="2" charset="0"/>
              </a:rPr>
              <a:t>\</a:t>
            </a:r>
            <a:r>
              <a:rPr lang="en-US" sz="5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  <a:latin typeface="Tamil Bible" pitchFamily="2" charset="0"/>
              </a:rPr>
              <a:t>j;jpd</a:t>
            </a: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  <a:latin typeface="Tamil Bible" pitchFamily="2" charset="0"/>
              </a:rPr>
              <a:t>; </a:t>
            </a:r>
            <a:r>
              <a:rPr lang="en-US" sz="5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  <a:latin typeface="Tamil Bible" pitchFamily="2" charset="0"/>
              </a:rPr>
              <a:t>Mrphpah</a:t>
            </a: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  <a:latin typeface="Tamil Bible" pitchFamily="2" charset="0"/>
              </a:rPr>
              <a:t>;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E8B3C7"/>
              </a:solidFill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  <a:latin typeface="Tamil Bible" pitchFamily="2" charset="0"/>
              </a:rPr>
              <a:t>Njhy;tpAw;w kp\dhp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0" y="68556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ta-IN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பர்னபாவும் சவுலும் தர்ம ஊழியத்தை நிறைவேற்றினபின்பு மாற்கு என்னும் மறுபேர்கொண்ட யோவானைக் கூட்டிக்கொண்டு எருசலேமைவிட்டுத் திரும்பிவந்தார்கள்.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C00000"/>
                </a:solidFill>
                <a:latin typeface="Tamil Bible" pitchFamily="2" charset="0"/>
              </a:rPr>
              <a:t>mg;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12:25)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215359"/>
            <a:ext cx="9361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kw;w RtpNr\fu;fisg; Nghy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jd;id ngauhy; Fwpg;gpltpy;iy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,e;j rk;gtq;fnsy;yhk; epfOk; NghJ mth; rpW igadhf ,Ue;jhu;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mg;Ngh];jydhfpa NgJUNthL jdf;F ,Uf;ff;$ba neUf;fkhd cwitf; nfhz;L ,itnay;yhtw;iwAk; fw;Wf; nfhz;bUg;ghu;</a:t>
            </a:r>
            <a:r>
              <a:rPr lang="en" sz="2000" b="1" dirty="0"/>
              <a:t> (1 </a:t>
            </a:r>
            <a:r>
              <a:rPr lang="en" sz="2000" b="1" dirty="0">
                <a:latin typeface="Tamil Bible" pitchFamily="2" charset="0"/>
              </a:rPr>
              <a:t>NgJ</a:t>
            </a:r>
            <a:r>
              <a:rPr lang="en" sz="2000" b="1" dirty="0"/>
              <a:t>. 5:13).</a:t>
            </a:r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2659" y="3510164"/>
            <a:ext cx="3336071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197157" y="3347836"/>
            <a:ext cx="65255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rpwpJ fhyj;jpw;F gpd;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gu;dghTk; rTYk;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vUrNyKf;F fhzpf;if thq;f nrd;w NghJ</a:t>
            </a:r>
            <a:r>
              <a:rPr lang="en" sz="2000" b="1" dirty="0"/>
              <a:t>) </a:t>
            </a:r>
            <a:r>
              <a:rPr lang="en" sz="2000" b="1" dirty="0">
                <a:latin typeface="Tamil Bible" pitchFamily="2" charset="0"/>
              </a:rPr>
              <a:t>me;jpNahfpahTf;F Nahthd; khw;Fit mioj;Jr; nrd;whu;fs;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12:25).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614011" y="4308902"/>
            <a:ext cx="63957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me;jpNahfpahtpNy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Gw[hjpfSf;F kp\dupfshf gu;dghitAk; rTiyAk; gupRj;j Mtpahdtu; mioj;j 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mtu;fs; Nahthd; khw;Fit $l;Lgzpahsuhf mioj;Jr;nrd;whu;fs;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13:2-5).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830217" y="2435805"/>
            <a:ext cx="9361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vUrNykpy; NgJU rpiwapy; milf;fg;gl;l re;ju;g;gj;jpy; gpuhu;j;jid nra;a $bapUe;j Njthya ,lj;jpd; chpikahsu; jhd; ,e;j Nahthd; khw;Ftpd; jhahu;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12:12).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648066" y="5556631"/>
            <a:ext cx="61012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MdhYk; kp\dup tho;f;if thypgdhd khw;Ftpw;F kpfTk; fbdkha; ,Ue;jjpdhy;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mth; vUrNyKf;F jpUk;gp nry;y KbT nra;jhu;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mg;</a:t>
            </a:r>
            <a:r>
              <a:rPr lang="en" sz="2000" b="1" dirty="0"/>
              <a:t> 13:13).</a:t>
            </a:r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 err="1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  <a:latin typeface="Tamil Bible" pitchFamily="2" charset="0"/>
              </a:rPr>
              <a:t>Copaj;jpw;F</a:t>
            </a:r>
            <a:r>
              <a:rPr lang="en-US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  <a:latin typeface="Tamil Bible" pitchFamily="2" charset="0"/>
              </a:rPr>
              <a:t> </a:t>
            </a:r>
            <a:r>
              <a:rPr lang="en-US" sz="4400" b="1" spc="300" dirty="0" err="1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  <a:latin typeface="Tamil Bible" pitchFamily="2" charset="0"/>
              </a:rPr>
              <a:t>gpuNah</a:t>
            </a:r>
            <a:r>
              <a:rPr lang="en-US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  <a:latin typeface="Tamil Bible" pitchFamily="2" charset="0"/>
              </a:rPr>
              <a:t>[</a:t>
            </a:r>
            <a:r>
              <a:rPr lang="en-US" sz="4400" b="1" spc="300" dirty="0" err="1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  <a:latin typeface="Tamil Bible" pitchFamily="2" charset="0"/>
              </a:rPr>
              <a:t>dKs;sth</a:t>
            </a:r>
            <a:r>
              <a:rPr lang="en-US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  <a:latin typeface="Tamil Bible" pitchFamily="2" charset="0"/>
              </a:rPr>
              <a:t>;</a:t>
            </a:r>
            <a:endParaRPr lang="en" sz="4400" b="1" spc="300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88900">
                  <a:schemeClr val="accent3">
                    <a:satMod val="175000"/>
                    <a:alpha val="52000"/>
                  </a:schemeClr>
                </a:glow>
                <a:innerShdw blurRad="114300">
                  <a:prstClr val="black"/>
                </a:inn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0" y="70047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ta-I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லூக்காமாத்திரம் என்னோடே இருக்கிறான். மாற்குவை உன்னோடே கூட்டிக்கொண்டுவா; ஊழியத்தில் அவன் எனக்குப் பிரயோஜனமுள்ளவன்.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(2 </a:t>
            </a:r>
            <a:r>
              <a:rPr lang="en" sz="1400" b="1" dirty="0">
                <a:solidFill>
                  <a:srgbClr val="002060"/>
                </a:solidFill>
                <a:latin typeface="Tamil Bible" pitchFamily="2" charset="0"/>
              </a:rPr>
              <a:t>jPNkhj;NjA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4:11)</a:t>
            </a:r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4" y="2407475"/>
            <a:ext cx="2897537" cy="3740423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024" y="1516046"/>
            <a:ext cx="2428726" cy="185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731" y="3737454"/>
            <a:ext cx="1795029" cy="207645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5" y="5226475"/>
            <a:ext cx="2601096" cy="1453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-6109" y="6110389"/>
            <a:ext cx="95536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khw;FTf;F nfhLf;fg;gl;l ,e;j ,uz;lhtJ tha;g;Gf;fhf NjtDf;F ed;wp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,d;W ek;khy; khw;Ftpd; RtpN\rj;ij thrpj;J kfpo KbfpwJ</a:t>
            </a:r>
            <a:r>
              <a:rPr lang="en" sz="2000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7586" y="3497510"/>
            <a:ext cx="2500618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82846"/>
            <a:ext cx="955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gTy; jd; ,uz;lhtJ kp\dhp gazj;ij Nkw;nfhz;lNghJ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khw;Fit $l;Lg; gzpahsuhf Vw;Wf;nfhs;s gTy; rk;kjpf;ftpy;iy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mg;</a:t>
            </a:r>
            <a:r>
              <a:rPr lang="en" b="1" dirty="0"/>
              <a:t> 15:36-38). </a:t>
            </a:r>
            <a:r>
              <a:rPr lang="en" b="1" dirty="0">
                <a:latin typeface="Tamil Bible" pitchFamily="2" charset="0"/>
              </a:rPr>
              <a:t>gTYf;F ghukhf my;y&gt; jd;id Mjupf;fpw ty;yikahd cjtpahsh;fs; Njit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khw;F mjw;F rupahd eguhf ,y;iy</a:t>
            </a:r>
            <a:r>
              <a:rPr lang="en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3040644" y="2248235"/>
            <a:ext cx="64350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vd;whYk;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gu;dghTf;F jd; kUkdhfpa khw;FTf;F ey;y kp\dupahtjw;fhd jpwd; ,Ug;gjhf ek;gpdhu;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MfNt jhd; mtu; khw;Fit jd;NdhL rPg;GUjPTf;F mioj;Jr;nrd;whu;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Mdhy; gTy; rPyhit mioj;Jf;nfhz;L MrpahTf;F nrd;whu;</a:t>
            </a:r>
            <a:r>
              <a:rPr lang="en" b="1" dirty="0"/>
              <a:t>(</a:t>
            </a:r>
            <a:r>
              <a:rPr lang="en" b="1" dirty="0">
                <a:latin typeface="Tamil Bible" pitchFamily="2" charset="0"/>
              </a:rPr>
              <a:t>mg;</a:t>
            </a:r>
            <a:r>
              <a:rPr lang="en" b="1" dirty="0"/>
              <a:t> 15:39-41).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4910864" y="3645105"/>
            <a:ext cx="46250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mjd;gpd; vd;d ele;jJ vd;gij ehk; mwpNahk;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Mdhy; gu;dgh rhpahf nra;jhu; vd;gij mwpe;jpUf;fpNwhk;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gTy; jd; %d;W ep&amp;gq;fspy; khw;Fit Fwpj;J Fwpg;gpLtij ek;khy; fhz KbfpwJ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gTy; khw;Fit </a:t>
            </a:r>
            <a:r>
              <a:rPr lang="en" b="1" dirty="0"/>
              <a:t>“</a:t>
            </a:r>
            <a:r>
              <a:rPr lang="en" b="1" dirty="0">
                <a:latin typeface="Tamil Bible" pitchFamily="2" charset="0"/>
              </a:rPr>
              <a:t>Copaj;jpw;F gpuNah[dKs;stu;</a:t>
            </a:r>
            <a:r>
              <a:rPr lang="en" b="1" dirty="0"/>
              <a:t>,” </a:t>
            </a:r>
            <a:r>
              <a:rPr lang="en" b="1" dirty="0">
                <a:latin typeface="Tamil Bible" pitchFamily="2" charset="0"/>
              </a:rPr>
              <a:t>vd;Wk;&gt;</a:t>
            </a:r>
            <a:r>
              <a:rPr lang="en" b="1" dirty="0"/>
              <a:t> </a:t>
            </a:r>
            <a:r>
              <a:rPr lang="en" b="1" dirty="0">
                <a:latin typeface="Tamil Bible" pitchFamily="2" charset="0"/>
              </a:rPr>
              <a:t>xU rpwe;j $l;Lgzpahsu; vdTk; $Wfpwhh;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nfhNyh</a:t>
            </a:r>
            <a:r>
              <a:rPr lang="en" b="1" dirty="0"/>
              <a:t>. 4:10; </a:t>
            </a:r>
            <a:r>
              <a:rPr lang="en" b="1" dirty="0">
                <a:latin typeface="Tamil Bible" pitchFamily="2" charset="0"/>
              </a:rPr>
              <a:t>gpNy</a:t>
            </a:r>
            <a:r>
              <a:rPr lang="en" b="1" dirty="0"/>
              <a:t>. 24; 2 </a:t>
            </a:r>
            <a:r>
              <a:rPr lang="en" b="1" dirty="0">
                <a:latin typeface="Tamil Bible" pitchFamily="2" charset="0"/>
              </a:rPr>
              <a:t>jPNkh</a:t>
            </a:r>
            <a:r>
              <a:rPr lang="en" b="1" dirty="0"/>
              <a:t>. 4:11).</a:t>
            </a:r>
          </a:p>
        </p:txBody>
      </p: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6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  <a:latin typeface="Tamil Bible" pitchFamily="2" charset="0"/>
              </a:rPr>
              <a:t>RtpNr</a:t>
            </a: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  <a:latin typeface="Tamil Bible" pitchFamily="2" charset="0"/>
              </a:rPr>
              <a:t>\</a:t>
            </a:r>
            <a:r>
              <a:rPr lang="en-US" sz="5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  <a:latin typeface="Tamil Bible" pitchFamily="2" charset="0"/>
              </a:rPr>
              <a:t>j;jpd</a:t>
            </a: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  <a:latin typeface="Tamil Bible" pitchFamily="2" charset="0"/>
              </a:rPr>
              <a:t>; </a:t>
            </a:r>
            <a:r>
              <a:rPr lang="en-US" sz="5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  <a:latin typeface="Tamil Bible" pitchFamily="2" charset="0"/>
              </a:rPr>
              <a:t>Muk;gk</a:t>
            </a: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  <a:latin typeface="Tamil Bible" pitchFamily="2" charset="0"/>
              </a:rPr>
              <a:t>;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B4E7B3"/>
              </a:solidFill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amil Bible" pitchFamily="2" charset="0"/>
              </a:rPr>
              <a:t>Maj;jk;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767338"/>
            <a:ext cx="66067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a-I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அவன்: என்னிலும் வல்லவர் ஒருவர் எனக்குப்பின் வருகிறார், அவருடைய பாதரட்சைகளின் வாரைக் குனிந்து அவிழ்க்கிறதற்கும் நான் பாத்திரன் அல்ல.</a:t>
            </a:r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khw;F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1:7)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-1023" y="1738103"/>
            <a:ext cx="76299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jd; Fkhudpd; RtpN\r gpuahzj;jpw;F Maj;jg;gLj;Jfpw Njtid mwpKfg;gLj;jp jd; RtpN\rj;ij Jtq;Ffpwhh;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khw;</a:t>
            </a:r>
            <a:r>
              <a:rPr lang="en" sz="2000" b="1" dirty="0"/>
              <a:t>. 1:1-2; </a:t>
            </a:r>
            <a:r>
              <a:rPr lang="en" sz="2000" b="1" dirty="0">
                <a:latin typeface="Tamil Bible" pitchFamily="2" charset="0"/>
              </a:rPr>
              <a:t>ky;</a:t>
            </a:r>
            <a:r>
              <a:rPr lang="en" sz="2000" b="1" dirty="0"/>
              <a:t>. 3:1). </a:t>
            </a:r>
            <a:r>
              <a:rPr lang="en" sz="2000" b="1" dirty="0">
                <a:latin typeface="Tamil Bible" pitchFamily="2" charset="0"/>
              </a:rPr>
              <a:t>guNyhf Mrdq;fspy; ,Ue;J gazk; Jtq;FfpwJ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,NaR fpwp];J rpYitia Rke;j gpd;G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guNyhf Mrdq;fis mtu; kPz;Lk; ngw;Wf;nfhs;thu;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16:19).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608111" y="4262816"/>
            <a:ext cx="65838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ekf;fhf [Ptid nfhLf;fpw ,e;j gazj;ij ,NaR njhlq;Ftjw;F Kd;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Nahthd; [dq;fspd; ,Ujaj;ij kde;jpUk;GjYf;F Neuhf jpUg;gp&gt; Qhd];ehdk; vLf;Fk;gb mtu;fis miof;fpwhu;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1:4-6).</a:t>
            </a:r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-9909" y="3264441"/>
            <a:ext cx="76299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topia Maj;jg;gLj;Jtjw;F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</a:t>
            </a:r>
            <a:r>
              <a:rPr lang="en" sz="2000" b="1" dirty="0"/>
              <a:t>“</a:t>
            </a:r>
            <a:r>
              <a:rPr lang="en" sz="2000" b="1" dirty="0">
                <a:latin typeface="Tamil Bible" pitchFamily="2" charset="0"/>
              </a:rPr>
              <a:t>tdhe;juj;jpNy $g;gpLfpw rj;jkhfpa</a:t>
            </a:r>
            <a:r>
              <a:rPr lang="en" sz="2000" b="1" dirty="0"/>
              <a:t>”, </a:t>
            </a:r>
            <a:r>
              <a:rPr lang="en" sz="2000" b="1" dirty="0">
                <a:latin typeface="Tamil Bible" pitchFamily="2" charset="0"/>
              </a:rPr>
              <a:t>Nahthd; ];ehdid njhpe;Jnfhs;fpwhu;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. 1:3; </a:t>
            </a:r>
            <a:r>
              <a:rPr lang="en" sz="2000" b="1" dirty="0">
                <a:latin typeface="Tamil Bible" pitchFamily="2" charset="0"/>
              </a:rPr>
              <a:t>Vrh</a:t>
            </a:r>
            <a:r>
              <a:rPr lang="en" sz="2000" b="1" dirty="0"/>
              <a:t>. 40:3).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608110" y="5530421"/>
            <a:ext cx="68617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Njtf;Fkhuid Vw;Wf;nfhs;Sk;gb mtu;fis Maj;jg;gLj;Jfpwhu;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Nahthidf; fhl;bYk; mtu; ty;yikAs;stu;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kpfTk; jFjpahdtu;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NkYk; mtu; kpfTk; gaDs;s Qhd];ehdj;ij nfhLg;ghu;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</a:t>
            </a:r>
            <a:r>
              <a:rPr lang="en" sz="2000" b="1" dirty="0"/>
              <a:t> 1:7-8).</a:t>
            </a:r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  <a:latin typeface="Tamil Bible" pitchFamily="2" charset="0"/>
              </a:rPr>
              <a:t>Qhd];ehdk;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a-IN" sz="1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அந்த நாட்களில், இயேசு கலிலேயாவிலுள்ள நாசரேத்தூரிலிருந்து வந்து, யோர்தான் நதியில் யோவானால் ஞானஸ்நானம் பெற்றார்.</a:t>
            </a:r>
            <a:r>
              <a:rPr lang="en" sz="1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khw;F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67377" y="1365490"/>
            <a:ext cx="7672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 jd; gazj;ij xU mw;Gjkhd topapy; njhlq;Ffpwhu;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gpjhthfpa Njtd; jd; Fkhuid toq;Ffpwhu;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kw;Wk; gupRj;j Mtpahdtu; jd; ruPu tbtpy; jdJ ,Ug;ig ntspg;gLj;Jfpwhu;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1:10-11). </a:t>
            </a:r>
            <a:r>
              <a:rPr lang="en" sz="2000" b="1" dirty="0">
                <a:latin typeface="Tamil Bible" pitchFamily="2" charset="0"/>
              </a:rPr>
              <a:t>Muk;gj;jpNyNa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,NaR nja;tPf eguhfTk; Njtf;FkhudhfTk; mwpKfg;gLj;jg;gl;lhu;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Mdhy; mtu; kD\f;FkhudhfTk; mwpKfg;gLj;jg;gl;lhu;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479714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0" y="5908066"/>
            <a:ext cx="12281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,t;thwhfj;jhd; ,NaR ekf;F Kd; mwpKfg;gLj;jg;gl;lhu;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KOtJkhf nja;tPfj;jd;ik kw;Wk; kdpjj;jd;ik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 ,ul;rfu; kw;Wk; rNfhjuu;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 Njtd; kw;Wk; xU rupahd cjhuzk;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,J kdpj Fyj;jpd; kPJila Njt md;;gpd; KOikahd ntspg;ghL</a:t>
            </a:r>
            <a:r>
              <a:rPr lang="en" sz="2000" b="1" dirty="0"/>
              <a:t>.</a:t>
            </a:r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710" y="134755"/>
            <a:ext cx="4177236" cy="294263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2105</Words>
  <Application>Microsoft Office PowerPoint</Application>
  <PresentationFormat>Panorámica</PresentationFormat>
  <Paragraphs>70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Tamil Bible</vt:lpstr>
      <vt:lpstr>Comic Sans MS</vt:lpstr>
      <vt:lpstr>Aptos Display</vt:lpstr>
      <vt:lpstr>Arial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Isabel Laveda</cp:lastModifiedBy>
  <cp:revision>89</cp:revision>
  <dcterms:created xsi:type="dcterms:W3CDTF">2024-06-02T07:04:45Z</dcterms:created>
  <dcterms:modified xsi:type="dcterms:W3CDTF">2024-07-05T05:51:31Z</dcterms:modified>
</cp:coreProperties>
</file>