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sldIdLst>
    <p:sldId id="303" r:id="rId3"/>
    <p:sldId id="305" r:id="rId4"/>
    <p:sldId id="257" r:id="rId5"/>
    <p:sldId id="258" r:id="rId6"/>
    <p:sldId id="259" r:id="rId7"/>
    <p:sldId id="304" r:id="rId8"/>
    <p:sldId id="260" r:id="rId9"/>
    <p:sldId id="261" r:id="rId10"/>
    <p:sldId id="262" r:id="rId11"/>
    <p:sldId id="263" r:id="rId12"/>
  </p:sldIdLst>
  <p:sldSz cx="12192000" cy="6858000"/>
  <p:notesSz cx="6858000" cy="9144000"/>
  <p:embeddedFontLst>
    <p:embeddedFont>
      <p:font typeface="Comic Sans MS" panose="030F0702030302020204" pitchFamily="66" charset="0"/>
      <p:regular r:id="rId13"/>
      <p:bold r:id="rId14"/>
      <p:italic r:id="rId15"/>
      <p:boldItalic r:id="rId16"/>
    </p:embeddedFont>
    <p:embeddedFont>
      <p:font typeface="Tamil Bible" panose="020B0604020202020204"/>
      <p:regular r:id="rId17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A547B"/>
    <a:srgbClr val="E05EC1"/>
    <a:srgbClr val="E472C9"/>
    <a:srgbClr val="EAA2E6"/>
    <a:srgbClr val="A6014E"/>
    <a:srgbClr val="21A5FF"/>
    <a:srgbClr val="0090F2"/>
    <a:srgbClr val="B83608"/>
    <a:srgbClr val="F77D4F"/>
    <a:srgbClr val="F782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33" d="100"/>
          <a:sy n="33" d="100"/>
        </p:scale>
        <p:origin x="108" y="12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1.fntdata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5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4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font" Target="fonts/font3.fntdata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2.fntdata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image" Target="../media/image23.jpe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image" Target="../media/image2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466273A-5C1B-4894-A159-F20B500A4B2F}" type="doc">
      <dgm:prSet loTypeId="urn:microsoft.com/office/officeart/2008/layout/TitlePictureLineup" loCatId="picture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622D0165-4FFA-476B-9D9A-0F2D7B53A5E6}">
      <dgm:prSet custT="1"/>
      <dgm:spPr>
        <a:solidFill>
          <a:srgbClr val="F78252"/>
        </a:solidFill>
      </dgm:spPr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jpUkz ctik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khw;F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2:19-20).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D5B5598-19BA-44A8-A17D-0BFDD5C18231}" type="parTrans" cxnId="{399696CA-CA63-469F-8E8C-F021A5888D29}">
      <dgm:prSet/>
      <dgm:spPr/>
      <dgm:t>
        <a:bodyPr/>
        <a:lstStyle/>
        <a:p>
          <a:endParaRPr lang="es-ES" sz="2000"/>
        </a:p>
      </dgm:t>
    </dgm:pt>
    <dgm:pt modelId="{1812F760-73EE-4C59-882A-AC6912A3CB59}" type="sibTrans" cxnId="{399696CA-CA63-469F-8E8C-F021A5888D29}">
      <dgm:prSet/>
      <dgm:spPr/>
      <dgm:t>
        <a:bodyPr/>
        <a:lstStyle/>
        <a:p>
          <a:endParaRPr lang="es-ES" sz="2000"/>
        </a:p>
      </dgm:t>
    </dgm:pt>
    <dgm:pt modelId="{70CC257C-DC57-4CFD-84FA-F703BBFA8B62}">
      <dgm:prSet custT="1"/>
      <dgm:spPr/>
      <dgm:t>
        <a:bodyPr/>
        <a:lstStyle/>
        <a:p>
          <a:r>
            <a:rPr lang="en" sz="2000" b="1" dirty="0">
              <a:latin typeface="Tamil Bible" pitchFamily="2" charset="0"/>
            </a:rPr>
            <a:t>xUtd; jpUkzj;jpy; ,Uf;Fk;NghJ vg;gb cgthrpg;ghd;</a:t>
          </a:r>
          <a:r>
            <a:rPr lang="en" sz="2000" b="1" dirty="0"/>
            <a:t>? </a:t>
          </a:r>
          <a:r>
            <a:rPr lang="en" sz="2000" b="1" dirty="0">
              <a:latin typeface="Tamil Bible" pitchFamily="2" charset="0"/>
            </a:rPr>
            <a:t>,NaRNt kzthsd;</a:t>
          </a:r>
          <a:r>
            <a:rPr lang="en" sz="2000" b="1" dirty="0"/>
            <a:t>; </a:t>
          </a:r>
          <a:r>
            <a:rPr lang="en" sz="2000" b="1" dirty="0">
              <a:latin typeface="Tamil Bible" pitchFamily="2" charset="0"/>
            </a:rPr>
            <a:t>rP\u;fs; kzthsDila Njhou;fs;</a:t>
          </a:r>
          <a:r>
            <a:rPr lang="en" sz="2000" b="1" dirty="0"/>
            <a:t>. </a:t>
          </a:r>
          <a:r>
            <a:rPr lang="en" sz="2000" b="1" dirty="0">
              <a:latin typeface="Tamil Bible" pitchFamily="2" charset="0"/>
            </a:rPr>
            <a:t>,NaRtpd; kuzk; kw;Wk; capu;njOjYf;F gpd;</a:t>
          </a:r>
          <a:r>
            <a:rPr lang="en" sz="2000" b="1" dirty="0"/>
            <a:t>, </a:t>
          </a:r>
          <a:r>
            <a:rPr lang="en" sz="2000" b="1" dirty="0">
              <a:latin typeface="Tamil Bible" pitchFamily="2" charset="0"/>
            </a:rPr>
            <a:t>mtUila rP\u;fs; cgthrpg;ghu;fs;</a:t>
          </a:r>
          <a:r>
            <a:rPr lang="en" sz="2000" b="1" dirty="0"/>
            <a:t>.</a:t>
          </a:r>
          <a:endParaRPr lang="es-ES" sz="2000" dirty="0"/>
        </a:p>
      </dgm:t>
    </dgm:pt>
    <dgm:pt modelId="{F175235E-87A0-4016-B050-60574CD73E61}" type="parTrans" cxnId="{56FC9FD1-FF63-4B36-AD79-23B3388972C8}">
      <dgm:prSet/>
      <dgm:spPr/>
      <dgm:t>
        <a:bodyPr/>
        <a:lstStyle/>
        <a:p>
          <a:endParaRPr lang="es-ES" sz="2000"/>
        </a:p>
      </dgm:t>
    </dgm:pt>
    <dgm:pt modelId="{1810B12F-901F-4FD9-963C-DCF89B4334EC}" type="sibTrans" cxnId="{56FC9FD1-FF63-4B36-AD79-23B3388972C8}">
      <dgm:prSet/>
      <dgm:spPr/>
      <dgm:t>
        <a:bodyPr/>
        <a:lstStyle/>
        <a:p>
          <a:endParaRPr lang="es-ES" sz="2000"/>
        </a:p>
      </dgm:t>
    </dgm:pt>
    <dgm:pt modelId="{BCB06E44-C6AB-41AD-AA34-971A8CDB9BBF}">
      <dgm:prSet custT="1"/>
      <dgm:spPr/>
      <dgm:t>
        <a:bodyPr/>
        <a:lstStyle/>
        <a:p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gioaJ kw;Wk; Gjpaijf; Fwpj;j ctik</a:t>
          </a:r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                                               (</a:t>
          </a:r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khw;F</a:t>
          </a:r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2:21-22).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7EA8425-B3BE-49F8-BFAA-8776CA6FD059}" type="parTrans" cxnId="{CE00EAE9-2400-40F2-B7FD-F62BC92DE126}">
      <dgm:prSet/>
      <dgm:spPr/>
      <dgm:t>
        <a:bodyPr/>
        <a:lstStyle/>
        <a:p>
          <a:endParaRPr lang="es-ES" sz="2000"/>
        </a:p>
      </dgm:t>
    </dgm:pt>
    <dgm:pt modelId="{3709838C-3311-46BC-A238-7E8DBCFD6356}" type="sibTrans" cxnId="{CE00EAE9-2400-40F2-B7FD-F62BC92DE126}">
      <dgm:prSet/>
      <dgm:spPr/>
      <dgm:t>
        <a:bodyPr/>
        <a:lstStyle/>
        <a:p>
          <a:endParaRPr lang="es-ES" sz="2000"/>
        </a:p>
      </dgm:t>
    </dgm:pt>
    <dgm:pt modelId="{4CD1FFF4-28F1-43FC-8ABE-A4BE2462D654}">
      <dgm:prSet custT="1"/>
      <dgm:spPr/>
      <dgm:t>
        <a:bodyPr/>
        <a:lstStyle/>
        <a:p>
          <a:r>
            <a:rPr lang="en" sz="2000" b="1" dirty="0">
              <a:latin typeface="Tamil Bible" pitchFamily="2" charset="0"/>
            </a:rPr>
            <a:t>kugpd; ,we;j Nghjidfspy; kj;jpapy; ,NaRtpd; thOk; NghjidfSf;F ,lkpy;iy: kw;Wk; Neu;khwhfTk;.</a:t>
          </a:r>
          <a:endParaRPr lang="es-ES" sz="2000" dirty="0">
            <a:latin typeface="Tamil Bible" pitchFamily="2" charset="0"/>
          </a:endParaRPr>
        </a:p>
      </dgm:t>
    </dgm:pt>
    <dgm:pt modelId="{A5912A98-228D-43E5-9D94-9B9C207EF3B3}" type="parTrans" cxnId="{1BF70265-EB7C-45C0-B4B5-88458F8A2A10}">
      <dgm:prSet/>
      <dgm:spPr/>
      <dgm:t>
        <a:bodyPr/>
        <a:lstStyle/>
        <a:p>
          <a:endParaRPr lang="es-ES" sz="2000"/>
        </a:p>
      </dgm:t>
    </dgm:pt>
    <dgm:pt modelId="{F5FF10E9-644B-42C5-98F7-DD8FD617ED78}" type="sibTrans" cxnId="{1BF70265-EB7C-45C0-B4B5-88458F8A2A10}">
      <dgm:prSet/>
      <dgm:spPr/>
      <dgm:t>
        <a:bodyPr/>
        <a:lstStyle/>
        <a:p>
          <a:endParaRPr lang="es-ES" sz="2000"/>
        </a:p>
      </dgm:t>
    </dgm:pt>
    <dgm:pt modelId="{E180560E-B147-4B47-8FBD-83A23B4F1CE1}" type="pres">
      <dgm:prSet presAssocID="{F466273A-5C1B-4894-A159-F20B500A4B2F}" presName="Name0" presStyleCnt="0">
        <dgm:presLayoutVars>
          <dgm:dir/>
        </dgm:presLayoutVars>
      </dgm:prSet>
      <dgm:spPr/>
    </dgm:pt>
    <dgm:pt modelId="{AA2D1C41-ABE0-4E27-B681-58B98D8B8A6D}" type="pres">
      <dgm:prSet presAssocID="{622D0165-4FFA-476B-9D9A-0F2D7B53A5E6}" presName="composite" presStyleCnt="0"/>
      <dgm:spPr/>
    </dgm:pt>
    <dgm:pt modelId="{59E138C1-A5DA-4A7B-99E1-D5D635BEA7EB}" type="pres">
      <dgm:prSet presAssocID="{622D0165-4FFA-476B-9D9A-0F2D7B53A5E6}" presName="Accent" presStyleLbl="alignAcc1" presStyleIdx="0" presStyleCnt="2" custLinFactX="-280042" custLinFactNeighborX="-300000"/>
      <dgm:spPr/>
    </dgm:pt>
    <dgm:pt modelId="{E286A48A-0634-4C71-8D48-5B684D265BBF}" type="pres">
      <dgm:prSet presAssocID="{622D0165-4FFA-476B-9D9A-0F2D7B53A5E6}" presName="Image" presStyleLbl="node1" presStyleIdx="0" presStyleCnt="2"/>
      <dgm:spPr>
        <a:blipFill rotWithShape="1"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E23CAB79-4B4D-44AF-9DB2-65352B6EBEFE}" type="pres">
      <dgm:prSet presAssocID="{622D0165-4FFA-476B-9D9A-0F2D7B53A5E6}" presName="Child" presStyleLbl="revTx" presStyleIdx="0" presStyleCnt="2" custScaleX="129327">
        <dgm:presLayoutVars>
          <dgm:bulletEnabled val="1"/>
        </dgm:presLayoutVars>
      </dgm:prSet>
      <dgm:spPr/>
    </dgm:pt>
    <dgm:pt modelId="{7E74DE47-F9D3-459C-B258-16D04376BEC8}" type="pres">
      <dgm:prSet presAssocID="{622D0165-4FFA-476B-9D9A-0F2D7B53A5E6}" presName="Parent" presStyleLbl="alignNode1" presStyleIdx="0" presStyleCnt="2" custScaleX="115956" custScaleY="138258">
        <dgm:presLayoutVars>
          <dgm:bulletEnabled val="1"/>
        </dgm:presLayoutVars>
      </dgm:prSet>
      <dgm:spPr/>
    </dgm:pt>
    <dgm:pt modelId="{5A1A7E94-D8F0-4E06-BD7F-FBC2AF054F24}" type="pres">
      <dgm:prSet presAssocID="{1812F760-73EE-4C59-882A-AC6912A3CB59}" presName="sibTrans" presStyleCnt="0"/>
      <dgm:spPr/>
    </dgm:pt>
    <dgm:pt modelId="{8CE0ED55-802D-4CE8-8DFD-473CEC10AB19}" type="pres">
      <dgm:prSet presAssocID="{BCB06E44-C6AB-41AD-AA34-971A8CDB9BBF}" presName="composite" presStyleCnt="0"/>
      <dgm:spPr/>
    </dgm:pt>
    <dgm:pt modelId="{7809D977-C9AB-4FD4-B2E9-B98316D525D8}" type="pres">
      <dgm:prSet presAssocID="{BCB06E44-C6AB-41AD-AA34-971A8CDB9BBF}" presName="Accent" presStyleLbl="alignAcc1" presStyleIdx="1" presStyleCnt="2" custLinFactX="-255626" custLinFactNeighborX="-300000"/>
      <dgm:spPr/>
    </dgm:pt>
    <dgm:pt modelId="{EE2FC259-CBA0-4A97-B7B0-4B8AC6BC2531}" type="pres">
      <dgm:prSet presAssocID="{BCB06E44-C6AB-41AD-AA34-971A8CDB9BBF}" presName="Image" presStyleLbl="node1" presStyleIdx="1" presStyleCnt="2"/>
      <dgm:spPr>
        <a:blipFill rotWithShape="1"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AFCD7FA6-0397-43E3-B4B2-04143E9BF409}" type="pres">
      <dgm:prSet presAssocID="{BCB06E44-C6AB-41AD-AA34-971A8CDB9BBF}" presName="Child" presStyleLbl="revTx" presStyleIdx="1" presStyleCnt="2" custScaleX="115956" custLinFactNeighborX="-364" custLinFactNeighborY="10386">
        <dgm:presLayoutVars>
          <dgm:bulletEnabled val="1"/>
        </dgm:presLayoutVars>
      </dgm:prSet>
      <dgm:spPr/>
    </dgm:pt>
    <dgm:pt modelId="{CCB867B3-E157-4C84-B87D-B82D0C26119C}" type="pres">
      <dgm:prSet presAssocID="{BCB06E44-C6AB-41AD-AA34-971A8CDB9BBF}" presName="Parent" presStyleLbl="alignNode1" presStyleIdx="1" presStyleCnt="2" custScaleX="115956" custScaleY="138258">
        <dgm:presLayoutVars>
          <dgm:bulletEnabled val="1"/>
        </dgm:presLayoutVars>
      </dgm:prSet>
      <dgm:spPr/>
    </dgm:pt>
  </dgm:ptLst>
  <dgm:cxnLst>
    <dgm:cxn modelId="{DFD7FC62-75BC-4CDD-B0F0-00D171A168AD}" type="presOf" srcId="{70CC257C-DC57-4CFD-84FA-F703BBFA8B62}" destId="{E23CAB79-4B4D-44AF-9DB2-65352B6EBEFE}" srcOrd="0" destOrd="0" presId="urn:microsoft.com/office/officeart/2008/layout/TitlePictureLineup"/>
    <dgm:cxn modelId="{F1E49964-CF43-4342-833D-A578A5E1384C}" type="presOf" srcId="{BCB06E44-C6AB-41AD-AA34-971A8CDB9BBF}" destId="{CCB867B3-E157-4C84-B87D-B82D0C26119C}" srcOrd="0" destOrd="0" presId="urn:microsoft.com/office/officeart/2008/layout/TitlePictureLineup"/>
    <dgm:cxn modelId="{1BF70265-EB7C-45C0-B4B5-88458F8A2A10}" srcId="{BCB06E44-C6AB-41AD-AA34-971A8CDB9BBF}" destId="{4CD1FFF4-28F1-43FC-8ABE-A4BE2462D654}" srcOrd="0" destOrd="0" parTransId="{A5912A98-228D-43E5-9D94-9B9C207EF3B3}" sibTransId="{F5FF10E9-644B-42C5-98F7-DD8FD617ED78}"/>
    <dgm:cxn modelId="{2B576268-4BF6-4959-BC90-799FC8B0DBB4}" type="presOf" srcId="{622D0165-4FFA-476B-9D9A-0F2D7B53A5E6}" destId="{7E74DE47-F9D3-459C-B258-16D04376BEC8}" srcOrd="0" destOrd="0" presId="urn:microsoft.com/office/officeart/2008/layout/TitlePictureLineup"/>
    <dgm:cxn modelId="{319BD9A6-4865-42F1-9CB2-541BE48263BD}" type="presOf" srcId="{4CD1FFF4-28F1-43FC-8ABE-A4BE2462D654}" destId="{AFCD7FA6-0397-43E3-B4B2-04143E9BF409}" srcOrd="0" destOrd="0" presId="urn:microsoft.com/office/officeart/2008/layout/TitlePictureLineup"/>
    <dgm:cxn modelId="{C77290AE-B919-49A0-B729-88541943CD67}" type="presOf" srcId="{F466273A-5C1B-4894-A159-F20B500A4B2F}" destId="{E180560E-B147-4B47-8FBD-83A23B4F1CE1}" srcOrd="0" destOrd="0" presId="urn:microsoft.com/office/officeart/2008/layout/TitlePictureLineup"/>
    <dgm:cxn modelId="{399696CA-CA63-469F-8E8C-F021A5888D29}" srcId="{F466273A-5C1B-4894-A159-F20B500A4B2F}" destId="{622D0165-4FFA-476B-9D9A-0F2D7B53A5E6}" srcOrd="0" destOrd="0" parTransId="{CD5B5598-19BA-44A8-A17D-0BFDD5C18231}" sibTransId="{1812F760-73EE-4C59-882A-AC6912A3CB59}"/>
    <dgm:cxn modelId="{56FC9FD1-FF63-4B36-AD79-23B3388972C8}" srcId="{622D0165-4FFA-476B-9D9A-0F2D7B53A5E6}" destId="{70CC257C-DC57-4CFD-84FA-F703BBFA8B62}" srcOrd="0" destOrd="0" parTransId="{F175235E-87A0-4016-B050-60574CD73E61}" sibTransId="{1810B12F-901F-4FD9-963C-DCF89B4334EC}"/>
    <dgm:cxn modelId="{CE00EAE9-2400-40F2-B7FD-F62BC92DE126}" srcId="{F466273A-5C1B-4894-A159-F20B500A4B2F}" destId="{BCB06E44-C6AB-41AD-AA34-971A8CDB9BBF}" srcOrd="1" destOrd="0" parTransId="{57EA8425-B3BE-49F8-BFAA-8776CA6FD059}" sibTransId="{3709838C-3311-46BC-A238-7E8DBCFD6356}"/>
    <dgm:cxn modelId="{90B49FC0-537F-4842-B947-C4992D9A645B}" type="presParOf" srcId="{E180560E-B147-4B47-8FBD-83A23B4F1CE1}" destId="{AA2D1C41-ABE0-4E27-B681-58B98D8B8A6D}" srcOrd="0" destOrd="0" presId="urn:microsoft.com/office/officeart/2008/layout/TitlePictureLineup"/>
    <dgm:cxn modelId="{ACA5C300-6351-4EAF-A7F3-38746D7A751F}" type="presParOf" srcId="{AA2D1C41-ABE0-4E27-B681-58B98D8B8A6D}" destId="{59E138C1-A5DA-4A7B-99E1-D5D635BEA7EB}" srcOrd="0" destOrd="0" presId="urn:microsoft.com/office/officeart/2008/layout/TitlePictureLineup"/>
    <dgm:cxn modelId="{EDE8E2F8-6B36-49B1-8093-021F6E5F1FF4}" type="presParOf" srcId="{AA2D1C41-ABE0-4E27-B681-58B98D8B8A6D}" destId="{E286A48A-0634-4C71-8D48-5B684D265BBF}" srcOrd="1" destOrd="0" presId="urn:microsoft.com/office/officeart/2008/layout/TitlePictureLineup"/>
    <dgm:cxn modelId="{585841AF-DA7C-4130-836F-54CB954345E4}" type="presParOf" srcId="{AA2D1C41-ABE0-4E27-B681-58B98D8B8A6D}" destId="{E23CAB79-4B4D-44AF-9DB2-65352B6EBEFE}" srcOrd="2" destOrd="0" presId="urn:microsoft.com/office/officeart/2008/layout/TitlePictureLineup"/>
    <dgm:cxn modelId="{61A15837-3E3E-40DD-9E99-20B25A8E005F}" type="presParOf" srcId="{AA2D1C41-ABE0-4E27-B681-58B98D8B8A6D}" destId="{7E74DE47-F9D3-459C-B258-16D04376BEC8}" srcOrd="3" destOrd="0" presId="urn:microsoft.com/office/officeart/2008/layout/TitlePictureLineup"/>
    <dgm:cxn modelId="{47C4C3E3-CA75-4433-9012-46004BCD0A35}" type="presParOf" srcId="{E180560E-B147-4B47-8FBD-83A23B4F1CE1}" destId="{5A1A7E94-D8F0-4E06-BD7F-FBC2AF054F24}" srcOrd="1" destOrd="0" presId="urn:microsoft.com/office/officeart/2008/layout/TitlePictureLineup"/>
    <dgm:cxn modelId="{D96BC3DB-5120-4373-AB59-2161F7E81C2A}" type="presParOf" srcId="{E180560E-B147-4B47-8FBD-83A23B4F1CE1}" destId="{8CE0ED55-802D-4CE8-8DFD-473CEC10AB19}" srcOrd="2" destOrd="0" presId="urn:microsoft.com/office/officeart/2008/layout/TitlePictureLineup"/>
    <dgm:cxn modelId="{E224F59E-3D92-4622-93AB-20386929249A}" type="presParOf" srcId="{8CE0ED55-802D-4CE8-8DFD-473CEC10AB19}" destId="{7809D977-C9AB-4FD4-B2E9-B98316D525D8}" srcOrd="0" destOrd="0" presId="urn:microsoft.com/office/officeart/2008/layout/TitlePictureLineup"/>
    <dgm:cxn modelId="{1F096041-827A-44AA-BD4C-34459A9B0F2B}" type="presParOf" srcId="{8CE0ED55-802D-4CE8-8DFD-473CEC10AB19}" destId="{EE2FC259-CBA0-4A97-B7B0-4B8AC6BC2531}" srcOrd="1" destOrd="0" presId="urn:microsoft.com/office/officeart/2008/layout/TitlePictureLineup"/>
    <dgm:cxn modelId="{3AE11C05-BF6A-466B-BCBA-B152361CBA40}" type="presParOf" srcId="{8CE0ED55-802D-4CE8-8DFD-473CEC10AB19}" destId="{AFCD7FA6-0397-43E3-B4B2-04143E9BF409}" srcOrd="2" destOrd="0" presId="urn:microsoft.com/office/officeart/2008/layout/TitlePictureLineup"/>
    <dgm:cxn modelId="{31365A3D-5791-43E7-BED4-392D37518900}" type="presParOf" srcId="{8CE0ED55-802D-4CE8-8DFD-473CEC10AB19}" destId="{CCB867B3-E157-4C84-B87D-B82D0C26119C}" srcOrd="3" destOrd="0" presId="urn:microsoft.com/office/officeart/2008/layout/TitlePictureLineup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E138C1-A5DA-4A7B-99E1-D5D635BEA7EB}">
      <dsp:nvSpPr>
        <dsp:cNvPr id="0" name=""/>
        <dsp:cNvSpPr/>
      </dsp:nvSpPr>
      <dsp:spPr>
        <a:xfrm>
          <a:off x="19049" y="619704"/>
          <a:ext cx="0" cy="4587967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17779" dir="5400000" rotWithShape="0">
            <a:srgbClr val="000000">
              <a:alpha val="4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286A48A-0634-4C71-8D48-5B684D265BBF}">
      <dsp:nvSpPr>
        <dsp:cNvPr id="0" name=""/>
        <dsp:cNvSpPr/>
      </dsp:nvSpPr>
      <dsp:spPr>
        <a:xfrm>
          <a:off x="355308" y="772636"/>
          <a:ext cx="2413015" cy="2064585"/>
        </a:xfrm>
        <a:prstGeom prst="rect">
          <a:avLst/>
        </a:prstGeom>
        <a:blipFill rotWithShape="1"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rightRoom" dir="t"/>
        </a:scene3d>
        <a:sp3d extrusionH="12700" contourW="25400" prstMaterial="flat">
          <a:bevelT w="63500" h="152400" prst="angle"/>
          <a:contourClr>
            <a:schemeClr val="accent5">
              <a:hueOff val="0"/>
              <a:satOff val="0"/>
              <a:lumOff val="0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23CAB79-4B4D-44AF-9DB2-65352B6EBEFE}">
      <dsp:nvSpPr>
        <dsp:cNvPr id="0" name=""/>
        <dsp:cNvSpPr/>
      </dsp:nvSpPr>
      <dsp:spPr>
        <a:xfrm>
          <a:off x="1475" y="2837221"/>
          <a:ext cx="3120680" cy="23704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latin typeface="Tamil Bible" pitchFamily="2" charset="0"/>
            </a:rPr>
            <a:t>xUtd; jpUkzj;jpy; ,Uf;Fk;NghJ vg;gb cgthrpg;ghd;</a:t>
          </a:r>
          <a:r>
            <a:rPr lang="en" sz="2000" b="1" kern="1200" dirty="0"/>
            <a:t>? </a:t>
          </a:r>
          <a:r>
            <a:rPr lang="en" sz="2000" b="1" kern="1200" dirty="0">
              <a:latin typeface="Tamil Bible" pitchFamily="2" charset="0"/>
            </a:rPr>
            <a:t>,NaRNt kzthsd;</a:t>
          </a:r>
          <a:r>
            <a:rPr lang="en" sz="2000" b="1" kern="1200" dirty="0"/>
            <a:t>; </a:t>
          </a:r>
          <a:r>
            <a:rPr lang="en" sz="2000" b="1" kern="1200" dirty="0">
              <a:latin typeface="Tamil Bible" pitchFamily="2" charset="0"/>
            </a:rPr>
            <a:t>rP\u;fs; kzthsDila Njhou;fs;</a:t>
          </a:r>
          <a:r>
            <a:rPr lang="en" sz="2000" b="1" kern="1200" dirty="0"/>
            <a:t>. </a:t>
          </a:r>
          <a:r>
            <a:rPr lang="en" sz="2000" b="1" kern="1200" dirty="0">
              <a:latin typeface="Tamil Bible" pitchFamily="2" charset="0"/>
            </a:rPr>
            <a:t>,NaRtpd; kuzk; kw;Wk; capu;njOjYf;F gpd;</a:t>
          </a:r>
          <a:r>
            <a:rPr lang="en" sz="2000" b="1" kern="1200" dirty="0"/>
            <a:t>, </a:t>
          </a:r>
          <a:r>
            <a:rPr lang="en" sz="2000" b="1" kern="1200" dirty="0">
              <a:latin typeface="Tamil Bible" pitchFamily="2" charset="0"/>
            </a:rPr>
            <a:t>mtUila rP\u;fs; cgthrpg;ghu;fs;</a:t>
          </a:r>
          <a:r>
            <a:rPr lang="en" sz="2000" b="1" kern="1200" dirty="0"/>
            <a:t>.</a:t>
          </a:r>
          <a:endParaRPr lang="es-ES" sz="2000" kern="1200" dirty="0"/>
        </a:p>
      </dsp:txBody>
      <dsp:txXfrm>
        <a:off x="1475" y="2837221"/>
        <a:ext cx="3120680" cy="2370449"/>
      </dsp:txXfrm>
    </dsp:sp>
    <dsp:sp modelId="{7E74DE47-F9D3-459C-B258-16D04376BEC8}">
      <dsp:nvSpPr>
        <dsp:cNvPr id="0" name=""/>
        <dsp:cNvSpPr/>
      </dsp:nvSpPr>
      <dsp:spPr>
        <a:xfrm>
          <a:off x="24515" y="12415"/>
          <a:ext cx="2955568" cy="704803"/>
        </a:xfrm>
        <a:prstGeom prst="rect">
          <a:avLst/>
        </a:prstGeom>
        <a:solidFill>
          <a:srgbClr val="F78252"/>
        </a:solidFill>
        <a:ln w="100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rightRoom" dir="t"/>
        </a:scene3d>
        <a:sp3d extrusionH="12700" contourW="25400" prstMaterial="flat">
          <a:bevelT w="63500" h="152400" prst="angle"/>
          <a:contourClr>
            <a:schemeClr val="accent5">
              <a:hueOff val="0"/>
              <a:satOff val="0"/>
              <a:lumOff val="0"/>
              <a:alphaOff val="0"/>
              <a:shade val="3000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jpUkz ctik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khw;F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2:19-20).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4515" y="12415"/>
        <a:ext cx="2955568" cy="704803"/>
      </dsp:txXfrm>
    </dsp:sp>
    <dsp:sp modelId="{7809D977-C9AB-4FD4-B2E9-B98316D525D8}">
      <dsp:nvSpPr>
        <dsp:cNvPr id="0" name=""/>
        <dsp:cNvSpPr/>
      </dsp:nvSpPr>
      <dsp:spPr>
        <a:xfrm>
          <a:off x="3437554" y="619704"/>
          <a:ext cx="0" cy="4587967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5">
              <a:hueOff val="1007998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17779" dir="5400000" rotWithShape="0">
            <a:srgbClr val="000000">
              <a:alpha val="4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E2FC259-CBA0-4A97-B7B0-4B8AC6BC2531}">
      <dsp:nvSpPr>
        <dsp:cNvPr id="0" name=""/>
        <dsp:cNvSpPr/>
      </dsp:nvSpPr>
      <dsp:spPr>
        <a:xfrm>
          <a:off x="3765023" y="772636"/>
          <a:ext cx="2413015" cy="2064585"/>
        </a:xfrm>
        <a:prstGeom prst="rect">
          <a:avLst/>
        </a:prstGeom>
        <a:blipFill rotWithShape="1"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rightRoom" dir="t"/>
        </a:scene3d>
        <a:sp3d extrusionH="12700" contourW="25400" prstMaterial="flat">
          <a:bevelT w="63500" h="152400" prst="angle"/>
          <a:contourClr>
            <a:schemeClr val="accent5">
              <a:hueOff val="10079980"/>
              <a:satOff val="0"/>
              <a:lumOff val="0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FCD7FA6-0397-43E3-B4B2-04143E9BF409}">
      <dsp:nvSpPr>
        <dsp:cNvPr id="0" name=""/>
        <dsp:cNvSpPr/>
      </dsp:nvSpPr>
      <dsp:spPr>
        <a:xfrm>
          <a:off x="3563729" y="2849637"/>
          <a:ext cx="2798036" cy="23704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latin typeface="Tamil Bible" pitchFamily="2" charset="0"/>
            </a:rPr>
            <a:t>kugpd; ,we;j Nghjidfspy; kj;jpapy; ,NaRtpd; thOk; NghjidfSf;F ,lkpy;iy: kw;Wk; Neu;khwhfTk;.</a:t>
          </a:r>
          <a:endParaRPr lang="es-ES" sz="2000" kern="1200" dirty="0">
            <a:latin typeface="Tamil Bible" pitchFamily="2" charset="0"/>
          </a:endParaRPr>
        </a:p>
      </dsp:txBody>
      <dsp:txXfrm>
        <a:off x="3563729" y="2849637"/>
        <a:ext cx="2798036" cy="2370449"/>
      </dsp:txXfrm>
    </dsp:sp>
    <dsp:sp modelId="{CCB867B3-E157-4C84-B87D-B82D0C26119C}">
      <dsp:nvSpPr>
        <dsp:cNvPr id="0" name=""/>
        <dsp:cNvSpPr/>
      </dsp:nvSpPr>
      <dsp:spPr>
        <a:xfrm>
          <a:off x="3434230" y="12415"/>
          <a:ext cx="2955568" cy="704803"/>
        </a:xfrm>
        <a:prstGeom prst="rect">
          <a:avLst/>
        </a:prstGeom>
        <a:gradFill rotWithShape="0">
          <a:gsLst>
            <a:gs pos="0">
              <a:schemeClr val="accent5">
                <a:hueOff val="10079980"/>
                <a:satOff val="0"/>
                <a:lumOff val="0"/>
                <a:alphaOff val="0"/>
              </a:schemeClr>
            </a:gs>
            <a:gs pos="90000">
              <a:schemeClr val="accent5">
                <a:hueOff val="10079980"/>
                <a:satOff val="0"/>
                <a:lumOff val="0"/>
                <a:alphaOff val="0"/>
                <a:shade val="100000"/>
              </a:schemeClr>
            </a:gs>
            <a:gs pos="100000">
              <a:schemeClr val="accent5">
                <a:hueOff val="1007998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100000" t="100000" r="100000" b="100000"/>
          </a:path>
        </a:gradFill>
        <a:ln w="10000" cap="flat" cmpd="sng" algn="ctr">
          <a:solidFill>
            <a:schemeClr val="accent5">
              <a:hueOff val="1007998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rightRoom" dir="t"/>
        </a:scene3d>
        <a:sp3d extrusionH="12700" contourW="25400" prstMaterial="flat">
          <a:bevelT w="63500" h="152400" prst="angle"/>
          <a:contourClr>
            <a:schemeClr val="accent5">
              <a:hueOff val="10079980"/>
              <a:satOff val="0"/>
              <a:lumOff val="0"/>
              <a:alphaOff val="0"/>
              <a:shade val="3000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gioaJ kw;Wk; Gjpaijf; Fwpj;j ctik</a:t>
          </a: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                                               (</a:t>
          </a: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khw;F</a:t>
          </a: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2:21-22).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434230" y="12415"/>
        <a:ext cx="2955568" cy="7048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TitlePictureLineup">
  <dgm:title val=""/>
  <dgm:desc val=""/>
  <dgm:catLst>
    <dgm:cat type="picture" pri="18000"/>
    <dgm:cat type="pictureconvert" pri="18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dir/>
    </dgm:varLst>
    <dgm:choose name="Name1">
      <dgm:if name="Name2" func="var" arg="dir" op="equ" val="norm">
        <dgm:alg type="lin">
          <dgm:param type="linDir" val="fromL"/>
          <dgm:param type="fallback" val="1D"/>
          <dgm:param type="horzAlign" val="ctr"/>
          <dgm:param type="vertAlign" val="mid"/>
          <dgm:param type="nodeVertAlign" val="t"/>
        </dgm:alg>
      </dgm:if>
      <dgm:else name="Name3">
        <dgm:alg type="lin">
          <dgm:param type="linDir" val="fromR"/>
          <dgm:param type="fallback" val="1D"/>
          <dgm:param type="horzAlign" val="ctr"/>
          <dgm:param type="vertAlign" val="mid"/>
          <dgm:param type="nodeVertAlign" val="t"/>
        </dgm:alg>
      </dgm:else>
    </dgm:choose>
    <dgm:shape xmlns:r="http://schemas.openxmlformats.org/officeDocument/2006/relationships" r:blip="">
      <dgm:adjLst/>
    </dgm:shape>
    <dgm:constrLst>
      <dgm:constr type="h" for="des" forName="Child" op="equ"/>
      <dgm:constr type="w" for="des" forName="Child" op="equ"/>
      <dgm:constr type="h" for="des" forName="Accent" op="equ"/>
      <dgm:constr type="w" for="des" forName="Accent" op="equ"/>
      <dgm:constr type="primFontSz" for="des" forName="Parent" op="equ"/>
      <dgm:constr type="primFontSz" for="des" forName="Child" op="equ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05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0.5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 fact="0.1"/>
              <dgm:constr type="l" for="ch" forName="Accent" refType="w" fact="0"/>
              <dgm:constr type="b" for="ch" forName="Accent" refType="h"/>
              <dgm:constr type="w" for="ch" forName="Accent" refType="w" fact="0"/>
              <dgm:constr type="h" for="ch" forName="Accent" refType="h" fact="0.9"/>
              <dgm:constr type="l" for="ch" forName="Image" refType="w" fact="0.05"/>
              <dgm:constr type="t" for="ch" forName="Image" refType="h" fact="0.13"/>
              <dgm:constr type="w" for="ch" forName="Image" refType="w" fact="0.9467"/>
              <dgm:constr type="h" for="ch" forName="Image" refType="h" fact="0.405"/>
              <dgm:constr type="l" for="ch" forName="Child" refType="w" fact="0.05"/>
              <dgm:constr type="t" for="ch" forName="Child" refType="h" fact="0.535"/>
              <dgm:constr type="w" for="ch" forName="Child" refType="w" fact="0.9467"/>
              <dgm:constr type="h" for="ch" forName="Child" refType="h" fact="0.465"/>
            </dgm:constrLst>
          </dgm:if>
          <dgm:else name="Name6">
            <dgm:constrLst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 fact="0.1"/>
              <dgm:constr type="l" for="ch" forName="Accent" refType="w"/>
              <dgm:constr type="b" for="ch" forName="Accent" refType="h"/>
              <dgm:constr type="h" for="ch" forName="Accent" refType="h" fact="0.9"/>
              <dgm:constr type="l" for="ch" forName="Image" refType="w" fact="0"/>
              <dgm:constr type="t" for="ch" forName="Image" refType="h" fact="0.13"/>
              <dgm:constr type="w" for="ch" forName="Image" refType="w" fact="0.9467"/>
              <dgm:constr type="h" for="ch" forName="Image" refType="h" fact="0.405"/>
              <dgm:constr type="l" for="ch" forName="Child" refType="w" fact="0"/>
              <dgm:constr type="t" for="ch" forName="Child" refType="h" fact="0.535"/>
              <dgm:constr type="w" for="ch" forName="Child" refType="w" fact="0.9467"/>
              <dgm:constr type="h" for="ch" forName="Child" refType="h" fact="0.465"/>
            </dgm:constrLst>
          </dgm:else>
        </dgm:choose>
        <dgm:forEach name="Name7" axis="self" ptType="node">
          <dgm:layoutNode name="Accent" styleLbl="alignAcc1">
            <dgm:alg type="sp"/>
            <dgm:shape xmlns:r="http://schemas.openxmlformats.org/officeDocument/2006/relationships" type="line" r:blip="">
              <dgm:adjLst/>
            </dgm:shape>
            <dgm:presOf/>
          </dgm:layoutNode>
          <dgm:layoutNode name="Image">
            <dgm:alg type="sp"/>
            <dgm:shape xmlns:r="http://schemas.openxmlformats.org/officeDocument/2006/relationships" type="rect" r:blip="" blipPhldr="1">
              <dgm:adjLst/>
            </dgm:shape>
            <dgm:presOf/>
          </dgm:layoutNode>
          <dgm:layoutNode name="Child" styleLbl="revTx">
            <dgm:varLst>
              <dgm:bulletEnabled val="1"/>
            </dgm:varLst>
            <dgm:choose name="Name8">
              <dgm:if name="Name9" axis="ch" ptType="node" func="cnt" op="gt" val="1">
                <dgm:choose name="Name10">
                  <dgm:if name="Name11" func="var" arg="dir" op="equ" val="norm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1"/>
                    </dgm:alg>
                  </dgm:if>
                  <dgm:else name="Name12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1"/>
                    </dgm:alg>
                  </dgm:else>
                </dgm:choose>
              </dgm:if>
              <dgm:else name="Name13">
                <dgm:choose name="Name14">
                  <dgm:if name="Name15" func="var" arg="dir" op="equ" val="norm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2"/>
                    </dgm:alg>
                  </dgm:if>
                  <dgm:else name="Name16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2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2"/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  <dgm:layoutNode name="Parent" styleLbl="alignNode1">
            <dgm:varLst>
              <dgm:bulletEnabled val="1"/>
            </dgm:varLst>
            <dgm:alg type="tx">
              <dgm:param type="shpTxLTRAlignCh" val="ctr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self"/>
            <dgm:constrLst>
              <dgm:constr type="lMarg" refType="primFontSz" fact="0.2"/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forEach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C932A4D-277B-E1D4-38D8-4C8DE36309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B3EB397-C027-79A7-CA20-9D283CC6EC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FD825DE-D01D-DEB1-E7BF-EC09F7FEC2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8B651-8D77-4D7F-AEDB-62AA903063DD}" type="datetimeFigureOut">
              <a:rPr lang="es-ES" smtClean="0"/>
              <a:t>19/07/2024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09EEFE0-5BA5-E591-B174-CF84558982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8D57FF7-0C59-9825-BDC3-D53237CE25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FF91C-3BD1-41C9-9EF0-A3D01AF8829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14115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B69740A-9E11-1442-FE9D-C1E5997F3A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20B8DA9-6E1D-830C-6BD3-74395062C3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5BDD571-19CF-66B2-F1ED-5B0B0A9195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8B651-8D77-4D7F-AEDB-62AA903063DD}" type="datetimeFigureOut">
              <a:rPr lang="es-ES" smtClean="0"/>
              <a:t>19/07/2024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4588C29-A188-5397-2727-C212A2DA9F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F2BA4A3-9E96-7047-59BC-BE4E663E16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FF91C-3BD1-41C9-9EF0-A3D01AF8829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47551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6EB82A8-F3D3-BD0B-98F3-73552B9371B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878CD35-8A56-790D-6634-BE4A79BA10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C97EC21-82D5-8D41-6B2F-D248958F7B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8B651-8D77-4D7F-AEDB-62AA903063DD}" type="datetimeFigureOut">
              <a:rPr lang="es-ES" smtClean="0"/>
              <a:t>19/07/2024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246F41F-FE02-7531-D3AD-E550492ECA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E47CC8C-9AF3-2719-CA95-949015B25C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FF91C-3BD1-41C9-9EF0-A3D01AF8829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02005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4076B9-AA1F-57BE-4346-0DE369874E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3B9288E-ED52-1745-CD2C-CCC497C94A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7CBA6D1-C877-4FF4-F1B7-67873D9529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19/07/2024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B281BE3-7902-AE38-2061-B63DDAB9F9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052C288-C04F-CC89-234E-87166CC1E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54054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8B1AA88-D769-8B7C-C88F-E4E9268BBB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33D2E40-04F4-868F-2A65-6A4317FFAF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D54A09A-237E-2D47-7F40-F34C7ACE4A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19/07/2024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1CB1DB9-C0BE-F348-DAD1-8131F717A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791E4B9-21E8-44C6-2A16-79A472611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38578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A0C0FB3-4A24-6B76-C871-0D4B354FB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F7F557B-8627-F052-BB1A-47B11FA04A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21A86CE-1719-0699-629D-4F061CC08B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19/07/2024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B7E4CC3-0ED3-BF67-13EF-56C74BE9A1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46552A5-150B-E587-0CDC-FF37C0C62B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9032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1A93DE-D0F6-D8AA-D24D-09DFE8BF82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BDD8601-3122-DB8A-8E6C-1268D1BE62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5136963-E6E5-4174-778F-BA4BA37304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FB9E0D3-CA83-BA40-ABD3-DC0C3367B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19/07/2024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5757614-CC4E-FAB0-0A55-1217A37B5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874CB4E-3543-655C-DA82-C5916C6F49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31579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B3FA7C-275B-88E6-0C87-2F4FC6A8DA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4906DD9-765D-81E6-6531-36194D41C3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F5367A9-AEFC-0B63-AE4D-DAB26257DA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CDD44CC-C91A-CD63-1666-A089C3C05A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A57DA93C-3956-4984-3EF7-35D69A8B6A2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26AE86A2-5DAD-E1A8-E274-373B616413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19/07/2024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712B4FC8-7935-6340-7896-2532DA8131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E9CE2D8-30F7-AB3A-1043-3D3FBB279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06904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3BC96D-1C0A-5B1A-ACC5-607477EC59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ED5AD98-C188-1336-425B-07F8A0306A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19/07/2024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37ACA97-004C-056F-1B16-227FF9EB7D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3B4DF93-D33A-9AC9-D1F8-00FFED9923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92479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DD7D4E99-B280-704B-02BE-D9CE660D9E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19/07/2024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F5A35C18-50D1-5E74-95A0-9FF07D16FA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08452C3-3562-6298-9A67-C34109A3F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68139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BE0FDF-B258-39F8-52AD-238C80A013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F1E3773-9DFF-434B-3E44-466C4A7A3A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C020041-6F53-72D0-BF4C-E798356E10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E391CBD-33C9-8BFB-D2F4-9FD8BB2DED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19/07/2024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CF2FF16-8368-F593-F2BD-569AE354DE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34D55B9-C953-7792-3854-138101F3E2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21165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D160A1-CAC6-5E48-47FC-62DA709DA4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0BF480C-29AC-2CD9-D029-E43314B294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1A0B7F0-81D8-00E0-9192-57EAA9EDB9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8B651-8D77-4D7F-AEDB-62AA903063DD}" type="datetimeFigureOut">
              <a:rPr lang="es-ES" smtClean="0"/>
              <a:t>19/07/2024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9C7FC8C-0579-0ECF-4DBF-D0B7EE01F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740E096-1E16-4A64-E6A7-1E517F204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FF91C-3BD1-41C9-9EF0-A3D01AF8829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8601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498947-8126-9F2D-EB07-7CE9769DAA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A0C36EED-2D0C-12B0-7273-547E76EB269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8D79059-433B-BE57-B63A-57EE49DB33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B9C3F7B-651E-C966-2EE5-1A4C7AB8EA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19/07/2024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8C4F5B0-4980-1575-421E-C32655FDBC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58CA49A-9352-D500-AA6A-8CE2EE860B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86918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001080-93BE-4BFD-39E3-D843E874EA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F23016D-39C1-D67E-70CF-B7E52C9C49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FA2B100-9825-FD98-5D53-1C3F03176B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19/07/2024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146A79D-02BE-7EE0-F05D-C65F486297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452C801-3F1E-857A-096F-F40650F04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24442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E13D976-1673-3D62-76D7-49D08CC7EFB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18DEF73-1ACA-BE1B-BF02-4CC964EBD9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BBDE29F-1A00-D0A4-4F21-A0A4E2B3A2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19/07/2024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4520558-414B-9874-45D2-A57A1AD74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7B9583C-1033-86B7-798F-6DC0AA1F85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2994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8D3A4A-8BC5-0208-A099-F1E37DB74D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9BD4A76-4EAA-11A9-C80F-AB05D41581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407A096-2EC3-2CEB-AA23-306C345353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8B651-8D77-4D7F-AEDB-62AA903063DD}" type="datetimeFigureOut">
              <a:rPr lang="es-ES" smtClean="0"/>
              <a:t>19/07/2024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4F49C56-D9E9-63F0-804A-E605F50371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944C702-3EE2-D639-F978-C4650F6466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FF91C-3BD1-41C9-9EF0-A3D01AF8829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47694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B4F49FC-E1DA-8048-AC25-954C13ADA6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098536B-098C-5EFB-8ED8-76742789BB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1E5C1E4-579B-1BDF-62CD-69CDD919EE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6035223-9D49-3E11-91A0-95EBC224B8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8B651-8D77-4D7F-AEDB-62AA903063DD}" type="datetimeFigureOut">
              <a:rPr lang="es-ES" smtClean="0"/>
              <a:t>19/07/2024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E9D5D40-A5A4-41B5-ECAF-C2F6DCEE59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349FD6B-C3A3-6EEB-DEA2-EF8FBDD9F6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FF91C-3BD1-41C9-9EF0-A3D01AF8829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261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3AC82C-7B8B-904E-399B-C505DE4A9F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BA0A25C-9341-3296-A630-6B4B7DF476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42D3134-0FC4-0B49-2957-1F6273B0E4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F4A249EB-85D0-B56E-893C-075D6DDE1CE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CD9019DA-5AFD-7032-1FB2-D2F427A689A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A07C7B30-DDC1-7FF3-6B09-9FFC0DC9A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8B651-8D77-4D7F-AEDB-62AA903063DD}" type="datetimeFigureOut">
              <a:rPr lang="es-ES" smtClean="0"/>
              <a:t>19/07/2024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5408148C-A929-8C6C-9D4B-B2DB3A8E1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C4DFBFDF-55D9-3466-D364-45B5693D30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FF91C-3BD1-41C9-9EF0-A3D01AF8829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11672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666309-C7B9-76DD-8DBD-DB2A315E8C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0D46D61F-E3D9-09B0-CD85-5B3ED015AC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8B651-8D77-4D7F-AEDB-62AA903063DD}" type="datetimeFigureOut">
              <a:rPr lang="es-ES" smtClean="0"/>
              <a:t>19/07/2024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18FB6913-72D9-FE2E-576F-3C92FD358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1E4CC7B-E75F-5F63-428D-BAFE776BF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FF91C-3BD1-41C9-9EF0-A3D01AF8829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47153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E8A209B-499C-0E6D-FD85-C23938048F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8B651-8D77-4D7F-AEDB-62AA903063DD}" type="datetimeFigureOut">
              <a:rPr lang="es-ES" smtClean="0"/>
              <a:t>19/07/2024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A8AF89B-7A1B-0AAE-4582-CB1D7B2C3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F2FF16E-2F15-F976-26A6-B5D30039C2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FF91C-3BD1-41C9-9EF0-A3D01AF8829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07095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445272-95E0-6A4F-5915-36555B249D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390ED9F-D86F-6E4A-D7EE-249DE4654A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F53BB1F-5612-22C8-87F3-F3702EDE2B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3B48C54-645C-232F-EB7B-1F3E8C3EB5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8B651-8D77-4D7F-AEDB-62AA903063DD}" type="datetimeFigureOut">
              <a:rPr lang="es-ES" smtClean="0"/>
              <a:t>19/07/2024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4E8D9CE-C469-A0E9-B2FB-D335E0D34E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E4CDFD8-138E-2AD1-44A7-A8E45F3B10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FF91C-3BD1-41C9-9EF0-A3D01AF8829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12066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87DC7A-896B-5B9C-C0C1-38B3D37A2B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4FFC8A08-A03D-ABBB-4389-DA108A05D0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3EE0335-1B82-D795-F86D-BA4F263AFF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8F65D63-60DB-2CA9-5171-10B4344825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8B651-8D77-4D7F-AEDB-62AA903063DD}" type="datetimeFigureOut">
              <a:rPr lang="es-ES" smtClean="0"/>
              <a:t>19/07/2024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D4946ED-812B-4C12-8EE2-450D92B62D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D4E4BE4-9061-6D69-294B-4A6B4F10FE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FF91C-3BD1-41C9-9EF0-A3D01AF8829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35192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5C48A717-3847-5A2D-447C-01E386B5AF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D5F3F5E-B789-9C8D-8E4D-6D28790E3C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A5A4932-33C0-2CB6-FDFB-571179B76C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898B651-8D77-4D7F-AEDB-62AA903063DD}" type="datetimeFigureOut">
              <a:rPr lang="es-ES" smtClean="0"/>
              <a:t>19/07/2024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C4B9DBD-C289-CC9C-2F69-90D5DC4860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D41797D-D1B5-A185-A22B-35B004A87E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55FF91C-3BD1-41C9-9EF0-A3D01AF8829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93379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740F11C9-13A8-93A8-C73D-E42F81408B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E4FF496-4F85-B2C7-51D7-B8DFB1A3DE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CF02DEA-760D-E7CE-7005-E4886B735F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2B69537-2A60-420C-B346-C175C25B0EDD}" type="datetimeFigureOut">
              <a:rPr lang="es-ES" smtClean="0"/>
              <a:t>19/07/2024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37A6CEE-D222-86B9-7710-53AAAF405A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96F79E5-6C87-06F2-B208-32ACE5DA81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06953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microsoft.com/office/2007/relationships/hdphoto" Target="../media/hdphoto5.wdp"/><Relationship Id="rId3" Type="http://schemas.openxmlformats.org/officeDocument/2006/relationships/image" Target="../media/image7.jpeg"/><Relationship Id="rId7" Type="http://schemas.microsoft.com/office/2007/relationships/hdphoto" Target="../media/hdphoto2.wdp"/><Relationship Id="rId12" Type="http://schemas.openxmlformats.org/officeDocument/2006/relationships/image" Target="../media/image1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microsoft.com/office/2007/relationships/hdphoto" Target="../media/hdphoto4.wdp"/><Relationship Id="rId5" Type="http://schemas.microsoft.com/office/2007/relationships/hdphoto" Target="../media/hdphoto1.wdp"/><Relationship Id="rId15" Type="http://schemas.openxmlformats.org/officeDocument/2006/relationships/image" Target="../media/image14.png"/><Relationship Id="rId10" Type="http://schemas.openxmlformats.org/officeDocument/2006/relationships/image" Target="../media/image11.png"/><Relationship Id="rId4" Type="http://schemas.openxmlformats.org/officeDocument/2006/relationships/image" Target="../media/image8.png"/><Relationship Id="rId9" Type="http://schemas.microsoft.com/office/2007/relationships/hdphoto" Target="../media/hdphoto3.wdp"/><Relationship Id="rId1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microsoft.com/office/2007/relationships/hdphoto" Target="../media/hdphoto6.wdp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2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10" Type="http://schemas.microsoft.com/office/2007/relationships/hdphoto" Target="../media/hdphoto7.wdp"/><Relationship Id="rId4" Type="http://schemas.openxmlformats.org/officeDocument/2006/relationships/diagramData" Target="../diagrams/data1.xml"/><Relationship Id="rId9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3">
            <a:extLst>
              <a:ext uri="{FF2B5EF4-FFF2-40B4-BE49-F238E27FC236}">
                <a16:creationId xmlns:a16="http://schemas.microsoft.com/office/drawing/2014/main" id="{B78EDDD3-C548-48EF-B3CA-B290B1719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Imagen 2" descr="Un grupo de gente&#10;&#10;Descripción generada automáticamente con confianza media">
            <a:extLst>
              <a:ext uri="{FF2B5EF4-FFF2-40B4-BE49-F238E27FC236}">
                <a16:creationId xmlns:a16="http://schemas.microsoft.com/office/drawing/2014/main" id="{66A4B2A8-80CC-6FB2-0E08-A6C390AE653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196731" y="166533"/>
            <a:ext cx="3809612" cy="6524936"/>
          </a:xfrm>
          <a:prstGeom prst="rect">
            <a:avLst/>
          </a:prstGeom>
          <a:ln w="38100" cap="sq">
            <a:solidFill>
              <a:schemeClr val="accent3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Imagen 8" descr="Grupo de personas posando por un foto&#10;&#10;Descripción generada automáticamente">
            <a:extLst>
              <a:ext uri="{FF2B5EF4-FFF2-40B4-BE49-F238E27FC236}">
                <a16:creationId xmlns:a16="http://schemas.microsoft.com/office/drawing/2014/main" id="{45A372AE-F001-D444-99EB-F15C60D71E1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4196497" y="166533"/>
            <a:ext cx="3797618" cy="6524936"/>
          </a:xfrm>
          <a:prstGeom prst="rect">
            <a:avLst/>
          </a:prstGeom>
          <a:ln w="38100" cap="sq">
            <a:solidFill>
              <a:schemeClr val="accent3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Imagen 1" descr="Un grupo de personas posando para una foto en un campo&#10;&#10;Descripción generada automáticamente con confianza media">
            <a:extLst>
              <a:ext uri="{FF2B5EF4-FFF2-40B4-BE49-F238E27FC236}">
                <a16:creationId xmlns:a16="http://schemas.microsoft.com/office/drawing/2014/main" id="{70D50A7F-12EA-DE4E-FA09-A37CA5BC54C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83346" y="166533"/>
            <a:ext cx="3822808" cy="3160653"/>
          </a:xfrm>
          <a:prstGeom prst="rect">
            <a:avLst/>
          </a:prstGeom>
          <a:ln w="38100" cap="sq">
            <a:solidFill>
              <a:schemeClr val="accent3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0F86C71E-6C25-140D-2099-1E507C7D8603}"/>
              </a:ext>
            </a:extLst>
          </p:cNvPr>
          <p:cNvSpPr txBox="1"/>
          <p:nvPr/>
        </p:nvSpPr>
        <p:spPr>
          <a:xfrm rot="2335919">
            <a:off x="7452304" y="4707873"/>
            <a:ext cx="52848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sz="4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/>
                  </a:outerShdw>
                </a:effectLst>
                <a:latin typeface="Tamil Bible" pitchFamily="2" charset="0"/>
              </a:rPr>
              <a:t>Kuz;ghLfs;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3313C04-87A6-248E-AE43-7BC43CE8DF71}"/>
              </a:ext>
            </a:extLst>
          </p:cNvPr>
          <p:cNvSpPr txBox="1"/>
          <p:nvPr/>
        </p:nvSpPr>
        <p:spPr>
          <a:xfrm>
            <a:off x="8085337" y="5903061"/>
            <a:ext cx="14777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sz="1600" b="1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ghlk;</a:t>
            </a:r>
            <a:r>
              <a:rPr lang="en" sz="1600" b="1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3 </a:t>
            </a:r>
            <a:r>
              <a:rPr lang="en" sz="1600" b="1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[_iy</a:t>
            </a:r>
            <a:r>
              <a:rPr lang="en" sz="1600" b="1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20, 2024</a:t>
            </a:r>
          </a:p>
        </p:txBody>
      </p:sp>
    </p:spTree>
    <p:extLst>
      <p:ext uri="{BB962C8B-B14F-4D97-AF65-F5344CB8AC3E}">
        <p14:creationId xmlns:p14="http://schemas.microsoft.com/office/powerpoint/2010/main" val="1365385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duotone>
              <a:schemeClr val="accent4">
                <a:shade val="45000"/>
                <a:satMod val="135000"/>
              </a:schemeClr>
              <a:prstClr val="white"/>
            </a:duotone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ángulo 14">
            <a:extLst>
              <a:ext uri="{FF2B5EF4-FFF2-40B4-BE49-F238E27FC236}">
                <a16:creationId xmlns:a16="http://schemas.microsoft.com/office/drawing/2014/main" id="{DA9974F7-4209-8353-487F-6AECD1E74BA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9" cy="1332928"/>
          </a:xfrm>
          <a:prstGeom prst="rect">
            <a:avLst/>
          </a:prstGeo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DE275966-1C26-A03A-177A-E5E2816E92B3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amil Bible" pitchFamily="2" charset="0"/>
              </a:rPr>
              <a:t>,NaR kjpkaq;fpapUf;fpwhuh</a:t>
            </a:r>
            <a:r>
              <a:rPr lang="en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?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115B50F-8F78-7E8C-F1D5-F14D4B107B3B}"/>
              </a:ext>
            </a:extLst>
          </p:cNvPr>
          <p:cNvSpPr txBox="1"/>
          <p:nvPr/>
        </p:nvSpPr>
        <p:spPr>
          <a:xfrm>
            <a:off x="0" y="701227"/>
            <a:ext cx="1219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76200">
                    <a:schemeClr val="accent4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ta-IN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76200">
                    <a:schemeClr val="accent4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அவருடைய இனத்தார் இதைக்கேட்டபோது, அவர் மதிமயங்கியிருக்கிறார் என்று சொல்லி, அவரைப் பிடித்துக்கொள்ளும்படி வந்தார்கள்.</a:t>
            </a:r>
            <a:r>
              <a:rPr lang="en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76200">
                    <a:schemeClr val="accent4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76200">
                    <a:schemeClr val="accent4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en" sz="14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76200">
                    <a:schemeClr val="accent4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khw;F</a:t>
            </a:r>
            <a:r>
              <a:rPr lang="en" sz="14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76200">
                    <a:schemeClr val="accent4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3:21)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40A9A63-E60D-2D44-CB3A-D9CF62ABF84D}"/>
              </a:ext>
            </a:extLst>
          </p:cNvPr>
          <p:cNvSpPr txBox="1"/>
          <p:nvPr/>
        </p:nvSpPr>
        <p:spPr>
          <a:xfrm>
            <a:off x="3962400" y="1368234"/>
            <a:ext cx="82119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latin typeface="Tamil Bible" pitchFamily="2" charset="0"/>
              </a:rPr>
              <a:t>,NaRTf;F igj;jpak; gpbj;jjhf mtUila FLk;gj;ij epidf;f itj;jJ</a:t>
            </a:r>
            <a:r>
              <a:rPr lang="en" sz="2000" b="1" dirty="0"/>
              <a:t> (</a:t>
            </a:r>
            <a:r>
              <a:rPr lang="en" sz="2000" b="1" dirty="0">
                <a:latin typeface="Tamil Bible" pitchFamily="2" charset="0"/>
              </a:rPr>
              <a:t>khw;F</a:t>
            </a:r>
            <a:r>
              <a:rPr lang="en" sz="2000" b="1" dirty="0"/>
              <a:t> 3:20-21)?</a:t>
            </a:r>
          </a:p>
        </p:txBody>
      </p:sp>
      <p:pic>
        <p:nvPicPr>
          <p:cNvPr id="4" name="Imagen 3" descr="Imagen que contiene persona, texto, libro, grupo&#10;&#10;Descripción generada automáticamente">
            <a:extLst>
              <a:ext uri="{FF2B5EF4-FFF2-40B4-BE49-F238E27FC236}">
                <a16:creationId xmlns:a16="http://schemas.microsoft.com/office/drawing/2014/main" id="{2B0B4F27-01EA-C14A-B7EF-690F781D10E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9600" y="3859540"/>
            <a:ext cx="3824995" cy="286237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6">
                <a:lumMod val="40000"/>
                <a:lumOff val="6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B7562FB0-85EA-F1C1-AEF3-404E11ABC99C}"/>
              </a:ext>
            </a:extLst>
          </p:cNvPr>
          <p:cNvSpPr txBox="1"/>
          <p:nvPr/>
        </p:nvSpPr>
        <p:spPr>
          <a:xfrm>
            <a:off x="0" y="3806330"/>
            <a:ext cx="821035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latin typeface="Tamil Bible" pitchFamily="2" charset="0"/>
              </a:rPr>
              <a:t>,NaRtpd; gq;fpy; mtUila FLk;gj;jpd; kPjhd vd;d xU mf;fiwapd;ik</a:t>
            </a:r>
            <a:r>
              <a:rPr lang="en" sz="2000" b="1" dirty="0"/>
              <a:t>! (</a:t>
            </a:r>
            <a:r>
              <a:rPr lang="en" sz="2000" b="1" dirty="0">
                <a:latin typeface="Tamil Bible" pitchFamily="2" charset="0"/>
              </a:rPr>
              <a:t>khw;F</a:t>
            </a:r>
            <a:r>
              <a:rPr lang="en" sz="2000" b="1" dirty="0"/>
              <a:t> 3:32-33).</a:t>
            </a:r>
          </a:p>
        </p:txBody>
      </p:sp>
      <p:pic>
        <p:nvPicPr>
          <p:cNvPr id="14" name="Imagen 13" descr="Grupo de personas posando por un foto&#10;&#10;Descripción generada automáticamente">
            <a:extLst>
              <a:ext uri="{FF2B5EF4-FFF2-40B4-BE49-F238E27FC236}">
                <a16:creationId xmlns:a16="http://schemas.microsoft.com/office/drawing/2014/main" id="{10FE3062-C811-6998-EDC1-FF46FFFA50C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246" y="1522510"/>
            <a:ext cx="3754154" cy="225249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5">
                <a:lumMod val="40000"/>
                <a:lumOff val="6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87DAAB7C-9475-7128-82BB-E0D0837851F0}"/>
              </a:ext>
            </a:extLst>
          </p:cNvPr>
          <p:cNvSpPr txBox="1"/>
          <p:nvPr/>
        </p:nvSpPr>
        <p:spPr>
          <a:xfrm>
            <a:off x="3953435" y="2622328"/>
            <a:ext cx="822091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latin typeface="Tamil Bible" pitchFamily="2" charset="0"/>
              </a:rPr>
              <a:t>xU RUf;fkhd milg;Gf;Fwpf;Fg; gpd;</a:t>
            </a:r>
            <a:r>
              <a:rPr lang="en" sz="2000" b="1" dirty="0"/>
              <a:t>, </a:t>
            </a:r>
            <a:r>
              <a:rPr lang="en" sz="2000" b="1" dirty="0">
                <a:latin typeface="Tamil Bible" pitchFamily="2" charset="0"/>
              </a:rPr>
              <a:t>khw;F me;j fijia njhlu;fpwhu;</a:t>
            </a:r>
            <a:r>
              <a:rPr lang="en" sz="2000" b="1" dirty="0"/>
              <a:t>, </a:t>
            </a:r>
            <a:r>
              <a:rPr lang="en" sz="2000" b="1" dirty="0">
                <a:latin typeface="Tamil Bible" pitchFamily="2" charset="0"/>
              </a:rPr>
              <a:t>,NaRit Njbd mtUila ,dj;jhiu mwpKfg;gLj;Jfpwhu;</a:t>
            </a:r>
            <a:r>
              <a:rPr lang="en" sz="2000" b="1" dirty="0"/>
              <a:t>: </a:t>
            </a:r>
            <a:r>
              <a:rPr lang="en" sz="2000" b="1" dirty="0">
                <a:latin typeface="Tamil Bible" pitchFamily="2" charset="0"/>
              </a:rPr>
              <a:t>mtUila jhahUk; mtUila rNfhjuUk;</a:t>
            </a:r>
            <a:r>
              <a:rPr lang="en" sz="2000" b="1" dirty="0"/>
              <a:t> </a:t>
            </a:r>
            <a:br>
              <a:rPr lang="es-ES" sz="2000" b="1" dirty="0"/>
            </a:br>
            <a:r>
              <a:rPr lang="en" sz="2000" b="1" dirty="0"/>
              <a:t>(</a:t>
            </a:r>
            <a:r>
              <a:rPr lang="en" sz="2000" b="1" dirty="0">
                <a:latin typeface="Tamil Bible" pitchFamily="2" charset="0"/>
              </a:rPr>
              <a:t>khw;F</a:t>
            </a:r>
            <a:r>
              <a:rPr lang="en" sz="2000" b="1" dirty="0"/>
              <a:t> 3:31).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9D2B7C87-0B64-38D9-DD45-E48A01776064}"/>
              </a:ext>
            </a:extLst>
          </p:cNvPr>
          <p:cNvSpPr txBox="1"/>
          <p:nvPr/>
        </p:nvSpPr>
        <p:spPr>
          <a:xfrm>
            <a:off x="3953435" y="1971383"/>
            <a:ext cx="839096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latin typeface="Tamil Bible" pitchFamily="2" charset="0"/>
              </a:rPr>
              <a:t>mjpf Ntiyg;gS</a:t>
            </a:r>
            <a:r>
              <a:rPr lang="en" sz="2000" b="1"/>
              <a:t>, </a:t>
            </a:r>
            <a:r>
              <a:rPr lang="en" sz="2000" b="1">
                <a:latin typeface="Tamil Bible" pitchFamily="2" charset="0"/>
              </a:rPr>
              <a:t>rj;jhd </a:t>
            </a:r>
            <a:r>
              <a:rPr lang="en" sz="2000" b="1" dirty="0">
                <a:latin typeface="Tamil Bible" pitchFamily="2" charset="0"/>
              </a:rPr>
              <a:t>cztpd;ik</a:t>
            </a:r>
            <a:r>
              <a:rPr lang="en" sz="2000" b="1" dirty="0"/>
              <a:t>, </a:t>
            </a:r>
            <a:r>
              <a:rPr lang="en" sz="2000" b="1" dirty="0">
                <a:latin typeface="Tamil Bible" pitchFamily="2" charset="0"/>
              </a:rPr>
              <a:t>Ntjghufu;fSlDk; gupNrau;fsplKk; njhlu;e;J mtu; tpthjpj;jjhy; Vw;gl;l kd mOj;jk;</a:t>
            </a:r>
            <a:r>
              <a:rPr lang="en" sz="2000" b="1" dirty="0"/>
              <a:t>...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C787BD4A-C4C9-7802-C091-940D4DB2C0AE}"/>
              </a:ext>
            </a:extLst>
          </p:cNvPr>
          <p:cNvSpPr txBox="1"/>
          <p:nvPr/>
        </p:nvSpPr>
        <p:spPr>
          <a:xfrm>
            <a:off x="-6779" y="5657929"/>
            <a:ext cx="8217130" cy="12311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latin typeface="Tamil Bible" pitchFamily="2" charset="0"/>
              </a:rPr>
              <a:t>ruPu cwTfis tpl Kf;fpakhdJ ,NaRit mtuJ Md;kPf FLk;gj;Jld; ,izf;ff;$ba cwTfs; jhd;</a:t>
            </a:r>
            <a:r>
              <a:rPr lang="en" sz="2000" b="1" dirty="0"/>
              <a:t>: “</a:t>
            </a:r>
            <a:r>
              <a:rPr lang="ta-IN" sz="1400" b="1" dirty="0"/>
              <a:t>தேவனுடைய சித்தத்தின்படி செய்கிறவன் எவனோ அவனே எனக்குச் சகோதரனும், எனக்குச் சகோதரியும், எனக்குத் தாயுமாய் இருக்கிறான் என்றார்.</a:t>
            </a:r>
            <a:r>
              <a:rPr lang="en" sz="2000" b="1" dirty="0"/>
              <a:t>” (</a:t>
            </a:r>
            <a:r>
              <a:rPr lang="en" sz="2000" b="1" dirty="0">
                <a:latin typeface="Tamil Bible" pitchFamily="2" charset="0"/>
              </a:rPr>
              <a:t>khw;F</a:t>
            </a:r>
            <a:r>
              <a:rPr lang="en" sz="2000" b="1" dirty="0"/>
              <a:t> 3:35). 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7257D434-E26E-2038-ADFE-03ADADC629DF}"/>
              </a:ext>
            </a:extLst>
          </p:cNvPr>
          <p:cNvSpPr txBox="1"/>
          <p:nvPr/>
        </p:nvSpPr>
        <p:spPr>
          <a:xfrm>
            <a:off x="-6779" y="4420491"/>
            <a:ext cx="821035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latin typeface="Tamil Bible" pitchFamily="2" charset="0"/>
              </a:rPr>
              <a:t>Mdhy; Njhw;wq;fs; ek;ik Vkhw;wyhk;</a:t>
            </a:r>
            <a:r>
              <a:rPr lang="en" sz="2000" b="1" dirty="0"/>
              <a:t>. </a:t>
            </a:r>
            <a:r>
              <a:rPr lang="en" sz="2000" b="1" dirty="0">
                <a:latin typeface="Tamil Bible" pitchFamily="2" charset="0"/>
              </a:rPr>
              <a:t>mtUila jhahUk; mtUila rNfhjuu;fSk; jtW nra;jhu;fs;</a:t>
            </a:r>
            <a:r>
              <a:rPr lang="en" sz="2000" b="1" dirty="0"/>
              <a:t>. </a:t>
            </a:r>
            <a:r>
              <a:rPr lang="en" sz="2000" b="1" dirty="0">
                <a:latin typeface="Tamil Bible" pitchFamily="2" charset="0"/>
              </a:rPr>
              <a:t>me;j Neuj;jpy; mtu;fisf; ftdpg;gjw;fhf mtu; jdJ gzpia tpl;LtUtJ&gt; mtUila gzpf;Fk; mtu;fSf;Fk; mJ jPq;F tpistpf;Fk;</a:t>
            </a:r>
            <a:r>
              <a:rPr lang="en" sz="20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72799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2" grpId="0"/>
      <p:bldP spid="7" grpId="0"/>
      <p:bldP spid="9" grpId="0"/>
      <p:bldP spid="11" grpId="0"/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1595A09-E336-4D1B-9B3A-06A2287A54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3540989C-C7B8-473B-BF87-6F2DA6A900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838202" y="5618323"/>
            <a:ext cx="1995491" cy="45719"/>
          </a:xfrm>
          <a:custGeom>
            <a:avLst/>
            <a:gdLst>
              <a:gd name="connsiteX0" fmla="*/ 0 w 1995491"/>
              <a:gd name="connsiteY0" fmla="*/ 0 h 45719"/>
              <a:gd name="connsiteX1" fmla="*/ 665164 w 1995491"/>
              <a:gd name="connsiteY1" fmla="*/ 0 h 45719"/>
              <a:gd name="connsiteX2" fmla="*/ 1270463 w 1995491"/>
              <a:gd name="connsiteY2" fmla="*/ 0 h 45719"/>
              <a:gd name="connsiteX3" fmla="*/ 1995491 w 1995491"/>
              <a:gd name="connsiteY3" fmla="*/ 0 h 45719"/>
              <a:gd name="connsiteX4" fmla="*/ 1995491 w 1995491"/>
              <a:gd name="connsiteY4" fmla="*/ 45719 h 45719"/>
              <a:gd name="connsiteX5" fmla="*/ 1290418 w 1995491"/>
              <a:gd name="connsiteY5" fmla="*/ 45719 h 45719"/>
              <a:gd name="connsiteX6" fmla="*/ 665164 w 1995491"/>
              <a:gd name="connsiteY6" fmla="*/ 45719 h 45719"/>
              <a:gd name="connsiteX7" fmla="*/ 0 w 1995491"/>
              <a:gd name="connsiteY7" fmla="*/ 45719 h 45719"/>
              <a:gd name="connsiteX8" fmla="*/ 0 w 1995491"/>
              <a:gd name="connsiteY8" fmla="*/ 0 h 45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95491" h="45719" fill="none" extrusionOk="0">
                <a:moveTo>
                  <a:pt x="0" y="0"/>
                </a:moveTo>
                <a:cubicBezTo>
                  <a:pt x="276771" y="21542"/>
                  <a:pt x="377164" y="4643"/>
                  <a:pt x="665164" y="0"/>
                </a:cubicBezTo>
                <a:cubicBezTo>
                  <a:pt x="953164" y="-4643"/>
                  <a:pt x="994291" y="-24523"/>
                  <a:pt x="1270463" y="0"/>
                </a:cubicBezTo>
                <a:cubicBezTo>
                  <a:pt x="1546635" y="24523"/>
                  <a:pt x="1682791" y="-7440"/>
                  <a:pt x="1995491" y="0"/>
                </a:cubicBezTo>
                <a:cubicBezTo>
                  <a:pt x="1997662" y="18875"/>
                  <a:pt x="1997016" y="23675"/>
                  <a:pt x="1995491" y="45719"/>
                </a:cubicBezTo>
                <a:cubicBezTo>
                  <a:pt x="1851042" y="54869"/>
                  <a:pt x="1484660" y="77334"/>
                  <a:pt x="1290418" y="45719"/>
                </a:cubicBezTo>
                <a:cubicBezTo>
                  <a:pt x="1096176" y="14104"/>
                  <a:pt x="835028" y="57349"/>
                  <a:pt x="665164" y="45719"/>
                </a:cubicBezTo>
                <a:cubicBezTo>
                  <a:pt x="495300" y="34089"/>
                  <a:pt x="260584" y="63792"/>
                  <a:pt x="0" y="45719"/>
                </a:cubicBezTo>
                <a:cubicBezTo>
                  <a:pt x="1770" y="31002"/>
                  <a:pt x="-1020" y="15459"/>
                  <a:pt x="0" y="0"/>
                </a:cubicBezTo>
                <a:close/>
              </a:path>
              <a:path w="1995491" h="45719" stroke="0" extrusionOk="0">
                <a:moveTo>
                  <a:pt x="0" y="0"/>
                </a:moveTo>
                <a:cubicBezTo>
                  <a:pt x="205654" y="20123"/>
                  <a:pt x="332413" y="-20169"/>
                  <a:pt x="605299" y="0"/>
                </a:cubicBezTo>
                <a:cubicBezTo>
                  <a:pt x="878185" y="20169"/>
                  <a:pt x="1116714" y="28024"/>
                  <a:pt x="1250508" y="0"/>
                </a:cubicBezTo>
                <a:cubicBezTo>
                  <a:pt x="1384302" y="-28024"/>
                  <a:pt x="1795557" y="-31858"/>
                  <a:pt x="1995491" y="0"/>
                </a:cubicBezTo>
                <a:cubicBezTo>
                  <a:pt x="1994226" y="14599"/>
                  <a:pt x="1994091" y="26641"/>
                  <a:pt x="1995491" y="45719"/>
                </a:cubicBezTo>
                <a:cubicBezTo>
                  <a:pt x="1735566" y="35291"/>
                  <a:pt x="1625315" y="59781"/>
                  <a:pt x="1370237" y="45719"/>
                </a:cubicBezTo>
                <a:cubicBezTo>
                  <a:pt x="1115159" y="31657"/>
                  <a:pt x="937076" y="80163"/>
                  <a:pt x="665164" y="45719"/>
                </a:cubicBezTo>
                <a:cubicBezTo>
                  <a:pt x="393252" y="11275"/>
                  <a:pt x="326484" y="39495"/>
                  <a:pt x="0" y="45719"/>
                </a:cubicBezTo>
                <a:cubicBezTo>
                  <a:pt x="772" y="31775"/>
                  <a:pt x="94" y="14627"/>
                  <a:pt x="0" y="0"/>
                </a:cubicBezTo>
                <a:close/>
              </a:path>
            </a:pathLst>
          </a:custGeom>
          <a:solidFill>
            <a:srgbClr val="DB3817"/>
          </a:solidFill>
          <a:ln w="44450" cap="rnd">
            <a:solidFill>
              <a:srgbClr val="DB3817"/>
            </a:solidFill>
            <a:round/>
            <a:extLst>
              <a:ext uri="{C807C97D-BFC1-408E-A445-0C87EB9F89A2}">
                <ask:lineSketchStyleProps xmlns:ask="http://schemas.microsoft.com/office/drawing/2018/sketchyshapes" sd="61569767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sketch line">
            <a:extLst>
              <a:ext uri="{FF2B5EF4-FFF2-40B4-BE49-F238E27FC236}">
                <a16:creationId xmlns:a16="http://schemas.microsoft.com/office/drawing/2014/main" id="{7F563312-A46E-E839-8271-430B1767BC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11034710" y="5618323"/>
            <a:ext cx="1995491" cy="45719"/>
          </a:xfrm>
          <a:custGeom>
            <a:avLst/>
            <a:gdLst>
              <a:gd name="connsiteX0" fmla="*/ 0 w 1995491"/>
              <a:gd name="connsiteY0" fmla="*/ 0 h 45719"/>
              <a:gd name="connsiteX1" fmla="*/ 665164 w 1995491"/>
              <a:gd name="connsiteY1" fmla="*/ 0 h 45719"/>
              <a:gd name="connsiteX2" fmla="*/ 1270463 w 1995491"/>
              <a:gd name="connsiteY2" fmla="*/ 0 h 45719"/>
              <a:gd name="connsiteX3" fmla="*/ 1995491 w 1995491"/>
              <a:gd name="connsiteY3" fmla="*/ 0 h 45719"/>
              <a:gd name="connsiteX4" fmla="*/ 1995491 w 1995491"/>
              <a:gd name="connsiteY4" fmla="*/ 45719 h 45719"/>
              <a:gd name="connsiteX5" fmla="*/ 1290418 w 1995491"/>
              <a:gd name="connsiteY5" fmla="*/ 45719 h 45719"/>
              <a:gd name="connsiteX6" fmla="*/ 665164 w 1995491"/>
              <a:gd name="connsiteY6" fmla="*/ 45719 h 45719"/>
              <a:gd name="connsiteX7" fmla="*/ 0 w 1995491"/>
              <a:gd name="connsiteY7" fmla="*/ 45719 h 45719"/>
              <a:gd name="connsiteX8" fmla="*/ 0 w 1995491"/>
              <a:gd name="connsiteY8" fmla="*/ 0 h 45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95491" h="45719" fill="none" extrusionOk="0">
                <a:moveTo>
                  <a:pt x="0" y="0"/>
                </a:moveTo>
                <a:cubicBezTo>
                  <a:pt x="276771" y="21542"/>
                  <a:pt x="377164" y="4643"/>
                  <a:pt x="665164" y="0"/>
                </a:cubicBezTo>
                <a:cubicBezTo>
                  <a:pt x="953164" y="-4643"/>
                  <a:pt x="994291" y="-24523"/>
                  <a:pt x="1270463" y="0"/>
                </a:cubicBezTo>
                <a:cubicBezTo>
                  <a:pt x="1546635" y="24523"/>
                  <a:pt x="1682791" y="-7440"/>
                  <a:pt x="1995491" y="0"/>
                </a:cubicBezTo>
                <a:cubicBezTo>
                  <a:pt x="1997662" y="18875"/>
                  <a:pt x="1997016" y="23675"/>
                  <a:pt x="1995491" y="45719"/>
                </a:cubicBezTo>
                <a:cubicBezTo>
                  <a:pt x="1851042" y="54869"/>
                  <a:pt x="1484660" y="77334"/>
                  <a:pt x="1290418" y="45719"/>
                </a:cubicBezTo>
                <a:cubicBezTo>
                  <a:pt x="1096176" y="14104"/>
                  <a:pt x="835028" y="57349"/>
                  <a:pt x="665164" y="45719"/>
                </a:cubicBezTo>
                <a:cubicBezTo>
                  <a:pt x="495300" y="34089"/>
                  <a:pt x="260584" y="63792"/>
                  <a:pt x="0" y="45719"/>
                </a:cubicBezTo>
                <a:cubicBezTo>
                  <a:pt x="1770" y="31002"/>
                  <a:pt x="-1020" y="15459"/>
                  <a:pt x="0" y="0"/>
                </a:cubicBezTo>
                <a:close/>
              </a:path>
              <a:path w="1995491" h="45719" stroke="0" extrusionOk="0">
                <a:moveTo>
                  <a:pt x="0" y="0"/>
                </a:moveTo>
                <a:cubicBezTo>
                  <a:pt x="205654" y="20123"/>
                  <a:pt x="332413" y="-20169"/>
                  <a:pt x="605299" y="0"/>
                </a:cubicBezTo>
                <a:cubicBezTo>
                  <a:pt x="878185" y="20169"/>
                  <a:pt x="1116714" y="28024"/>
                  <a:pt x="1250508" y="0"/>
                </a:cubicBezTo>
                <a:cubicBezTo>
                  <a:pt x="1384302" y="-28024"/>
                  <a:pt x="1795557" y="-31858"/>
                  <a:pt x="1995491" y="0"/>
                </a:cubicBezTo>
                <a:cubicBezTo>
                  <a:pt x="1994226" y="14599"/>
                  <a:pt x="1994091" y="26641"/>
                  <a:pt x="1995491" y="45719"/>
                </a:cubicBezTo>
                <a:cubicBezTo>
                  <a:pt x="1735566" y="35291"/>
                  <a:pt x="1625315" y="59781"/>
                  <a:pt x="1370237" y="45719"/>
                </a:cubicBezTo>
                <a:cubicBezTo>
                  <a:pt x="1115159" y="31657"/>
                  <a:pt x="937076" y="80163"/>
                  <a:pt x="665164" y="45719"/>
                </a:cubicBezTo>
                <a:cubicBezTo>
                  <a:pt x="393252" y="11275"/>
                  <a:pt x="326484" y="39495"/>
                  <a:pt x="0" y="45719"/>
                </a:cubicBezTo>
                <a:cubicBezTo>
                  <a:pt x="772" y="31775"/>
                  <a:pt x="94" y="14627"/>
                  <a:pt x="0" y="0"/>
                </a:cubicBezTo>
                <a:close/>
              </a:path>
            </a:pathLst>
          </a:custGeom>
          <a:solidFill>
            <a:srgbClr val="DB3817"/>
          </a:solidFill>
          <a:ln w="44450" cap="rnd">
            <a:solidFill>
              <a:srgbClr val="DB3817"/>
            </a:solidFill>
            <a:round/>
            <a:extLst>
              <a:ext uri="{C807C97D-BFC1-408E-A445-0C87EB9F89A2}">
                <ask:lineSketchStyleProps xmlns:ask="http://schemas.microsoft.com/office/drawing/2018/sketchyshapes" sd="61569767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3" name="Imagen 2" descr="Un par de personas de pie sobre pasto&#10;&#10;Descripción generada automáticamente con confianza media">
            <a:extLst>
              <a:ext uri="{FF2B5EF4-FFF2-40B4-BE49-F238E27FC236}">
                <a16:creationId xmlns:a16="http://schemas.microsoft.com/office/drawing/2014/main" id="{B9FFC2FD-3455-E616-F7B6-8D6203E1CE2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92" b="12292"/>
          <a:stretch/>
        </p:blipFill>
        <p:spPr>
          <a:xfrm>
            <a:off x="20" y="9"/>
            <a:ext cx="12191980" cy="5172065"/>
          </a:xfrm>
          <a:custGeom>
            <a:avLst/>
            <a:gdLst/>
            <a:ahLst/>
            <a:cxnLst/>
            <a:rect l="l" t="t" r="r" b="b"/>
            <a:pathLst>
              <a:path w="12188952" h="4558430">
                <a:moveTo>
                  <a:pt x="6789701" y="4490221"/>
                </a:moveTo>
                <a:lnTo>
                  <a:pt x="6788702" y="4490299"/>
                </a:lnTo>
                <a:lnTo>
                  <a:pt x="6788476" y="4490833"/>
                </a:lnTo>
                <a:close/>
                <a:moveTo>
                  <a:pt x="0" y="0"/>
                </a:moveTo>
                <a:lnTo>
                  <a:pt x="12188952" y="0"/>
                </a:lnTo>
                <a:lnTo>
                  <a:pt x="12188952" y="3596895"/>
                </a:lnTo>
                <a:lnTo>
                  <a:pt x="12061096" y="3635026"/>
                </a:lnTo>
                <a:cubicBezTo>
                  <a:pt x="11933500" y="3671240"/>
                  <a:pt x="11805390" y="3705769"/>
                  <a:pt x="11676800" y="3738601"/>
                </a:cubicBezTo>
                <a:cubicBezTo>
                  <a:pt x="11262789" y="3846108"/>
                  <a:pt x="10845343" y="3939710"/>
                  <a:pt x="10425355" y="4022140"/>
                </a:cubicBezTo>
                <a:cubicBezTo>
                  <a:pt x="10092810" y="4087351"/>
                  <a:pt x="9759033" y="4145748"/>
                  <a:pt x="9424022" y="4197302"/>
                </a:cubicBezTo>
                <a:cubicBezTo>
                  <a:pt x="9102997" y="4246959"/>
                  <a:pt x="8781133" y="4291526"/>
                  <a:pt x="8458419" y="4331003"/>
                </a:cubicBezTo>
                <a:cubicBezTo>
                  <a:pt x="8211360" y="4361169"/>
                  <a:pt x="7963792" y="4386742"/>
                  <a:pt x="7715970" y="4410950"/>
                </a:cubicBezTo>
                <a:lnTo>
                  <a:pt x="6951716" y="4476730"/>
                </a:lnTo>
                <a:lnTo>
                  <a:pt x="6936303" y="4478801"/>
                </a:lnTo>
                <a:lnTo>
                  <a:pt x="6790448" y="4490162"/>
                </a:lnTo>
                <a:lnTo>
                  <a:pt x="6799941" y="4491982"/>
                </a:lnTo>
                <a:cubicBezTo>
                  <a:pt x="6811623" y="4492448"/>
                  <a:pt x="6823734" y="4490275"/>
                  <a:pt x="6835432" y="4490275"/>
                </a:cubicBezTo>
                <a:cubicBezTo>
                  <a:pt x="6851580" y="4490275"/>
                  <a:pt x="6867729" y="4487668"/>
                  <a:pt x="6884003" y="4487297"/>
                </a:cubicBezTo>
                <a:cubicBezTo>
                  <a:pt x="7115805" y="4481835"/>
                  <a:pt x="7347351" y="4469668"/>
                  <a:pt x="7578771" y="4454770"/>
                </a:cubicBezTo>
                <a:cubicBezTo>
                  <a:pt x="7927552" y="4432302"/>
                  <a:pt x="8276080" y="4404123"/>
                  <a:pt x="8623845" y="4367873"/>
                </a:cubicBezTo>
                <a:cubicBezTo>
                  <a:pt x="8909939" y="4338575"/>
                  <a:pt x="9195310" y="4303940"/>
                  <a:pt x="9479970" y="4263967"/>
                </a:cubicBezTo>
                <a:cubicBezTo>
                  <a:pt x="9864901" y="4209593"/>
                  <a:pt x="10248014" y="4144879"/>
                  <a:pt x="10629308" y="4069810"/>
                </a:cubicBezTo>
                <a:cubicBezTo>
                  <a:pt x="11090114" y="3978690"/>
                  <a:pt x="11546975" y="3871184"/>
                  <a:pt x="11998498" y="3743816"/>
                </a:cubicBezTo>
                <a:lnTo>
                  <a:pt x="12188952" y="3687715"/>
                </a:lnTo>
                <a:lnTo>
                  <a:pt x="12188952" y="3742439"/>
                </a:lnTo>
                <a:lnTo>
                  <a:pt x="11829257" y="3846853"/>
                </a:lnTo>
                <a:cubicBezTo>
                  <a:pt x="11534769" y="3926550"/>
                  <a:pt x="11238120" y="3997436"/>
                  <a:pt x="10939183" y="4061368"/>
                </a:cubicBezTo>
                <a:cubicBezTo>
                  <a:pt x="10622824" y="4129150"/>
                  <a:pt x="10304941" y="4189147"/>
                  <a:pt x="9985530" y="4241373"/>
                </a:cubicBezTo>
                <a:cubicBezTo>
                  <a:pt x="9720036" y="4284822"/>
                  <a:pt x="9453814" y="4323467"/>
                  <a:pt x="9186882" y="4357320"/>
                </a:cubicBezTo>
                <a:cubicBezTo>
                  <a:pt x="8984197" y="4382894"/>
                  <a:pt x="8781514" y="4406977"/>
                  <a:pt x="8578198" y="4426839"/>
                </a:cubicBezTo>
                <a:cubicBezTo>
                  <a:pt x="8340547" y="4449559"/>
                  <a:pt x="8102644" y="4471034"/>
                  <a:pt x="7864358" y="4488290"/>
                </a:cubicBezTo>
                <a:cubicBezTo>
                  <a:pt x="7554994" y="4510634"/>
                  <a:pt x="7245502" y="4528512"/>
                  <a:pt x="6935502" y="4539684"/>
                </a:cubicBezTo>
                <a:cubicBezTo>
                  <a:pt x="6782917" y="4545147"/>
                  <a:pt x="6630334" y="4548995"/>
                  <a:pt x="6477750" y="4553587"/>
                </a:cubicBezTo>
                <a:cubicBezTo>
                  <a:pt x="6439195" y="4551503"/>
                  <a:pt x="6400529" y="4553128"/>
                  <a:pt x="6362294" y="4558430"/>
                </a:cubicBezTo>
                <a:lnTo>
                  <a:pt x="6057129" y="4558430"/>
                </a:lnTo>
                <a:lnTo>
                  <a:pt x="5977784" y="4553836"/>
                </a:lnTo>
                <a:cubicBezTo>
                  <a:pt x="5740261" y="4541423"/>
                  <a:pt x="5502739" y="4527644"/>
                  <a:pt x="5265087" y="4517587"/>
                </a:cubicBezTo>
                <a:cubicBezTo>
                  <a:pt x="4958267" y="4505171"/>
                  <a:pt x="4651826" y="4484691"/>
                  <a:pt x="4346277" y="4455517"/>
                </a:cubicBezTo>
                <a:cubicBezTo>
                  <a:pt x="4021654" y="4424605"/>
                  <a:pt x="3697795" y="4389970"/>
                  <a:pt x="3373045" y="4356948"/>
                </a:cubicBezTo>
                <a:cubicBezTo>
                  <a:pt x="3035412" y="4322686"/>
                  <a:pt x="2698456" y="4283047"/>
                  <a:pt x="2362173" y="4238021"/>
                </a:cubicBezTo>
                <a:cubicBezTo>
                  <a:pt x="1984692" y="4187868"/>
                  <a:pt x="1608364" y="4130142"/>
                  <a:pt x="1233177" y="4064845"/>
                </a:cubicBezTo>
                <a:cubicBezTo>
                  <a:pt x="842181" y="3996132"/>
                  <a:pt x="453758" y="3917644"/>
                  <a:pt x="68500" y="3825138"/>
                </a:cubicBezTo>
                <a:lnTo>
                  <a:pt x="0" y="3807783"/>
                </a:lnTo>
                <a:lnTo>
                  <a:pt x="0" y="3751294"/>
                </a:lnTo>
                <a:lnTo>
                  <a:pt x="72441" y="3770071"/>
                </a:lnTo>
                <a:cubicBezTo>
                  <a:pt x="247961" y="3812249"/>
                  <a:pt x="424164" y="3851509"/>
                  <a:pt x="600716" y="3888441"/>
                </a:cubicBezTo>
                <a:cubicBezTo>
                  <a:pt x="988279" y="3969255"/>
                  <a:pt x="1378133" y="4038153"/>
                  <a:pt x="1769512" y="4098609"/>
                </a:cubicBezTo>
                <a:cubicBezTo>
                  <a:pt x="2052426" y="4142185"/>
                  <a:pt x="2335725" y="4182282"/>
                  <a:pt x="2613554" y="4215551"/>
                </a:cubicBezTo>
                <a:cubicBezTo>
                  <a:pt x="2605544" y="4218158"/>
                  <a:pt x="2594611" y="4208102"/>
                  <a:pt x="2581134" y="4205620"/>
                </a:cubicBezTo>
                <a:cubicBezTo>
                  <a:pt x="2087178" y="4113668"/>
                  <a:pt x="1597684" y="4002775"/>
                  <a:pt x="1112635" y="3872923"/>
                </a:cubicBezTo>
                <a:cubicBezTo>
                  <a:pt x="880453" y="3810852"/>
                  <a:pt x="649713" y="3744374"/>
                  <a:pt x="420412" y="3673490"/>
                </a:cubicBezTo>
                <a:lnTo>
                  <a:pt x="0" y="3534573"/>
                </a:lnTo>
                <a:close/>
              </a:path>
            </a:pathLst>
          </a:cu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EC6B26A6-F066-0435-CAFA-9CF25CF676DF}"/>
              </a:ext>
            </a:extLst>
          </p:cNvPr>
          <p:cNvSpPr txBox="1"/>
          <p:nvPr/>
        </p:nvSpPr>
        <p:spPr>
          <a:xfrm>
            <a:off x="0" y="5218906"/>
            <a:ext cx="12261925" cy="156966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>
                <a:ln/>
                <a:solidFill>
                  <a:srgbClr val="DB3817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kumimoji="0" lang="ta-IN" sz="2400" b="1" i="0" u="none" strike="noStrike" kern="1200" cap="none" spc="0" normalizeH="0" baseline="0" noProof="0" dirty="0">
                <a:ln/>
                <a:solidFill>
                  <a:srgbClr val="DB3817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பின்பு அவர்களை நோக்கி: மனுஷன் ஓய்வுநாளுக்காக உண்டாக்கப்படவில்லை, ஓய்வுநாள் மனுஷனுக்காக உண்டாக்கப்பட்டது;</a:t>
            </a:r>
            <a:r>
              <a:rPr kumimoji="0" lang="en-US" sz="2400" b="1" i="0" u="none" strike="noStrike" kern="1200" cap="none" spc="0" normalizeH="0" baseline="0" noProof="0" dirty="0">
                <a:ln/>
                <a:solidFill>
                  <a:srgbClr val="DB3817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ta-IN" sz="2400" b="1" i="0" u="none" strike="noStrike" kern="1200" cap="none" spc="0" normalizeH="0" baseline="0" noProof="0" dirty="0">
                <a:ln/>
                <a:solidFill>
                  <a:srgbClr val="DB3817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ஆகையால் மனுஷகுமாரன் ஓய்வு நாளுக்கும் ஆண்டவராய் இருக்கிறார் என்றார்.</a:t>
            </a:r>
            <a:r>
              <a:rPr kumimoji="0" lang="en-US" sz="2400" b="1" i="0" u="none" strike="noStrike" kern="1200" cap="none" spc="0" normalizeH="0" baseline="0" noProof="0" dirty="0">
                <a:ln/>
                <a:solidFill>
                  <a:srgbClr val="DB3817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2400" b="1" i="0" u="none" strike="noStrike" kern="1200" cap="none" spc="0" normalizeH="0" baseline="0" noProof="0" dirty="0">
                <a:ln/>
                <a:solidFill>
                  <a:srgbClr val="DB3817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 </a:t>
            </a:r>
            <a:r>
              <a:rPr kumimoji="0" lang="es-ES" b="1" i="0" u="none" strike="noStrike" kern="1200" cap="none" spc="0" normalizeH="0" baseline="0" noProof="0" dirty="0">
                <a:ln/>
                <a:solidFill>
                  <a:srgbClr val="DB3817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</a:t>
            </a:r>
            <a:r>
              <a:rPr kumimoji="0" lang="es-ES" b="1" i="0" u="none" strike="noStrike" kern="1200" cap="none" spc="0" normalizeH="0" baseline="0" noProof="0" dirty="0" err="1">
                <a:ln/>
                <a:solidFill>
                  <a:srgbClr val="DB3817"/>
                </a:solidFill>
                <a:effectLst/>
                <a:uLnTx/>
                <a:uFillTx/>
                <a:latin typeface="Tamil Bible" pitchFamily="2" charset="0"/>
              </a:rPr>
              <a:t>khw;F</a:t>
            </a:r>
            <a:r>
              <a:rPr kumimoji="0" lang="es-ES" b="1" i="0" u="none" strike="noStrike" kern="1200" cap="none" spc="0" normalizeH="0" baseline="0" noProof="0" dirty="0">
                <a:ln/>
                <a:solidFill>
                  <a:srgbClr val="DB3817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2:27, 28)</a:t>
            </a:r>
            <a:endParaRPr kumimoji="0" lang="es-ES" sz="2400" b="1" i="0" u="none" strike="noStrike" kern="1200" cap="none" spc="0" normalizeH="0" baseline="0" noProof="0" dirty="0">
              <a:ln/>
              <a:solidFill>
                <a:srgbClr val="DB3817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08679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BDF80E11-1868-A964-F6C8-EEBFDE599918}"/>
              </a:ext>
            </a:extLst>
          </p:cNvPr>
          <p:cNvSpPr txBox="1"/>
          <p:nvPr/>
        </p:nvSpPr>
        <p:spPr>
          <a:xfrm>
            <a:off x="5105400" y="3918584"/>
            <a:ext cx="706755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" sz="2000" b="1" dirty="0">
                <a:latin typeface="Tamil Bible" pitchFamily="2" charset="0"/>
              </a:rPr>
              <a:t>kd;dpg;gjpy; Kuz;ghL</a:t>
            </a:r>
            <a:r>
              <a:rPr lang="en" sz="2000" b="1" dirty="0"/>
              <a:t>. </a:t>
            </a:r>
            <a:r>
              <a:rPr lang="en-US" sz="2000" b="1" dirty="0">
                <a:latin typeface="Tamil Bible" pitchFamily="2" charset="0"/>
              </a:rPr>
              <a:t>k</a:t>
            </a:r>
            <a:r>
              <a:rPr lang="en" sz="2000" b="1" dirty="0">
                <a:latin typeface="Tamil Bible" pitchFamily="2" charset="0"/>
              </a:rPr>
              <a:t>hw;F</a:t>
            </a:r>
            <a:r>
              <a:rPr lang="en" sz="2000" b="1" dirty="0"/>
              <a:t>2:1-12.</a:t>
            </a:r>
          </a:p>
          <a:p>
            <a:pPr>
              <a:spcBef>
                <a:spcPts val="1200"/>
              </a:spcBef>
            </a:pPr>
            <a:r>
              <a:rPr lang="en" sz="2000" b="1" dirty="0">
                <a:latin typeface="Tamil Bible" pitchFamily="2" charset="0"/>
              </a:rPr>
              <a:t>cztpy; Kuz;ghL</a:t>
            </a:r>
            <a:r>
              <a:rPr lang="en" sz="2000" b="1" dirty="0"/>
              <a:t>. </a:t>
            </a:r>
            <a:r>
              <a:rPr lang="en" sz="2000" b="1" dirty="0">
                <a:latin typeface="Tamil Bible" pitchFamily="2" charset="0"/>
              </a:rPr>
              <a:t>khw;F</a:t>
            </a:r>
            <a:r>
              <a:rPr lang="en" sz="2000" b="1" dirty="0"/>
              <a:t> 2:13-22.</a:t>
            </a:r>
          </a:p>
          <a:p>
            <a:pPr>
              <a:spcBef>
                <a:spcPts val="1200"/>
              </a:spcBef>
            </a:pPr>
            <a:r>
              <a:rPr lang="en-US" sz="2000" b="1" dirty="0">
                <a:latin typeface="Tamil Bible" pitchFamily="2" charset="0"/>
              </a:rPr>
              <a:t>X</a:t>
            </a:r>
            <a:r>
              <a:rPr lang="en" sz="2000" b="1" dirty="0">
                <a:latin typeface="Tamil Bible" pitchFamily="2" charset="0"/>
              </a:rPr>
              <a:t>a;Tehs; Mrhpg;gjpy; Kuz;ghL</a:t>
            </a:r>
            <a:r>
              <a:rPr lang="en" sz="2000" b="1" dirty="0"/>
              <a:t>. </a:t>
            </a:r>
            <a:r>
              <a:rPr lang="en" sz="2000" b="1" dirty="0">
                <a:latin typeface="Tamil Bible" pitchFamily="2" charset="0"/>
              </a:rPr>
              <a:t>khw;F</a:t>
            </a:r>
            <a:r>
              <a:rPr lang="en" sz="2000" b="1" dirty="0"/>
              <a:t> 2:23-3:6.</a:t>
            </a:r>
          </a:p>
          <a:p>
            <a:pPr>
              <a:spcBef>
                <a:spcPts val="1200"/>
              </a:spcBef>
            </a:pPr>
            <a:r>
              <a:rPr lang="en" sz="2000" b="1" dirty="0">
                <a:latin typeface="Tamil Bible" pitchFamily="2" charset="0"/>
              </a:rPr>
              <a:t>,NaRitf; Fwpj;J Kuz;ghlhd Nfs;tpfs;</a:t>
            </a:r>
            <a:r>
              <a:rPr lang="en" sz="2000" b="1" dirty="0"/>
              <a:t>:</a:t>
            </a:r>
          </a:p>
          <a:p>
            <a:pPr lvl="1">
              <a:spcBef>
                <a:spcPts val="600"/>
              </a:spcBef>
            </a:pPr>
            <a:r>
              <a:rPr lang="en" sz="2000" b="1" dirty="0">
                <a:latin typeface="Tamil Bible" pitchFamily="2" charset="0"/>
              </a:rPr>
              <a:t>ve;j mjpfhuj;jpdhy; mtu; mw;Gjq;fis nra;fpwhu;</a:t>
            </a:r>
            <a:r>
              <a:rPr lang="en" sz="2000" b="1" dirty="0"/>
              <a:t>? </a:t>
            </a:r>
            <a:r>
              <a:rPr lang="en" sz="2000" b="1" dirty="0">
                <a:latin typeface="Tamil Bible" pitchFamily="2" charset="0"/>
              </a:rPr>
              <a:t>khw;F</a:t>
            </a:r>
            <a:r>
              <a:rPr lang="en" sz="2000" b="1" dirty="0"/>
              <a:t> 3:22-30.</a:t>
            </a:r>
          </a:p>
          <a:p>
            <a:pPr lvl="1">
              <a:spcBef>
                <a:spcPts val="600"/>
              </a:spcBef>
            </a:pPr>
            <a:r>
              <a:rPr lang="en" sz="2000" b="1" dirty="0">
                <a:latin typeface="Tamil Bible" pitchFamily="2" charset="0"/>
              </a:rPr>
              <a:t>,NaR kjpkaq;fpapUf;fpwhuh</a:t>
            </a:r>
            <a:r>
              <a:rPr lang="en" sz="2000" b="1" dirty="0"/>
              <a:t>? </a:t>
            </a:r>
            <a:r>
              <a:rPr lang="en" sz="2000" b="1" dirty="0">
                <a:latin typeface="Tamil Bible" pitchFamily="2" charset="0"/>
              </a:rPr>
              <a:t>khw;F</a:t>
            </a:r>
            <a:r>
              <a:rPr lang="en" sz="2000" b="1" dirty="0"/>
              <a:t> 3:20-21, 31-35.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8FA3AE43-CA92-2B6E-0E16-0A1EA72F25FA}"/>
              </a:ext>
            </a:extLst>
          </p:cNvPr>
          <p:cNvSpPr txBox="1"/>
          <p:nvPr/>
        </p:nvSpPr>
        <p:spPr>
          <a:xfrm>
            <a:off x="-1" y="169439"/>
            <a:ext cx="78485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,NaRtpd; elj;ij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mtUila gpurq;fKiw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kw;Wk; mtuJ Fzg;gLj;Jjy;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Mfpait kj mjpfhupfspd; kuGfSld; Neubahf Kuz;gl;ld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pic>
        <p:nvPicPr>
          <p:cNvPr id="5" name="Imagen 4" descr="Un grupo de personas disfrazadas&#10;&#10;Descripción generada automáticamente con confianza baja">
            <a:extLst>
              <a:ext uri="{FF2B5EF4-FFF2-40B4-BE49-F238E27FC236}">
                <a16:creationId xmlns:a16="http://schemas.microsoft.com/office/drawing/2014/main" id="{643962D1-7C33-E6EC-C3F3-7557B65E0D6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48599" y="152400"/>
            <a:ext cx="3952875" cy="3609975"/>
          </a:xfrm>
          <a:prstGeom prst="roundRect">
            <a:avLst>
              <a:gd name="adj" fmla="val 8224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chemeClr val="accent5"/>
            </a:contourClr>
          </a:sp3d>
        </p:spPr>
      </p:pic>
      <p:pic>
        <p:nvPicPr>
          <p:cNvPr id="7" name="Imagen 6" descr="Un grupo de personas disfrazadas&#10;&#10;Descripción generada automáticamente con confianza baja">
            <a:extLst>
              <a:ext uri="{FF2B5EF4-FFF2-40B4-BE49-F238E27FC236}">
                <a16:creationId xmlns:a16="http://schemas.microsoft.com/office/drawing/2014/main" id="{CEA06B0C-0BD5-F1DD-9438-1DBD6F31AE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975" y="3762375"/>
            <a:ext cx="4265083" cy="2952750"/>
          </a:xfrm>
          <a:prstGeom prst="ellipse">
            <a:avLst/>
          </a:prstGeom>
          <a:ln w="63500" cap="rnd">
            <a:solidFill>
              <a:schemeClr val="accent2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383B9C8B-A48E-D88B-B45F-EF3449EA3321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112811">
            <a:off x="4716386" y="4878942"/>
            <a:ext cx="435453" cy="53206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D336855F-BB3A-4C56-D740-DD037A44BE5C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112811">
            <a:off x="4716386" y="4427598"/>
            <a:ext cx="435453" cy="53206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4" name="Imagen 13" descr="Imagen que contiene Forma&#10;&#10;Descripción generada automáticamente">
            <a:extLst>
              <a:ext uri="{FF2B5EF4-FFF2-40B4-BE49-F238E27FC236}">
                <a16:creationId xmlns:a16="http://schemas.microsoft.com/office/drawing/2014/main" id="{252B8FFC-17C4-85B1-E617-80F96B776FC4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112811">
            <a:off x="4716386" y="5330285"/>
            <a:ext cx="435453" cy="53206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64C53AC1-A889-FD6D-8ED2-DA513D1670B5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112811">
            <a:off x="4716386" y="3976254"/>
            <a:ext cx="435453" cy="53206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7" name="Imagen 16" descr="Imagen que contiene texto, dibujo&#10;&#10;Descripción generada automáticamente">
            <a:extLst>
              <a:ext uri="{FF2B5EF4-FFF2-40B4-BE49-F238E27FC236}">
                <a16:creationId xmlns:a16="http://schemas.microsoft.com/office/drawing/2014/main" id="{5EC572BF-23EF-44F0-D697-0BC730780AE2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19851" y="5771003"/>
            <a:ext cx="524376" cy="26971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0" name="Imagen 19" descr="Imagen que contiene texto, dibujo&#10;&#10;Descripción generada automáticamente">
            <a:extLst>
              <a:ext uri="{FF2B5EF4-FFF2-40B4-BE49-F238E27FC236}">
                <a16:creationId xmlns:a16="http://schemas.microsoft.com/office/drawing/2014/main" id="{3AC37FC0-59B9-BD5B-8DC2-3EDD8C4928F1}"/>
              </a:ext>
            </a:extLst>
          </p:cNvPr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99686" y="6404198"/>
            <a:ext cx="524376" cy="26971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9B83F3B5-83B8-CC0F-8CC7-9CEDEE5E27E4}"/>
              </a:ext>
            </a:extLst>
          </p:cNvPr>
          <p:cNvSpPr txBox="1"/>
          <p:nvPr/>
        </p:nvSpPr>
        <p:spPr>
          <a:xfrm>
            <a:off x="0" y="3237022"/>
            <a:ext cx="784859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re;NjfNkapy;yhky;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,NaRtpd; tho;f;if Kuz;ghlhdNj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94FEFA30-1120-51E4-0902-5629D813E8E1}"/>
              </a:ext>
            </a:extLst>
          </p:cNvPr>
          <p:cNvSpPr txBox="1"/>
          <p:nvPr/>
        </p:nvSpPr>
        <p:spPr>
          <a:xfrm>
            <a:off x="-1" y="2285208"/>
            <a:ext cx="784859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mjpf Ntiyg;gS fhuzkhf ,NaR jk; rpe;jidia ,oe;Jtpl;lhu; vd;W mtUila nrhe;j cwtpdh;fNs ek;gpdhu;fs;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DAF98E39-1211-C641-74D0-B00FB851A55E}"/>
              </a:ext>
            </a:extLst>
          </p:cNvPr>
          <p:cNvSpPr txBox="1"/>
          <p:nvPr/>
        </p:nvSpPr>
        <p:spPr>
          <a:xfrm>
            <a:off x="0" y="1204912"/>
            <a:ext cx="784859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mtiu mtu;fs; epe;jidahf fUjpdu;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ngUe;jPdpf;fhuu; kw;Wk; ghtpfspd; ez;gu;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xa;Tehis kPWgtu;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 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ngay;nrG+Yf;F Ntiy nra;gtu; vd;Wk; $l mtiu Fw;wk; rhl;bdhu;fs;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688458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500"/>
                            </p:stCondLst>
                            <p:childTnLst>
                              <p:par>
                                <p:cTn id="8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000"/>
                            </p:stCondLst>
                            <p:childTnLst>
                              <p:par>
                                <p:cTn id="9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500"/>
                            </p:stCondLst>
                            <p:childTnLst>
                              <p:par>
                                <p:cTn id="9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6" grpId="0"/>
      <p:bldP spid="11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49E0E982-46F7-11B5-9F5D-4F2A1244C560}"/>
              </a:ext>
            </a:extLst>
          </p:cNvPr>
          <p:cNvSpPr txBox="1"/>
          <p:nvPr/>
        </p:nvSpPr>
        <p:spPr>
          <a:xfrm>
            <a:off x="0" y="-105875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400" b="1" dirty="0">
                <a:ln w="13462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amil Bible" pitchFamily="2" charset="0"/>
              </a:rPr>
              <a:t>kd;dpg;gjpy; Kuz;ghL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E1AA152-44DD-63B4-C198-5E7510CE29CE}"/>
              </a:ext>
            </a:extLst>
          </p:cNvPr>
          <p:cNvSpPr txBox="1"/>
          <p:nvPr/>
        </p:nvSpPr>
        <p:spPr>
          <a:xfrm>
            <a:off x="0" y="578635"/>
            <a:ext cx="12192000" cy="4462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ta-IN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இயேசு அவர்கள் விசுவாசத்தைக் கண்டு, திமிர்வாதக்காரனை நோக்கி: மகனே, உன் பாவங்கள் உனக்கு மன்னிக்கப்பட்டது என்றார்.</a:t>
            </a:r>
            <a:r>
              <a:rPr lang="en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05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en" sz="105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khw;F</a:t>
            </a:r>
            <a:r>
              <a:rPr lang="en" sz="105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2:5)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4E6EF45-912D-4C7B-AC82-5A12873E7F69}"/>
              </a:ext>
            </a:extLst>
          </p:cNvPr>
          <p:cNvSpPr txBox="1"/>
          <p:nvPr/>
        </p:nvSpPr>
        <p:spPr>
          <a:xfrm>
            <a:off x="0" y="919367"/>
            <a:ext cx="821519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b="1" dirty="0">
                <a:latin typeface="Tamil Bible" pitchFamily="2" charset="0"/>
              </a:rPr>
              <a:t>fg;gh;eFkpy; cs;s NgJUtpd; ,y;yj;jpw;F ,NaR jpUk;g te;jNghJ</a:t>
            </a:r>
            <a:r>
              <a:rPr lang="en" b="1" dirty="0"/>
              <a:t>, </a:t>
            </a:r>
            <a:r>
              <a:rPr lang="en" b="1" dirty="0">
                <a:latin typeface="Tamil Bible" pitchFamily="2" charset="0"/>
              </a:rPr>
              <a:t>mNef [dq;fs; mtu; NgRtij Nfl;Fk;gb te;jdu;</a:t>
            </a:r>
            <a:r>
              <a:rPr lang="en" b="1" dirty="0"/>
              <a:t> (</a:t>
            </a:r>
            <a:r>
              <a:rPr lang="en" b="1" dirty="0">
                <a:latin typeface="Tamil Bible" pitchFamily="2" charset="0"/>
              </a:rPr>
              <a:t>khw;F</a:t>
            </a:r>
            <a:r>
              <a:rPr lang="en" b="1" dirty="0"/>
              <a:t> 2:1-2). </a:t>
            </a:r>
            <a:r>
              <a:rPr lang="en" b="1" dirty="0">
                <a:latin typeface="Tamil Bible" pitchFamily="2" charset="0"/>
              </a:rPr>
              <a:t>Klf;Fthjj;jhy; ghjpf;fg;gl;bUe;j jq;fs; ez;giu ,NaR Fzg;gLj;Jtjw;fhf ehd;F ez;gu;fs; mtiu mZfpdhu;fs;</a:t>
            </a:r>
            <a:r>
              <a:rPr lang="en" b="1" dirty="0"/>
              <a:t>, </a:t>
            </a:r>
            <a:r>
              <a:rPr lang="en" b="1" dirty="0">
                <a:latin typeface="Tamil Bible" pitchFamily="2" charset="0"/>
              </a:rPr>
              <a:t>Mdhy; mtu;fshy; mtuplj;jpy; neUq;fp Nghf Kbatpy;iy</a:t>
            </a:r>
            <a:r>
              <a:rPr lang="en" b="1" dirty="0"/>
              <a:t>. </a:t>
            </a:r>
            <a:r>
              <a:rPr lang="en" b="1" dirty="0">
                <a:latin typeface="Tamil Bible" pitchFamily="2" charset="0"/>
              </a:rPr>
              <a:t>,NaRtplk; nfhz;L nry;y Ntz;Lk; vd;W jPu;khdk; gz;zpatu;fsha;</a:t>
            </a:r>
            <a:r>
              <a:rPr lang="en" b="1" dirty="0"/>
              <a:t>, </a:t>
            </a:r>
            <a:r>
              <a:rPr lang="en" b="1" dirty="0">
                <a:latin typeface="Tamil Bible" pitchFamily="2" charset="0"/>
              </a:rPr>
              <a:t>mtu;fs; tPl;bd; Nky; nrd;W&gt; Nkw;$iuia gpupj;J&gt; ,NaRtplk; mtiu ,wf;fpdhu;fs;</a:t>
            </a:r>
            <a:r>
              <a:rPr lang="en" b="1" dirty="0"/>
              <a:t>. </a:t>
            </a:r>
            <a:r>
              <a:rPr lang="en" b="1" dirty="0">
                <a:latin typeface="Tamil Bible" pitchFamily="2" charset="0"/>
              </a:rPr>
              <a:t>,NaRtpd; Ngr;R jilgl;lJ</a:t>
            </a:r>
            <a:r>
              <a:rPr lang="en" b="1" dirty="0"/>
              <a:t>, </a:t>
            </a:r>
            <a:r>
              <a:rPr lang="en" b="1" dirty="0">
                <a:latin typeface="Tamil Bible" pitchFamily="2" charset="0"/>
              </a:rPr>
              <a:t>vy;yhUk; mikjpahfp</a:t>
            </a:r>
            <a:r>
              <a:rPr lang="en" b="1" dirty="0"/>
              <a:t>, </a:t>
            </a:r>
            <a:r>
              <a:rPr lang="en" b="1" dirty="0">
                <a:latin typeface="Tamil Bible" pitchFamily="2" charset="0"/>
              </a:rPr>
              <a:t>,NaR vd;d nra;ag;Nghfpwhu; vd;W fhj;jpUe;jdu;</a:t>
            </a:r>
            <a:r>
              <a:rPr lang="en" b="1" dirty="0"/>
              <a:t> (</a:t>
            </a:r>
            <a:r>
              <a:rPr lang="en" b="1" dirty="0">
                <a:latin typeface="Tamil Bible" pitchFamily="2" charset="0"/>
              </a:rPr>
              <a:t>khw;F</a:t>
            </a:r>
            <a:r>
              <a:rPr lang="en" b="1" dirty="0"/>
              <a:t> 2:3-4).</a:t>
            </a:r>
          </a:p>
        </p:txBody>
      </p:sp>
      <p:pic>
        <p:nvPicPr>
          <p:cNvPr id="4" name="Imagen 3" descr="Imagen que contiene interior, edificio, tabla, parado&#10;&#10;Descripción generada automáticamente">
            <a:extLst>
              <a:ext uri="{FF2B5EF4-FFF2-40B4-BE49-F238E27FC236}">
                <a16:creationId xmlns:a16="http://schemas.microsoft.com/office/drawing/2014/main" id="{2A5F88A4-0C77-5B64-24F8-4C3B8126BBF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47178" y="1222869"/>
            <a:ext cx="3191222" cy="45649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717EB1CC-C89F-0013-1FAE-C8DE1AD35E97}"/>
              </a:ext>
            </a:extLst>
          </p:cNvPr>
          <p:cNvSpPr txBox="1"/>
          <p:nvPr/>
        </p:nvSpPr>
        <p:spPr>
          <a:xfrm>
            <a:off x="-1" y="5402746"/>
            <a:ext cx="8215195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b="1" dirty="0">
                <a:latin typeface="Tamil Bible" pitchFamily="2" charset="0"/>
              </a:rPr>
              <a:t>,NaRTf;F ghtq;fis kd;dpf;f mjpfhuk; nfhLj;j Njtid </a:t>
            </a:r>
            <a:r>
              <a:rPr lang="en-US" b="1" dirty="0">
                <a:latin typeface="Tamil Bible" pitchFamily="2" charset="0"/>
              </a:rPr>
              <a:t>v</a:t>
            </a:r>
            <a:r>
              <a:rPr lang="en" b="1" dirty="0">
                <a:latin typeface="Tamil Bible" pitchFamily="2" charset="0"/>
              </a:rPr>
              <a:t>y;yhUk; kfpikg;gLj;jpdhu;fs;</a:t>
            </a:r>
            <a:r>
              <a:rPr lang="en" b="1" dirty="0"/>
              <a:t> (</a:t>
            </a:r>
            <a:r>
              <a:rPr lang="en" b="1" dirty="0">
                <a:latin typeface="Tamil Bible" pitchFamily="2" charset="0"/>
              </a:rPr>
              <a:t>khw;F</a:t>
            </a:r>
            <a:r>
              <a:rPr lang="en" b="1" dirty="0"/>
              <a:t> 2:12; </a:t>
            </a:r>
            <a:r>
              <a:rPr lang="en" b="1" dirty="0">
                <a:latin typeface="Tamil Bible" pitchFamily="2" charset="0"/>
              </a:rPr>
              <a:t>kj;</a:t>
            </a:r>
            <a:r>
              <a:rPr lang="en" b="1" dirty="0"/>
              <a:t>. 9:8). </a:t>
            </a:r>
            <a:r>
              <a:rPr lang="en" b="1" dirty="0">
                <a:latin typeface="Tamil Bible" pitchFamily="2" charset="0"/>
              </a:rPr>
              <a:t>jpkpu;thjf;fhud; vOe;J ele;jhd;</a:t>
            </a:r>
            <a:r>
              <a:rPr lang="en" b="1" dirty="0"/>
              <a:t>; </a:t>
            </a:r>
            <a:r>
              <a:rPr lang="en" b="1" dirty="0">
                <a:latin typeface="Tamil Bible" pitchFamily="2" charset="0"/>
              </a:rPr>
              <a:t>Mdhy; NtjEhy; mwpQu;fs; F</a:t>
            </a:r>
            <a:r>
              <a:rPr lang="en-US" b="1" dirty="0">
                <a:latin typeface="Tamil Bible" pitchFamily="2" charset="0"/>
              </a:rPr>
              <a:t>U</a:t>
            </a:r>
            <a:r>
              <a:rPr lang="en" b="1" dirty="0">
                <a:latin typeface="Tamil Bible" pitchFamily="2" charset="0"/>
              </a:rPr>
              <a:t>lh;fshftplg;gl;ldu;</a:t>
            </a:r>
            <a:r>
              <a:rPr lang="en" b="1" dirty="0"/>
              <a:t>, </a:t>
            </a:r>
            <a:r>
              <a:rPr lang="en" b="1" dirty="0">
                <a:latin typeface="Tamil Bible" pitchFamily="2" charset="0"/>
              </a:rPr>
              <a:t>,NaRthy; mtu;fs; vz;zq;fis mwpaKbAk;</a:t>
            </a:r>
            <a:r>
              <a:rPr lang="en" b="1" dirty="0"/>
              <a:t>, </a:t>
            </a:r>
            <a:r>
              <a:rPr lang="en" b="1" dirty="0">
                <a:latin typeface="Tamil Bible" pitchFamily="2" charset="0"/>
              </a:rPr>
              <a:t>ghtpfis kd;dpf;fKbAk;</a:t>
            </a:r>
            <a:r>
              <a:rPr lang="en" b="1" dirty="0"/>
              <a:t>, </a:t>
            </a:r>
            <a:r>
              <a:rPr lang="en" b="1" dirty="0">
                <a:latin typeface="Tamil Bible" pitchFamily="2" charset="0"/>
              </a:rPr>
              <a:t>jpkpu;thjf;fhuDf;F Rfkspf;fKbAk; vd;gij mtu;fshy; fhzKbatpy;iy</a:t>
            </a:r>
            <a:r>
              <a:rPr lang="en" b="1" dirty="0"/>
              <a:t>.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6060BBA2-22B9-CCA0-22E1-D45983FDAA53}"/>
              </a:ext>
            </a:extLst>
          </p:cNvPr>
          <p:cNvSpPr txBox="1"/>
          <p:nvPr/>
        </p:nvSpPr>
        <p:spPr>
          <a:xfrm>
            <a:off x="0" y="4563830"/>
            <a:ext cx="821519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b="1" dirty="0">
                <a:latin typeface="Tamil Bible" pitchFamily="2" charset="0"/>
              </a:rPr>
              <a:t>Ntj mwpQu;fspd;gb</a:t>
            </a:r>
            <a:r>
              <a:rPr lang="en" b="1" dirty="0"/>
              <a:t>, </a:t>
            </a:r>
            <a:r>
              <a:rPr lang="en" b="1" dirty="0">
                <a:latin typeface="Tamil Bible" pitchFamily="2" charset="0"/>
              </a:rPr>
              <a:t>,J NjtJ}\zk;</a:t>
            </a:r>
            <a:r>
              <a:rPr lang="en" b="1" dirty="0"/>
              <a:t> (</a:t>
            </a:r>
            <a:r>
              <a:rPr lang="en" b="1" dirty="0">
                <a:latin typeface="Tamil Bible" pitchFamily="2" charset="0"/>
              </a:rPr>
              <a:t>cz;ik</a:t>
            </a:r>
            <a:r>
              <a:rPr lang="en" b="1" dirty="0"/>
              <a:t>, </a:t>
            </a:r>
            <a:r>
              <a:rPr lang="en" b="1" dirty="0">
                <a:latin typeface="Tamil Bible" pitchFamily="2" charset="0"/>
              </a:rPr>
              <a:t>,NaR Njtd; ,y;iynad;why;</a:t>
            </a:r>
            <a:r>
              <a:rPr lang="en" b="1" dirty="0"/>
              <a:t>). </a:t>
            </a:r>
            <a:r>
              <a:rPr lang="en" b="1" dirty="0">
                <a:latin typeface="Tamil Bible" pitchFamily="2" charset="0"/>
              </a:rPr>
              <a:t>ghtj;ij kd;dpf;f mtUf;F mjpfhuk; cz;L vd;gij fhl;l</a:t>
            </a:r>
            <a:r>
              <a:rPr lang="en" b="1" dirty="0"/>
              <a:t>, </a:t>
            </a:r>
            <a:r>
              <a:rPr lang="en" b="1" dirty="0">
                <a:latin typeface="Tamil Bible" pitchFamily="2" charset="0"/>
              </a:rPr>
              <a:t>,NaR me;j jpkpu;thjf;fhuid Rfkhf;fpdhu;</a:t>
            </a:r>
            <a:r>
              <a:rPr lang="en" b="1" dirty="0"/>
              <a:t> (</a:t>
            </a:r>
            <a:r>
              <a:rPr lang="en" b="1" dirty="0">
                <a:latin typeface="Tamil Bible" pitchFamily="2" charset="0"/>
              </a:rPr>
              <a:t>khw;F</a:t>
            </a:r>
            <a:r>
              <a:rPr lang="en" b="1" dirty="0"/>
              <a:t> 2:8-11).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37AD276D-189F-59BE-A0F1-B50ADB086B68}"/>
              </a:ext>
            </a:extLst>
          </p:cNvPr>
          <p:cNvSpPr txBox="1"/>
          <p:nvPr/>
        </p:nvSpPr>
        <p:spPr>
          <a:xfrm>
            <a:off x="-1" y="3166135"/>
            <a:ext cx="8668871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b="1" dirty="0"/>
              <a:t>“</a:t>
            </a:r>
            <a:r>
              <a:rPr lang="ta-IN" sz="1200" b="1" dirty="0"/>
              <a:t>மகனே, உன் பாவங்கள் உனக்கு மன்னிக்கப்பட்டது என்றார்.</a:t>
            </a:r>
            <a:r>
              <a:rPr lang="en" b="1" dirty="0"/>
              <a:t>” (</a:t>
            </a:r>
            <a:r>
              <a:rPr lang="en" b="1" dirty="0">
                <a:latin typeface="Tamil Bible" pitchFamily="2" charset="0"/>
              </a:rPr>
              <a:t>khw;F</a:t>
            </a:r>
            <a:r>
              <a:rPr lang="en" b="1" dirty="0"/>
              <a:t> 2:5). </a:t>
            </a:r>
            <a:r>
              <a:rPr lang="en" b="1" dirty="0">
                <a:latin typeface="Tamil Bible" pitchFamily="2" charset="0"/>
              </a:rPr>
              <a:t>jpkpu;thjf;fhud; Nfl;bUf;fyhk;</a:t>
            </a:r>
            <a:r>
              <a:rPr lang="en" b="1" dirty="0"/>
              <a:t>: “</a:t>
            </a:r>
            <a:r>
              <a:rPr lang="en" b="1" dirty="0">
                <a:latin typeface="Tamil Bible" pitchFamily="2" charset="0"/>
              </a:rPr>
              <a:t>ehd; elf;fNtz;Lk;</a:t>
            </a:r>
            <a:r>
              <a:rPr lang="en" b="1" dirty="0"/>
              <a:t>”</a:t>
            </a:r>
            <a:r>
              <a:rPr lang="en" b="1" dirty="0">
                <a:latin typeface="Tamil Bible" pitchFamily="2" charset="0"/>
              </a:rPr>
              <a:t> vd;W. Mdhy; ,NaR mt;thW nra;atpy;iy</a:t>
            </a:r>
            <a:r>
              <a:rPr lang="en" b="1" dirty="0"/>
              <a:t>. </a:t>
            </a:r>
            <a:r>
              <a:rPr lang="en" b="1" dirty="0">
                <a:latin typeface="Tamil Bible" pitchFamily="2" charset="0"/>
              </a:rPr>
              <a:t>,NaR mtDila RftPdj;jpd; Ntiu Rfkhf;fpdhu;</a:t>
            </a:r>
            <a:r>
              <a:rPr lang="en" b="1" dirty="0"/>
              <a:t>. </a:t>
            </a:r>
            <a:r>
              <a:rPr lang="en" b="1" dirty="0">
                <a:latin typeface="Tamil Bible" pitchFamily="2" charset="0"/>
              </a:rPr>
              <a:t>jpkpu;thjf;fhud; jpUk;g elf;fhjijf; Fwpj;J mtu; ftiynfhs;stpy;iy</a:t>
            </a:r>
            <a:r>
              <a:rPr lang="en" b="1" dirty="0"/>
              <a:t>, </a:t>
            </a:r>
            <a:r>
              <a:rPr lang="en" b="1" dirty="0">
                <a:latin typeface="Tamil Bible" pitchFamily="2" charset="0"/>
              </a:rPr>
              <a:t>mtUila Mj;Jkhtpw;F rkhjhdj;ij nfhLf;f$ba ghtkd;dpg;igf; nfhLj;jhu;</a:t>
            </a:r>
            <a:r>
              <a:rPr lang="en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74199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9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EA2ED7C9-4513-EE37-E5AE-E120927D42CF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"/>
            </a:scene3d>
            <a:sp3d extrusionH="57150" contourW="19050">
              <a:bevelT w="57150" h="38100" prst="hardEdge"/>
              <a:contourClr>
                <a:schemeClr val="accent6">
                  <a:lumMod val="50000"/>
                </a:schemeClr>
              </a:contourClr>
            </a:sp3d>
          </a:bodyPr>
          <a:lstStyle/>
          <a:p>
            <a:pPr algn="ctr"/>
            <a:r>
              <a:rPr lang="en" sz="4400" b="1" dirty="0">
                <a:ln w="12700" cmpd="sng">
                  <a:solidFill>
                    <a:schemeClr val="accent6"/>
                  </a:solidFill>
                  <a:prstDash val="solid"/>
                </a:ln>
                <a:gradFill>
                  <a:gsLst>
                    <a:gs pos="0">
                      <a:schemeClr val="accent6"/>
                    </a:gs>
                    <a:gs pos="4000">
                      <a:schemeClr val="accent6">
                        <a:lumMod val="60000"/>
                        <a:lumOff val="40000"/>
                      </a:schemeClr>
                    </a:gs>
                    <a:gs pos="87000">
                      <a:schemeClr val="accent6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cztpy; Kuz;ghL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360DCFD-13EB-F806-2AAB-B9BF56FC6933}"/>
              </a:ext>
            </a:extLst>
          </p:cNvPr>
          <p:cNvSpPr txBox="1"/>
          <p:nvPr/>
        </p:nvSpPr>
        <p:spPr>
          <a:xfrm>
            <a:off x="0" y="692262"/>
            <a:ext cx="1219199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1600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glow rad="101600">
                    <a:srgbClr val="9F318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ta-IN" sz="1600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glow rad="101600">
                    <a:srgbClr val="9F318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அவர் நடந்துபோகையில், அல்பேயுவின் குமாரனாகிய லேவி ஆயத்துறையில் உட்கார்ந்திருக்கிறதைக் கண்டு: எனக்குப் பின்சென்றுவா என்றார்; அவன் எழுந்து அவருக்குப் பின்சென்றான்.</a:t>
            </a:r>
            <a:r>
              <a:rPr lang="en" sz="1600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glow rad="101600">
                    <a:srgbClr val="9F318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200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glow rad="101600">
                    <a:srgbClr val="9F318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en" sz="1200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glow rad="101600">
                    <a:srgbClr val="9F318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khw;F</a:t>
            </a:r>
            <a:r>
              <a:rPr lang="en" sz="1200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glow rad="101600">
                    <a:srgbClr val="9F318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2:14).</a:t>
            </a:r>
            <a:endParaRPr lang="es-ES" sz="1050" b="1" dirty="0">
              <a:solidFill>
                <a:schemeClr val="accent3">
                  <a:lumMod val="60000"/>
                  <a:lumOff val="40000"/>
                </a:schemeClr>
              </a:solidFill>
              <a:effectLst>
                <a:glow rad="101600">
                  <a:srgbClr val="9F3187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99CE8DF-7EC5-5A9A-CA21-A6D8614EA815}"/>
              </a:ext>
            </a:extLst>
          </p:cNvPr>
          <p:cNvSpPr txBox="1"/>
          <p:nvPr/>
        </p:nvSpPr>
        <p:spPr>
          <a:xfrm>
            <a:off x="3800476" y="1284803"/>
            <a:ext cx="839152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latin typeface="Tamil Bible" pitchFamily="2" charset="0"/>
              </a:rPr>
              <a:t>Nytpf;F nfhLf;fg;gl;l miog;ig Rw;wp vof;$ba Kuz;ghl;il ek;khy; fw;gid nra;a fbdkhdjy;y</a:t>
            </a:r>
            <a:r>
              <a:rPr lang="en" sz="2000" b="1" dirty="0"/>
              <a:t>(</a:t>
            </a:r>
            <a:r>
              <a:rPr lang="en" sz="2000" b="1" dirty="0">
                <a:latin typeface="Tamil Bible" pitchFamily="2" charset="0"/>
              </a:rPr>
              <a:t>khw;F</a:t>
            </a:r>
            <a:r>
              <a:rPr lang="en" sz="2000" b="1" dirty="0"/>
              <a:t> 2:13-14). </a:t>
            </a:r>
            <a:r>
              <a:rPr lang="en-US" sz="2000" b="1" dirty="0">
                <a:latin typeface="Tamil Bible" pitchFamily="2" charset="0"/>
              </a:rPr>
              <a:t>g</a:t>
            </a:r>
            <a:r>
              <a:rPr lang="en" sz="2000" b="1" dirty="0">
                <a:latin typeface="Tamil Bible" pitchFamily="2" charset="0"/>
              </a:rPr>
              <a:t>huk;gupakpf;f xU A+jDf;F</a:t>
            </a:r>
            <a:r>
              <a:rPr lang="en" sz="2000" b="1" dirty="0"/>
              <a:t>, </a:t>
            </a:r>
            <a:r>
              <a:rPr lang="en" sz="2000" b="1" dirty="0">
                <a:latin typeface="Tamil Bible" pitchFamily="2" charset="0"/>
              </a:rPr>
              <a:t>Maf;fhud; Gw[hjpahid fhl;bYk; mUtUg;ghdtd;</a:t>
            </a:r>
            <a:r>
              <a:rPr lang="en" sz="2000" b="1" dirty="0"/>
              <a:t>. </a:t>
            </a:r>
            <a:r>
              <a:rPr lang="en" sz="2000" b="1" dirty="0">
                <a:latin typeface="Tamil Bible" pitchFamily="2" charset="0"/>
              </a:rPr>
              <a:t>mtd; jd;Dila vjpupfsplk; tpw;fg;gl;l A+jd;. mtu;fs; mtUld; rhg;gplNth mtiu njhlNth $lhJ.</a:t>
            </a:r>
          </a:p>
        </p:txBody>
      </p:sp>
      <p:pic>
        <p:nvPicPr>
          <p:cNvPr id="4" name="Imagen 3" descr="Imagen que contiene persona, mujer, edificio, gente&#10;&#10;Descripción generada automáticamente">
            <a:extLst>
              <a:ext uri="{FF2B5EF4-FFF2-40B4-BE49-F238E27FC236}">
                <a16:creationId xmlns:a16="http://schemas.microsoft.com/office/drawing/2014/main" id="{4C99D1FF-160C-84A8-CBCE-2E1CC28E8F0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304" y="1407913"/>
            <a:ext cx="3591997" cy="3497462"/>
          </a:xfrm>
          <a:prstGeom prst="snip2DiagRect">
            <a:avLst>
              <a:gd name="adj1" fmla="val 13259"/>
              <a:gd name="adj2" fmla="val 0"/>
            </a:avLst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n 7" descr="Grupo de personas alrededor de una mesa&#10;&#10;Descripción generada automáticamente con confianza media">
            <a:extLst>
              <a:ext uri="{FF2B5EF4-FFF2-40B4-BE49-F238E27FC236}">
                <a16:creationId xmlns:a16="http://schemas.microsoft.com/office/drawing/2014/main" id="{3F960EFA-C7BE-2E50-CBC6-34A2766046A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98236" y="2740970"/>
            <a:ext cx="3404377" cy="3956387"/>
          </a:xfrm>
          <a:prstGeom prst="snip2DiagRect">
            <a:avLst>
              <a:gd name="adj1" fmla="val 16645"/>
              <a:gd name="adj2" fmla="val 0"/>
            </a:avLst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96F0C138-4BC9-459F-36A7-0099E3C2FBC7}"/>
              </a:ext>
            </a:extLst>
          </p:cNvPr>
          <p:cNvSpPr txBox="1"/>
          <p:nvPr/>
        </p:nvSpPr>
        <p:spPr>
          <a:xfrm>
            <a:off x="2355224" y="5199323"/>
            <a:ext cx="6412257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latin typeface="Tamil Bible" pitchFamily="2" charset="0"/>
              </a:rPr>
              <a:t>,NaR mtw;iw ju;f;fuPjpahf kWj;jhu;</a:t>
            </a:r>
            <a:r>
              <a:rPr lang="en" sz="2000" b="1" dirty="0"/>
              <a:t>: </a:t>
            </a:r>
            <a:r>
              <a:rPr lang="ta-IN" sz="1400" b="1" dirty="0"/>
              <a:t>பாவிகளையே மனந்திரும்புகிறதற்கு அழைக்கவந்தேன் என்றார்</a:t>
            </a:r>
            <a:r>
              <a:rPr lang="ta-IN" sz="2000" b="1" dirty="0"/>
              <a:t>.</a:t>
            </a:r>
            <a:r>
              <a:rPr lang="en" sz="2000" b="1" dirty="0"/>
              <a:t> (</a:t>
            </a:r>
            <a:r>
              <a:rPr lang="en" sz="2000" b="1" dirty="0">
                <a:latin typeface="Tamil Bible" pitchFamily="2" charset="0"/>
              </a:rPr>
              <a:t>khw;F</a:t>
            </a:r>
            <a:r>
              <a:rPr lang="en" sz="2000" b="1" dirty="0"/>
              <a:t> 2:17). </a:t>
            </a:r>
            <a:r>
              <a:rPr lang="en" sz="2000" b="1" dirty="0">
                <a:latin typeface="Tamil Bible" pitchFamily="2" charset="0"/>
              </a:rPr>
              <a:t>$Ljyhf</a:t>
            </a:r>
            <a:r>
              <a:rPr lang="en" sz="2000" b="1" dirty="0"/>
              <a:t>, </a:t>
            </a:r>
            <a:r>
              <a:rPr lang="en" sz="2000" b="1" dirty="0">
                <a:latin typeface="Tamil Bible" pitchFamily="2" charset="0"/>
              </a:rPr>
              <a:t>mtu;fSila czu;Tfis mtu;fs; Muha;e;J ghu;f;Fk;gb czu;j;Jfpwhu;</a:t>
            </a:r>
            <a:r>
              <a:rPr lang="en" sz="2000" b="1" dirty="0"/>
              <a:t>. </a:t>
            </a:r>
            <a:r>
              <a:rPr lang="en" sz="2000" b="1" dirty="0">
                <a:latin typeface="Tamil Bible" pitchFamily="2" charset="0"/>
              </a:rPr>
              <a:t>mtu;fs; Nerpf;f fw;Wf;nfhs;sNtz;Lk; vd;whu;</a:t>
            </a:r>
            <a:r>
              <a:rPr lang="en" sz="2000" b="1" dirty="0"/>
              <a:t> (</a:t>
            </a:r>
            <a:r>
              <a:rPr lang="en" sz="2000" b="1" dirty="0">
                <a:latin typeface="Tamil Bible" pitchFamily="2" charset="0"/>
              </a:rPr>
              <a:t>kj;</a:t>
            </a:r>
            <a:r>
              <a:rPr lang="en" sz="2000" b="1" dirty="0"/>
              <a:t>. 9:12-13).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BE513CFA-BF87-A65F-D313-728F03E93514}"/>
              </a:ext>
            </a:extLst>
          </p:cNvPr>
          <p:cNvSpPr txBox="1"/>
          <p:nvPr/>
        </p:nvSpPr>
        <p:spPr>
          <a:xfrm>
            <a:off x="3719790" y="2740971"/>
            <a:ext cx="4805643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latin typeface="Tamil Bible" pitchFamily="2" charset="0"/>
              </a:rPr>
              <a:t>Mdhy; tp\aq;fs; Nkhrkhfptpl;ld</a:t>
            </a:r>
            <a:r>
              <a:rPr lang="en" sz="2000" b="1" dirty="0"/>
              <a:t>. </a:t>
            </a:r>
            <a:r>
              <a:rPr lang="en-US" sz="2000" b="1" dirty="0">
                <a:latin typeface="Tamil Bible" pitchFamily="2" charset="0"/>
              </a:rPr>
              <a:t>,</a:t>
            </a:r>
            <a:r>
              <a:rPr lang="en-US" sz="2000" b="1" dirty="0" err="1">
                <a:latin typeface="Tamil Bible" pitchFamily="2" charset="0"/>
              </a:rPr>
              <a:t>NaR</a:t>
            </a:r>
            <a:r>
              <a:rPr lang="en-US" sz="2000" b="1" dirty="0">
                <a:latin typeface="Tamil Bible" pitchFamily="2" charset="0"/>
              </a:rPr>
              <a:t> </a:t>
            </a:r>
            <a:r>
              <a:rPr lang="en-US" sz="2000" b="1" dirty="0" err="1">
                <a:latin typeface="Tamil Bible" pitchFamily="2" charset="0"/>
              </a:rPr>
              <a:t>Maf;fhuDila</a:t>
            </a:r>
            <a:r>
              <a:rPr lang="en-US" sz="2000" b="1" dirty="0">
                <a:latin typeface="Tamil Bible" pitchFamily="2" charset="0"/>
              </a:rPr>
              <a:t> </a:t>
            </a:r>
            <a:r>
              <a:rPr lang="en-US" sz="2000" b="1" dirty="0" err="1">
                <a:latin typeface="Tamil Bible" pitchFamily="2" charset="0"/>
              </a:rPr>
              <a:t>tPl;by</a:t>
            </a:r>
            <a:r>
              <a:rPr lang="en-US" sz="2000" b="1" dirty="0">
                <a:latin typeface="Tamil Bible" pitchFamily="2" charset="0"/>
              </a:rPr>
              <a:t>; </a:t>
            </a:r>
            <a:r>
              <a:rPr lang="en-US" sz="2000" b="1" dirty="0" err="1">
                <a:latin typeface="Tamil Bible" pitchFamily="2" charset="0"/>
              </a:rPr>
              <a:t>rhg;gpl;lNjhL</a:t>
            </a:r>
            <a:r>
              <a:rPr lang="en-US" sz="2000" b="1" dirty="0">
                <a:latin typeface="Tamil Bible" pitchFamily="2" charset="0"/>
              </a:rPr>
              <a:t> </a:t>
            </a:r>
            <a:r>
              <a:rPr lang="en-US" sz="2000" b="1" dirty="0" err="1">
                <a:latin typeface="Tamil Bible" pitchFamily="2" charset="0"/>
              </a:rPr>
              <a:t>khj;jpuky;y</a:t>
            </a:r>
            <a:r>
              <a:rPr lang="en-US" sz="2000" b="1" dirty="0"/>
              <a:t>, </a:t>
            </a:r>
            <a:r>
              <a:rPr lang="en-US" sz="2000" b="1" dirty="0" err="1">
                <a:latin typeface="Tamil Bible" pitchFamily="2" charset="0"/>
              </a:rPr>
              <a:t>mtu</a:t>
            </a:r>
            <a:r>
              <a:rPr lang="en-US" sz="2000" b="1" dirty="0">
                <a:latin typeface="Tamil Bible" pitchFamily="2" charset="0"/>
              </a:rPr>
              <a:t>; </a:t>
            </a:r>
            <a:r>
              <a:rPr lang="en-US" sz="2000" b="1" dirty="0" err="1">
                <a:latin typeface="Tamil Bible" pitchFamily="2" charset="0"/>
              </a:rPr>
              <a:t>mtid</a:t>
            </a:r>
            <a:r>
              <a:rPr lang="en-US" sz="2000" b="1" dirty="0">
                <a:latin typeface="Tamil Bible" pitchFamily="2" charset="0"/>
              </a:rPr>
              <a:t> </a:t>
            </a:r>
            <a:r>
              <a:rPr lang="en-US" sz="2000" b="1" dirty="0" err="1">
                <a:latin typeface="Tamil Bible" pitchFamily="2" charset="0"/>
              </a:rPr>
              <a:t>Nghy</a:t>
            </a:r>
            <a:r>
              <a:rPr lang="en-US" sz="2000" b="1" dirty="0">
                <a:latin typeface="Tamil Bible" pitchFamily="2" charset="0"/>
              </a:rPr>
              <a:t> </a:t>
            </a:r>
            <a:r>
              <a:rPr lang="en-US" sz="2000" b="1" dirty="0" err="1">
                <a:latin typeface="Tamil Bible" pitchFamily="2" charset="0"/>
              </a:rPr>
              <a:t>gyNuhL</a:t>
            </a:r>
            <a:r>
              <a:rPr lang="en-US" sz="2000" b="1" dirty="0">
                <a:latin typeface="Tamil Bible" pitchFamily="2" charset="0"/>
              </a:rPr>
              <a:t> </a:t>
            </a:r>
            <a:r>
              <a:rPr lang="en-US" sz="2000" b="1" dirty="0" err="1">
                <a:latin typeface="Tamil Bible" pitchFamily="2" charset="0"/>
              </a:rPr>
              <a:t>R+og;gl;bUe;jhh</a:t>
            </a:r>
            <a:r>
              <a:rPr lang="en-US" sz="2000" b="1" dirty="0">
                <a:latin typeface="Tamil Bible" pitchFamily="2" charset="0"/>
              </a:rPr>
              <a:t>;</a:t>
            </a:r>
            <a:r>
              <a:rPr lang="en-US" sz="2000" b="1" dirty="0"/>
              <a:t> </a:t>
            </a:r>
            <a:r>
              <a:rPr lang="en" sz="2000" b="1" dirty="0"/>
              <a:t>(</a:t>
            </a:r>
            <a:r>
              <a:rPr lang="en" sz="2000" b="1" dirty="0">
                <a:latin typeface="Tamil Bible" pitchFamily="2" charset="0"/>
              </a:rPr>
              <a:t>khw;F</a:t>
            </a:r>
            <a:r>
              <a:rPr lang="en" sz="2000" b="1" dirty="0"/>
              <a:t> 2:15). </a:t>
            </a:r>
            <a:r>
              <a:rPr lang="en" sz="2000" b="1" dirty="0">
                <a:latin typeface="Tamil Bible" pitchFamily="2" charset="0"/>
              </a:rPr>
              <a:t>me;j tha;g;ig mtiu tpku;rpg;gth;fs; jtwtpltpy;iy</a:t>
            </a:r>
            <a:r>
              <a:rPr lang="en" sz="2000" b="1" dirty="0"/>
              <a:t>: “</a:t>
            </a:r>
            <a:r>
              <a:rPr lang="ta-IN" sz="1400" b="1" dirty="0"/>
              <a:t>அவர் ஆயக்காரரோடும் பாவிகளோடும் போஜனபானம் பண்ணுகிறதென்னவென்று கேட்டார்கள்.</a:t>
            </a:r>
            <a:r>
              <a:rPr lang="en" sz="2000" b="1" dirty="0"/>
              <a:t>” (</a:t>
            </a:r>
            <a:r>
              <a:rPr lang="en" sz="2000" b="1" dirty="0">
                <a:latin typeface="Tamil Bible" pitchFamily="2" charset="0"/>
              </a:rPr>
              <a:t>khw;F</a:t>
            </a:r>
            <a:r>
              <a:rPr lang="en" sz="2000" b="1" dirty="0"/>
              <a:t> 2:16).</a:t>
            </a:r>
          </a:p>
        </p:txBody>
      </p:sp>
      <p:pic>
        <p:nvPicPr>
          <p:cNvPr id="14" name="Imagen 13" descr="Un grupo de personas de pie&#10;&#10;Descripción generada automáticamente con confianza media">
            <a:extLst>
              <a:ext uri="{FF2B5EF4-FFF2-40B4-BE49-F238E27FC236}">
                <a16:creationId xmlns:a16="http://schemas.microsoft.com/office/drawing/2014/main" id="{A67F2E5D-0229-3D24-E333-87CFC361E5A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304" y="5050355"/>
            <a:ext cx="2196921" cy="1647003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40000"/>
                <a:lumOff val="6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432160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0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2EF89DA6-E74C-E7EF-F6DE-BCB37A067A9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347814"/>
          </a:xfrm>
          <a:prstGeom prst="rect">
            <a:avLst/>
          </a:prstGeo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360DCFD-13EB-F806-2AAB-B9BF56FC6933}"/>
              </a:ext>
            </a:extLst>
          </p:cNvPr>
          <p:cNvSpPr txBox="1"/>
          <p:nvPr/>
        </p:nvSpPr>
        <p:spPr>
          <a:xfrm>
            <a:off x="-2" y="746049"/>
            <a:ext cx="1219200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 algn="ctr">
              <a:defRPr b="1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glow rad="101600">
                    <a:srgbClr val="9F318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defRPr>
            </a:lvl1pPr>
          </a:lstStyle>
          <a:p>
            <a:r>
              <a:rPr lang="en" sz="1600" dirty="0">
                <a:effectLst>
                  <a:glow rad="88900">
                    <a:srgbClr val="B8360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ta-IN" sz="1600" dirty="0">
                <a:effectLst>
                  <a:glow rad="88900">
                    <a:srgbClr val="B8360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அதற்கு இயேசு: மணவாளன் தங்களோடிருக்கையில் மணவாளனுடைய தோழர் உபவாசிப்பார்களா? மணவாளன் தங்களுடனே இருக்கும்வரைக்கும் உபவாசிக்கமாட்டார்களே.</a:t>
            </a:r>
            <a:r>
              <a:rPr lang="en" sz="1600" dirty="0">
                <a:effectLst>
                  <a:glow rad="88900">
                    <a:srgbClr val="B8360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 (</a:t>
            </a:r>
            <a:r>
              <a:rPr lang="en" sz="1600" dirty="0">
                <a:effectLst>
                  <a:glow rad="88900">
                    <a:srgbClr val="B8360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khw;F</a:t>
            </a:r>
            <a:r>
              <a:rPr lang="en" sz="1600" dirty="0">
                <a:effectLst>
                  <a:glow rad="88900">
                    <a:srgbClr val="B8360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2:19)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99CE8DF-7EC5-5A9A-CA21-A6D8614EA815}"/>
              </a:ext>
            </a:extLst>
          </p:cNvPr>
          <p:cNvSpPr txBox="1"/>
          <p:nvPr/>
        </p:nvSpPr>
        <p:spPr>
          <a:xfrm>
            <a:off x="0" y="1345890"/>
            <a:ext cx="5562600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latin typeface="Tamil Bible" pitchFamily="2" charset="0"/>
              </a:rPr>
              <a:t>Nerpf;f fw;Wf;nfhs;tjpy; ntF J}uj;jpypUe;J nfhz;L</a:t>
            </a:r>
            <a:r>
              <a:rPr lang="en" sz="2000" b="1" dirty="0"/>
              <a:t>, </a:t>
            </a:r>
            <a:r>
              <a:rPr lang="en" sz="2000" b="1" dirty="0">
                <a:latin typeface="Tamil Bible" pitchFamily="2" charset="0"/>
              </a:rPr>
              <a:t>gupNrau;fs; Nahthdpd; rP\u;fis jq;fs; tpku;rdj;jpy; ,iza J}z;bdu;</a:t>
            </a:r>
            <a:r>
              <a:rPr lang="en" sz="2000" b="1" dirty="0"/>
              <a:t>: “</a:t>
            </a:r>
            <a:r>
              <a:rPr lang="ta-IN" sz="1400" b="1" dirty="0"/>
              <a:t>யோவானுடைய சீஷரும் பரிசேயருடைய சீஷரும் உபவாசிக்கிறார்களே, உம்முடைய சீஷர் உபவாசியாமலிருக்கிறதென்னவென்று கேட்டார்கள்.</a:t>
            </a:r>
            <a:r>
              <a:rPr lang="en" sz="2000" b="1" dirty="0"/>
              <a:t>” (</a:t>
            </a:r>
            <a:r>
              <a:rPr lang="en" sz="2000" b="1" dirty="0">
                <a:latin typeface="Tamil Bible" pitchFamily="2" charset="0"/>
              </a:rPr>
              <a:t>khw;F</a:t>
            </a:r>
            <a:r>
              <a:rPr lang="en" sz="2000" b="1" dirty="0"/>
              <a:t> 2:18).</a:t>
            </a: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067072FB-B65B-5AFF-C70F-3D088DBEB4B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65216523"/>
              </p:ext>
            </p:extLst>
          </p:nvPr>
        </p:nvGraphicFramePr>
        <p:xfrm>
          <a:off x="5562600" y="1442371"/>
          <a:ext cx="6391275" cy="52200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9" name="Imagen 8">
            <a:extLst>
              <a:ext uri="{FF2B5EF4-FFF2-40B4-BE49-F238E27FC236}">
                <a16:creationId xmlns:a16="http://schemas.microsoft.com/office/drawing/2014/main" id="{A7F3771B-EF52-3237-1AAA-643E04446F4E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3829049"/>
            <a:ext cx="5083969" cy="2905125"/>
          </a:xfrm>
          <a:prstGeom prst="rect">
            <a:avLst/>
          </a:prstGeom>
          <a:ln w="88900" cap="sq" cmpd="thickThin">
            <a:solidFill>
              <a:srgbClr val="B83608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087B76A7-1C52-54E0-3905-CEB289461B07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"/>
            </a:scene3d>
            <a:sp3d extrusionH="57150" contourW="19050">
              <a:bevelT w="57150" h="38100" prst="hardEdge"/>
              <a:contourClr>
                <a:schemeClr val="accent6">
                  <a:lumMod val="50000"/>
                </a:schemeClr>
              </a:contourClr>
            </a:sp3d>
          </a:bodyPr>
          <a:lstStyle/>
          <a:p>
            <a:pPr algn="ctr"/>
            <a:r>
              <a:rPr lang="en" sz="4400" b="1" dirty="0">
                <a:ln w="12700" cmpd="sng">
                  <a:solidFill>
                    <a:schemeClr val="accent6"/>
                  </a:solidFill>
                  <a:prstDash val="solid"/>
                </a:ln>
                <a:gradFill>
                  <a:gsLst>
                    <a:gs pos="0">
                      <a:schemeClr val="accent6"/>
                    </a:gs>
                    <a:gs pos="4000">
                      <a:schemeClr val="accent6">
                        <a:lumMod val="60000"/>
                        <a:lumOff val="40000"/>
                      </a:schemeClr>
                    </a:gs>
                    <a:gs pos="87000">
                      <a:schemeClr val="accent6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cztpy; Kuz;ghL</a:t>
            </a:r>
            <a:r>
              <a:rPr lang="en" sz="4400" b="1" dirty="0">
                <a:ln w="12700" cmpd="sng">
                  <a:solidFill>
                    <a:schemeClr val="accent6"/>
                  </a:solidFill>
                  <a:prstDash val="solid"/>
                </a:ln>
                <a:gradFill>
                  <a:gsLst>
                    <a:gs pos="0">
                      <a:schemeClr val="accent6"/>
                    </a:gs>
                    <a:gs pos="4000">
                      <a:schemeClr val="accent6">
                        <a:lumMod val="60000"/>
                        <a:lumOff val="40000"/>
                      </a:schemeClr>
                    </a:gs>
                    <a:gs pos="87000">
                      <a:schemeClr val="accent6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(2)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9FF272F9-C75C-89A7-D267-747AF09B5E7B}"/>
              </a:ext>
            </a:extLst>
          </p:cNvPr>
          <p:cNvSpPr txBox="1"/>
          <p:nvPr/>
        </p:nvSpPr>
        <p:spPr>
          <a:xfrm>
            <a:off x="-3925" y="3389485"/>
            <a:ext cx="580310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latin typeface="Tamil Bible" pitchFamily="2" charset="0"/>
              </a:rPr>
              <a:t>,NaRtpd; gjpy; ctikfshf te;jJ</a:t>
            </a:r>
            <a:r>
              <a:rPr lang="en" sz="2000" b="1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4191572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286A48A-0634-4C71-8D48-5B684D265B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>
                                            <p:graphicEl>
                                              <a:dgm id="{E286A48A-0634-4C71-8D48-5B684D265B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>
                                            <p:graphicEl>
                                              <a:dgm id="{E286A48A-0634-4C71-8D48-5B684D265B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">
                                            <p:graphicEl>
                                              <a:dgm id="{E286A48A-0634-4C71-8D48-5B684D265B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>
                                            <p:graphicEl>
                                              <a:dgm id="{E286A48A-0634-4C71-8D48-5B684D265B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graphicEl>
                                              <a:dgm id="{E286A48A-0634-4C71-8D48-5B684D265B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9E138C1-A5DA-4A7B-99E1-D5D635BEA7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">
                                            <p:graphicEl>
                                              <a:dgm id="{59E138C1-A5DA-4A7B-99E1-D5D635BEA7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">
                                            <p:graphicEl>
                                              <a:dgm id="{59E138C1-A5DA-4A7B-99E1-D5D635BEA7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">
                                            <p:graphicEl>
                                              <a:dgm id="{59E138C1-A5DA-4A7B-99E1-D5D635BEA7E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">
                                            <p:graphicEl>
                                              <a:dgm id="{59E138C1-A5DA-4A7B-99E1-D5D635BEA7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>
                                            <p:graphicEl>
                                              <a:dgm id="{59E138C1-A5DA-4A7B-99E1-D5D635BEA7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E74DE47-F9D3-459C-B258-16D04376BE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">
                                            <p:graphicEl>
                                              <a:dgm id="{7E74DE47-F9D3-459C-B258-16D04376BE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">
                                            <p:graphicEl>
                                              <a:dgm id="{7E74DE47-F9D3-459C-B258-16D04376BE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">
                                            <p:graphicEl>
                                              <a:dgm id="{7E74DE47-F9D3-459C-B258-16D04376BEC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">
                                            <p:graphicEl>
                                              <a:dgm id="{7E74DE47-F9D3-459C-B258-16D04376BE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">
                                            <p:graphicEl>
                                              <a:dgm id="{7E74DE47-F9D3-459C-B258-16D04376BE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23CAB79-4B4D-44AF-9DB2-65352B6EBE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">
                                            <p:graphicEl>
                                              <a:dgm id="{E23CAB79-4B4D-44AF-9DB2-65352B6EBE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">
                                            <p:graphicEl>
                                              <a:dgm id="{E23CAB79-4B4D-44AF-9DB2-65352B6EBE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">
                                            <p:graphicEl>
                                              <a:dgm id="{E23CAB79-4B4D-44AF-9DB2-65352B6EBE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">
                                            <p:graphicEl>
                                              <a:dgm id="{E23CAB79-4B4D-44AF-9DB2-65352B6EBE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E2FC259-CBA0-4A97-B7B0-4B8AC6BC25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">
                                            <p:graphicEl>
                                              <a:dgm id="{EE2FC259-CBA0-4A97-B7B0-4B8AC6BC25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">
                                            <p:graphicEl>
                                              <a:dgm id="{EE2FC259-CBA0-4A97-B7B0-4B8AC6BC25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">
                                            <p:graphicEl>
                                              <a:dgm id="{EE2FC259-CBA0-4A97-B7B0-4B8AC6BC253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">
                                            <p:graphicEl>
                                              <a:dgm id="{EE2FC259-CBA0-4A97-B7B0-4B8AC6BC25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">
                                            <p:graphicEl>
                                              <a:dgm id="{EE2FC259-CBA0-4A97-B7B0-4B8AC6BC25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809D977-C9AB-4FD4-B2E9-B98316D525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">
                                            <p:graphicEl>
                                              <a:dgm id="{7809D977-C9AB-4FD4-B2E9-B98316D525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">
                                            <p:graphicEl>
                                              <a:dgm id="{7809D977-C9AB-4FD4-B2E9-B98316D525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">
                                            <p:graphicEl>
                                              <a:dgm id="{7809D977-C9AB-4FD4-B2E9-B98316D525D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">
                                            <p:graphicEl>
                                              <a:dgm id="{7809D977-C9AB-4FD4-B2E9-B98316D525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">
                                            <p:graphicEl>
                                              <a:dgm id="{7809D977-C9AB-4FD4-B2E9-B98316D525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CB867B3-E157-4C84-B87D-B82D0C2611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">
                                            <p:graphicEl>
                                              <a:dgm id="{CCB867B3-E157-4C84-B87D-B82D0C2611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">
                                            <p:graphicEl>
                                              <a:dgm id="{CCB867B3-E157-4C84-B87D-B82D0C2611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">
                                            <p:graphicEl>
                                              <a:dgm id="{CCB867B3-E157-4C84-B87D-B82D0C26119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">
                                            <p:graphicEl>
                                              <a:dgm id="{CCB867B3-E157-4C84-B87D-B82D0C2611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">
                                            <p:graphicEl>
                                              <a:dgm id="{CCB867B3-E157-4C84-B87D-B82D0C2611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FCD7FA6-0397-43E3-B4B2-04143E9BF4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">
                                            <p:graphicEl>
                                              <a:dgm id="{AFCD7FA6-0397-43E3-B4B2-04143E9BF4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">
                                            <p:graphicEl>
                                              <a:dgm id="{AFCD7FA6-0397-43E3-B4B2-04143E9BF4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4">
                                            <p:graphicEl>
                                              <a:dgm id="{AFCD7FA6-0397-43E3-B4B2-04143E9BF4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4">
                                            <p:graphicEl>
                                              <a:dgm id="{AFCD7FA6-0397-43E3-B4B2-04143E9BF4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Graphic spid="4" grpId="0" uiExpand="1">
        <p:bldSub>
          <a:bldDgm bld="one"/>
        </p:bldSub>
      </p:bldGraphic>
      <p:bldP spid="1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Conector recto 14">
            <a:extLst>
              <a:ext uri="{FF2B5EF4-FFF2-40B4-BE49-F238E27FC236}">
                <a16:creationId xmlns:a16="http://schemas.microsoft.com/office/drawing/2014/main" id="{B5C5A796-4124-CB9C-EABA-3F93AFB245E9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-1" y="1001732"/>
            <a:ext cx="12192001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CuadroTexto 2">
            <a:extLst>
              <a:ext uri="{FF2B5EF4-FFF2-40B4-BE49-F238E27FC236}">
                <a16:creationId xmlns:a16="http://schemas.microsoft.com/office/drawing/2014/main" id="{348A5FA9-C70F-B9BE-F3BD-54A108991420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spc="3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X</a:t>
            </a:r>
            <a:r>
              <a:rPr lang="en" sz="4400" b="1" spc="3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a;Tehis Mrhpg;gjpy; Kuz;ghL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08E0D82-BEBF-D756-47AA-155F41DC2FBC}"/>
              </a:ext>
            </a:extLst>
          </p:cNvPr>
          <p:cNvSpPr txBox="1"/>
          <p:nvPr/>
        </p:nvSpPr>
        <p:spPr>
          <a:xfrm>
            <a:off x="-71716" y="657615"/>
            <a:ext cx="1232646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14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ta-IN" sz="14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பரிசேயர் அவரை நோக்கி: இதோ, ஓய்வுநாளில் செய்யத்தகாததை இவர்கள் ஏன் செய்கிறார்கள் என்றார்கள்.</a:t>
            </a:r>
            <a:r>
              <a:rPr lang="en" sz="14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n" sz="11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(</a:t>
            </a:r>
            <a:r>
              <a:rPr lang="en" sz="1100" b="1" dirty="0">
                <a:solidFill>
                  <a:schemeClr val="accent6">
                    <a:lumMod val="75000"/>
                  </a:schemeClr>
                </a:solidFill>
                <a:latin typeface="Tamil Bible" pitchFamily="2" charset="0"/>
              </a:rPr>
              <a:t>khw;F</a:t>
            </a:r>
            <a:r>
              <a:rPr lang="en" sz="11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2:24)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D0FA8F8F-C569-3CC0-5DB8-AADEF1D0E6DF}"/>
              </a:ext>
            </a:extLst>
          </p:cNvPr>
          <p:cNvSpPr txBox="1"/>
          <p:nvPr/>
        </p:nvSpPr>
        <p:spPr>
          <a:xfrm>
            <a:off x="1" y="1009319"/>
            <a:ext cx="7124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latin typeface="Tamil Bible" pitchFamily="2" charset="0"/>
              </a:rPr>
              <a:t>Njtdhy; epakpf;fg;gl;l xa;Tehis kPwf;$ba 39 tifahd Ntiyfis gupNrau;fs; fw;Wf;nfhLj;jhh;fs;</a:t>
            </a:r>
            <a:r>
              <a:rPr lang="en" sz="2000" b="1" dirty="0"/>
              <a:t>.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9BFB626-B5E8-FF93-CA1E-66EEA5428752}"/>
              </a:ext>
            </a:extLst>
          </p:cNvPr>
          <p:cNvSpPr txBox="1"/>
          <p:nvPr/>
        </p:nvSpPr>
        <p:spPr>
          <a:xfrm>
            <a:off x="5572123" y="3764846"/>
            <a:ext cx="661987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latin typeface="Tamil Bible" pitchFamily="2" charset="0"/>
              </a:rPr>
              <a:t>gpd;G</a:t>
            </a:r>
            <a:r>
              <a:rPr lang="en" sz="2000" b="1" dirty="0"/>
              <a:t>, </a:t>
            </a:r>
            <a:r>
              <a:rPr lang="en" sz="2000" b="1" dirty="0">
                <a:latin typeface="Tamil Bible" pitchFamily="2" charset="0"/>
              </a:rPr>
              <a:t>,NaRTk; me;j “39 Ntiyfspy;” xd;iw nra;jhu;</a:t>
            </a:r>
            <a:r>
              <a:rPr lang="en" sz="2000" b="1" dirty="0"/>
              <a:t>, </a:t>
            </a:r>
            <a:r>
              <a:rPr lang="en" sz="2000" b="1" dirty="0">
                <a:latin typeface="Tamil Bible" pitchFamily="2" charset="0"/>
              </a:rPr>
              <a:t>Mdhy; mJTk; xa;Tehis kPWtjhf fUjg;gl;lJ</a:t>
            </a:r>
            <a:r>
              <a:rPr lang="en" sz="2000" b="1" dirty="0"/>
              <a:t>: </a:t>
            </a:r>
            <a:r>
              <a:rPr lang="en" sz="2000" b="1" dirty="0">
                <a:latin typeface="Tamil Bible" pitchFamily="2" charset="0"/>
              </a:rPr>
              <a:t>Rfkspg;gJ</a:t>
            </a:r>
            <a:r>
              <a:rPr lang="en" sz="2000" b="1" dirty="0"/>
              <a:t> (</a:t>
            </a:r>
            <a:r>
              <a:rPr lang="en" sz="2000" b="1" dirty="0">
                <a:latin typeface="Tamil Bible" pitchFamily="2" charset="0"/>
              </a:rPr>
              <a:t>khw;F</a:t>
            </a:r>
            <a:r>
              <a:rPr lang="en" sz="2000" b="1" dirty="0"/>
              <a:t> 3:1-3).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DEED0E34-6743-F000-B7DB-DEF7EC3BFC8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1925" y="3880545"/>
            <a:ext cx="5150983" cy="283775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" name="Imagen 11" descr="Un grupo de personas en medio de campo&#10;&#10;Descripción generada automáticamente con confianza media">
            <a:extLst>
              <a:ext uri="{FF2B5EF4-FFF2-40B4-BE49-F238E27FC236}">
                <a16:creationId xmlns:a16="http://schemas.microsoft.com/office/drawing/2014/main" id="{40A19D22-16EF-09B6-6E8F-F7CFC319073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24700" y="1117637"/>
            <a:ext cx="4905375" cy="26161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Imagen 9" descr="Dibujo de una persona&#10;&#10;Descripción generada automáticamente con confianza baja">
            <a:extLst>
              <a:ext uri="{FF2B5EF4-FFF2-40B4-BE49-F238E27FC236}">
                <a16:creationId xmlns:a16="http://schemas.microsoft.com/office/drawing/2014/main" id="{4336D8D5-5E63-DD82-90D4-D5C36681E17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48875" y="1144443"/>
            <a:ext cx="1905000" cy="1071563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ACAD1867-3EB5-1CAE-D6BE-C34E5D4D4EDD}"/>
              </a:ext>
            </a:extLst>
          </p:cNvPr>
          <p:cNvSpPr txBox="1"/>
          <p:nvPr/>
        </p:nvSpPr>
        <p:spPr>
          <a:xfrm>
            <a:off x="0" y="2771269"/>
            <a:ext cx="754828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latin typeface="Tamil Bible" pitchFamily="2" charset="0"/>
              </a:rPr>
              <a:t>,NaRtpd; gjpy;</a:t>
            </a:r>
            <a:r>
              <a:rPr lang="en" sz="2000" b="1" dirty="0"/>
              <a:t>: </a:t>
            </a:r>
            <a:r>
              <a:rPr lang="en" sz="2000" b="1" dirty="0">
                <a:latin typeface="Tamil Bible" pitchFamily="2" charset="0"/>
              </a:rPr>
              <a:t>jhtPij epidtpUf;fpwjh</a:t>
            </a:r>
            <a:r>
              <a:rPr lang="en" sz="2000" b="1" dirty="0"/>
              <a:t>, </a:t>
            </a:r>
            <a:r>
              <a:rPr lang="en" sz="2000" b="1" dirty="0">
                <a:latin typeface="Tamil Bible" pitchFamily="2" charset="0"/>
              </a:rPr>
              <a:t>mtd; grpahapUe;j NghJ</a:t>
            </a:r>
            <a:r>
              <a:rPr lang="en" sz="2000" b="1" dirty="0"/>
              <a:t>, </a:t>
            </a:r>
            <a:r>
              <a:rPr lang="en-US" sz="2000" b="1" dirty="0" err="1">
                <a:latin typeface="Tamil Bible" pitchFamily="2" charset="0"/>
              </a:rPr>
              <a:t>Mrhupau;fs</a:t>
            </a:r>
            <a:r>
              <a:rPr lang="en-US" sz="2000" b="1" dirty="0">
                <a:latin typeface="Tamil Bible" pitchFamily="2" charset="0"/>
              </a:rPr>
              <a:t>; </a:t>
            </a:r>
            <a:r>
              <a:rPr lang="en-US" sz="2000" b="1" dirty="0" err="1">
                <a:latin typeface="Tamil Bible" pitchFamily="2" charset="0"/>
              </a:rPr>
              <a:t>khj;jpuk</a:t>
            </a:r>
            <a:r>
              <a:rPr lang="en-US" sz="2000" b="1" dirty="0">
                <a:latin typeface="Tamil Bible" pitchFamily="2" charset="0"/>
              </a:rPr>
              <a:t>; </a:t>
            </a:r>
            <a:r>
              <a:rPr lang="en-US" sz="2000" b="1" dirty="0" err="1">
                <a:latin typeface="Tamil Bible" pitchFamily="2" charset="0"/>
              </a:rPr>
              <a:t>cz;zf</a:t>
            </a:r>
            <a:r>
              <a:rPr lang="en-US" sz="2000" b="1" dirty="0">
                <a:latin typeface="Tamil Bible" pitchFamily="2" charset="0"/>
              </a:rPr>
              <a:t>;$</a:t>
            </a:r>
            <a:r>
              <a:rPr lang="en-US" sz="2000" b="1" dirty="0" err="1">
                <a:latin typeface="Tamil Bible" pitchFamily="2" charset="0"/>
              </a:rPr>
              <a:t>ba</a:t>
            </a:r>
            <a:r>
              <a:rPr lang="en" sz="2000" b="1" dirty="0"/>
              <a:t> </a:t>
            </a:r>
            <a:r>
              <a:rPr lang="en-US" sz="2000" b="1" dirty="0" err="1">
                <a:latin typeface="Tamil Bible" pitchFamily="2" charset="0"/>
              </a:rPr>
              <a:t>mgpN</a:t>
            </a:r>
            <a:r>
              <a:rPr lang="en-US" sz="2000" b="1" dirty="0">
                <a:latin typeface="Tamil Bible" pitchFamily="2" charset="0"/>
              </a:rPr>
              <a:t>\</a:t>
            </a:r>
            <a:r>
              <a:rPr lang="en-US" sz="2000" b="1" dirty="0" err="1">
                <a:latin typeface="Tamil Bible" pitchFamily="2" charset="0"/>
              </a:rPr>
              <a:t>fk</a:t>
            </a:r>
            <a:r>
              <a:rPr lang="en-US" sz="2000" b="1" dirty="0">
                <a:latin typeface="Tamil Bible" pitchFamily="2" charset="0"/>
              </a:rPr>
              <a:t>; </a:t>
            </a:r>
            <a:r>
              <a:rPr lang="en-US" sz="2000" b="1" dirty="0" err="1">
                <a:latin typeface="Tamil Bible" pitchFamily="2" charset="0"/>
              </a:rPr>
              <a:t>gz;zg;gl;l</a:t>
            </a:r>
            <a:r>
              <a:rPr lang="en-US" sz="2000" b="1" dirty="0">
                <a:latin typeface="Tamil Bible" pitchFamily="2" charset="0"/>
              </a:rPr>
              <a:t> </a:t>
            </a:r>
            <a:r>
              <a:rPr lang="en-US" sz="2000" b="1" dirty="0" err="1">
                <a:latin typeface="Tamil Bible" pitchFamily="2" charset="0"/>
              </a:rPr>
              <a:t>mg;gj;ij</a:t>
            </a:r>
            <a:r>
              <a:rPr lang="en-US" sz="2000" b="1" dirty="0">
                <a:latin typeface="Tamil Bible" pitchFamily="2" charset="0"/>
              </a:rPr>
              <a:t> </a:t>
            </a:r>
            <a:r>
              <a:rPr lang="en-US" sz="2000" b="1" dirty="0" err="1">
                <a:latin typeface="Tamil Bible" pitchFamily="2" charset="0"/>
              </a:rPr>
              <a:t>Grpj;jhu</a:t>
            </a:r>
            <a:r>
              <a:rPr lang="en-US" sz="2000" b="1" dirty="0">
                <a:latin typeface="Tamil Bible" pitchFamily="2" charset="0"/>
              </a:rPr>
              <a:t>; </a:t>
            </a:r>
            <a:r>
              <a:rPr lang="en-US" sz="2000" b="1" dirty="0" err="1">
                <a:latin typeface="Tamil Bible" pitchFamily="2" charset="0"/>
              </a:rPr>
              <a:t>my;yth</a:t>
            </a:r>
            <a:r>
              <a:rPr lang="en" sz="2000" b="1" dirty="0"/>
              <a:t>? (</a:t>
            </a:r>
            <a:r>
              <a:rPr lang="en" sz="2000" b="1" dirty="0">
                <a:latin typeface="Tamil Bible" pitchFamily="2" charset="0"/>
              </a:rPr>
              <a:t>khw;F</a:t>
            </a:r>
            <a:r>
              <a:rPr lang="en" sz="2000" b="1" dirty="0"/>
              <a:t> 2:25-26).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2C72063D-1585-C0EF-7E06-C52EACFB9420}"/>
              </a:ext>
            </a:extLst>
          </p:cNvPr>
          <p:cNvSpPr txBox="1"/>
          <p:nvPr/>
        </p:nvSpPr>
        <p:spPr>
          <a:xfrm>
            <a:off x="-1" y="1607405"/>
            <a:ext cx="712469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latin typeface="Tamil Bible" pitchFamily="2" charset="0"/>
              </a:rPr>
              <a:t>jhdpaj;ij vLj;J&gt; mij cz;gjw;fhf mjd; ckpia ePf;f rP\u;fs; xa;Tehspy; jilnra;ag;gl;l 3 Ntiyfis nra;jhu;fs;: mWtil&gt; fjpub kw;Wk; Gilj;jy;</a:t>
            </a:r>
            <a:r>
              <a:rPr lang="en" sz="2000" b="1" dirty="0"/>
              <a:t> (</a:t>
            </a:r>
            <a:r>
              <a:rPr lang="en" sz="2000" b="1" dirty="0">
                <a:latin typeface="Tamil Bible" pitchFamily="2" charset="0"/>
              </a:rPr>
              <a:t>khw;F</a:t>
            </a:r>
            <a:r>
              <a:rPr lang="en" sz="2000" b="1" dirty="0"/>
              <a:t>. 2:23-24; </a:t>
            </a:r>
            <a:r>
              <a:rPr lang="en" sz="2000" b="1" dirty="0">
                <a:latin typeface="Tamil Bible" pitchFamily="2" charset="0"/>
              </a:rPr>
              <a:t>kj;</a:t>
            </a:r>
            <a:r>
              <a:rPr lang="en" sz="2000" b="1" dirty="0"/>
              <a:t>. 12:1-2).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A04210C4-D18C-86CD-BF3E-DE517B106A60}"/>
              </a:ext>
            </a:extLst>
          </p:cNvPr>
          <p:cNvSpPr txBox="1"/>
          <p:nvPr/>
        </p:nvSpPr>
        <p:spPr>
          <a:xfrm>
            <a:off x="5572123" y="6165503"/>
            <a:ext cx="661987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latin typeface="Tamil Bible" pitchFamily="2" charset="0"/>
              </a:rPr>
              <a:t>Rthu];akhf</a:t>
            </a:r>
            <a:r>
              <a:rPr lang="en" sz="2000" b="1" dirty="0"/>
              <a:t>, </a:t>
            </a:r>
            <a:r>
              <a:rPr lang="en" sz="2000" b="1" dirty="0">
                <a:latin typeface="Tamil Bible" pitchFamily="2" charset="0"/>
              </a:rPr>
              <a:t>ituhf;fpakhd xa;Tehspd; fhg;ghsu;fs;&gt; xU nfhiy nra;a jpl;lkpl;ldu;</a:t>
            </a:r>
            <a:r>
              <a:rPr lang="en" sz="2000" b="1" dirty="0"/>
              <a:t> (</a:t>
            </a:r>
            <a:r>
              <a:rPr lang="en" sz="2000" b="1" dirty="0">
                <a:latin typeface="Tamil Bible" pitchFamily="2" charset="0"/>
              </a:rPr>
              <a:t>khw;F</a:t>
            </a:r>
            <a:r>
              <a:rPr lang="en" sz="2000" b="1" dirty="0"/>
              <a:t> 3:6).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84052DB2-720B-EF8D-F5E5-54D4FD363F8D}"/>
              </a:ext>
            </a:extLst>
          </p:cNvPr>
          <p:cNvSpPr txBox="1"/>
          <p:nvPr/>
        </p:nvSpPr>
        <p:spPr>
          <a:xfrm>
            <a:off x="5572123" y="5508866"/>
            <a:ext cx="661987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latin typeface="Tamil Bible" pitchFamily="2" charset="0"/>
              </a:rPr>
              <a:t>,Wjpapy;</a:t>
            </a:r>
            <a:r>
              <a:rPr lang="en" sz="2000" b="1" dirty="0"/>
              <a:t>, </a:t>
            </a:r>
            <a:r>
              <a:rPr lang="en" sz="2000" b="1" dirty="0">
                <a:latin typeface="Tamil Bible" pitchFamily="2" charset="0"/>
              </a:rPr>
              <a:t>,NaRNt xa;TehSf;Fk; Mz;ltu;</a:t>
            </a:r>
            <a:r>
              <a:rPr lang="en" sz="2000" b="1" dirty="0"/>
              <a:t>, </a:t>
            </a:r>
            <a:r>
              <a:rPr lang="en" sz="2000" b="1" dirty="0">
                <a:latin typeface="Tamil Bible" pitchFamily="2" charset="0"/>
              </a:rPr>
              <a:t>mij mtu; ek; eyDf;fhf nfhLj;jpUf;fpwhu;</a:t>
            </a:r>
            <a:r>
              <a:rPr lang="en" sz="2000" b="1" dirty="0"/>
              <a:t> (</a:t>
            </a:r>
            <a:r>
              <a:rPr lang="en" sz="2000" b="1" dirty="0">
                <a:latin typeface="Tamil Bible" pitchFamily="2" charset="0"/>
              </a:rPr>
              <a:t>khw;F</a:t>
            </a:r>
            <a:r>
              <a:rPr lang="en" sz="2000" b="1" dirty="0"/>
              <a:t> 2:27-28).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9579AC98-B61B-2FB3-CBE9-E48C813E0062}"/>
              </a:ext>
            </a:extLst>
          </p:cNvPr>
          <p:cNvSpPr txBox="1"/>
          <p:nvPr/>
        </p:nvSpPr>
        <p:spPr>
          <a:xfrm>
            <a:off x="5572122" y="4720979"/>
            <a:ext cx="661987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latin typeface="Tamil Bible" pitchFamily="2" charset="0"/>
              </a:rPr>
              <a:t>,NaRtpd; gjpy;</a:t>
            </a:r>
            <a:r>
              <a:rPr lang="en" sz="2000" b="1" dirty="0"/>
              <a:t>: “</a:t>
            </a:r>
            <a:r>
              <a:rPr lang="ta-IN" sz="1400" b="1" dirty="0"/>
              <a:t>ஓய்வுநாட்களில் நன்மைசெய்வதோ, தீமைசெய்வதோ, ஜீவனைக் காப்பதோ, அழிப்பதோ, எது நியாயம் என்றார்.</a:t>
            </a:r>
            <a:r>
              <a:rPr lang="en" sz="2000" b="1" dirty="0"/>
              <a:t>” (</a:t>
            </a:r>
            <a:r>
              <a:rPr lang="en" sz="2000" b="1" dirty="0">
                <a:latin typeface="Tamil Bible" pitchFamily="2" charset="0"/>
              </a:rPr>
              <a:t>khw;F</a:t>
            </a:r>
            <a:r>
              <a:rPr lang="en" sz="2000" b="1" dirty="0"/>
              <a:t> 3:4).</a:t>
            </a:r>
          </a:p>
        </p:txBody>
      </p:sp>
    </p:spTree>
    <p:extLst>
      <p:ext uri="{BB962C8B-B14F-4D97-AF65-F5344CB8AC3E}">
        <p14:creationId xmlns:p14="http://schemas.microsoft.com/office/powerpoint/2010/main" val="724134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4" grpId="0"/>
      <p:bldP spid="7" grpId="0"/>
      <p:bldP spid="11" grpId="0"/>
      <p:bldP spid="14" grpId="0"/>
      <p:bldP spid="17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AF9E340B-8A84-0E12-E9C6-340547065984}"/>
              </a:ext>
            </a:extLst>
          </p:cNvPr>
          <p:cNvSpPr txBox="1"/>
          <p:nvPr/>
        </p:nvSpPr>
        <p:spPr>
          <a:xfrm>
            <a:off x="794416" y="2551837"/>
            <a:ext cx="7710487" cy="175432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" sz="5400" b="1" dirty="0">
                <a:ln/>
                <a:solidFill>
                  <a:srgbClr val="9E2909"/>
                </a:solidFill>
                <a:latin typeface="Tamil Bible" pitchFamily="2" charset="0"/>
              </a:rPr>
              <a:t>,NaRitf; Fwpj;J Kuz;ghlhd Nfs;tpfs;</a:t>
            </a:r>
          </a:p>
        </p:txBody>
      </p:sp>
    </p:spTree>
    <p:extLst>
      <p:ext uri="{BB962C8B-B14F-4D97-AF65-F5344CB8AC3E}">
        <p14:creationId xmlns:p14="http://schemas.microsoft.com/office/powerpoint/2010/main" val="1551328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51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ángulo 24">
            <a:extLst>
              <a:ext uri="{FF2B5EF4-FFF2-40B4-BE49-F238E27FC236}">
                <a16:creationId xmlns:a16="http://schemas.microsoft.com/office/drawing/2014/main" id="{829AB557-C78F-1EEF-C809-7FD1346A698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9" cy="132942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FE2D963-34FE-721A-F214-1A0A8254DAAE}"/>
              </a:ext>
            </a:extLst>
          </p:cNvPr>
          <p:cNvSpPr txBox="1"/>
          <p:nvPr/>
        </p:nvSpPr>
        <p:spPr>
          <a:xfrm>
            <a:off x="-313763" y="-62755"/>
            <a:ext cx="1269402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glow rad="63500">
                    <a:schemeClr val="accent2">
                      <a:lumMod val="50000"/>
                    </a:schemeClr>
                  </a:glow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amil Bible" pitchFamily="2" charset="0"/>
              </a:rPr>
              <a:t>ve;j mjpfhuj;jpdhy; mtu; mw;Gjq;fis nra;fpwhh;?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5054D82-87F7-7B44-A42E-8E5E617330D0}"/>
              </a:ext>
            </a:extLst>
          </p:cNvPr>
          <p:cNvSpPr txBox="1"/>
          <p:nvPr/>
        </p:nvSpPr>
        <p:spPr>
          <a:xfrm>
            <a:off x="0" y="676572"/>
            <a:ext cx="1219199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1600" b="1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ta-IN" sz="1600" b="1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எருசலேமிலிருந்து வந்த வேதபாரகர்: இவன் பெயெல்செபூலைக்கொண்டிருக்கிறான், பிசாசுகளின் தலைவனாலே பிசாசுகளைத் துரத்துகிறான் என்றார்கள்.</a:t>
            </a:r>
            <a:r>
              <a:rPr lang="en" sz="1600" b="1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200" b="1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en" sz="1200" b="1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khw;F</a:t>
            </a:r>
            <a:r>
              <a:rPr lang="en" sz="1200" b="1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3:22)</a:t>
            </a:r>
            <a:endParaRPr lang="es-ES" sz="1600" b="1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F6E2B4C-B773-429A-C3DF-F39358CBFE83}"/>
              </a:ext>
            </a:extLst>
          </p:cNvPr>
          <p:cNvSpPr txBox="1"/>
          <p:nvPr/>
        </p:nvSpPr>
        <p:spPr>
          <a:xfrm>
            <a:off x="0" y="1329473"/>
            <a:ext cx="870472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latin typeface="Tamil Bible" pitchFamily="2" charset="0"/>
              </a:rPr>
              <a:t>khw;F ,NaRtpd; FLk;gj;ijf; Fwpj;j fijia Jtq;Ffpwhu;</a:t>
            </a:r>
            <a:r>
              <a:rPr lang="en" sz="2000" b="1" dirty="0"/>
              <a:t>, </a:t>
            </a:r>
            <a:r>
              <a:rPr lang="en" sz="2000" b="1" dirty="0">
                <a:latin typeface="Tamil Bible" pitchFamily="2" charset="0"/>
              </a:rPr>
              <a:t>Mdhy; eLtpy; gupNrau;fs; Fwpj;j Kuz;ghl;ilAk; $Wfpwhu;</a:t>
            </a:r>
            <a:r>
              <a:rPr lang="en" sz="2000" b="1" dirty="0"/>
              <a:t>. </a:t>
            </a:r>
            <a:r>
              <a:rPr lang="en" sz="2000" b="1" dirty="0">
                <a:latin typeface="Tamil Bible" pitchFamily="2" charset="0"/>
              </a:rPr>
              <a:t>gpd;du;</a:t>
            </a:r>
            <a:r>
              <a:rPr lang="en" sz="2000" b="1" dirty="0"/>
              <a:t>, </a:t>
            </a:r>
            <a:r>
              <a:rPr lang="en" sz="2000" b="1" dirty="0">
                <a:latin typeface="Tamil Bible" pitchFamily="2" charset="0"/>
              </a:rPr>
              <a:t>kPz;Lk; KjyhtJ fijf;Fs; nry;fpwhu;</a:t>
            </a:r>
            <a:r>
              <a:rPr lang="en" sz="2000" b="1" dirty="0"/>
              <a:t>. </a:t>
            </a:r>
            <a:r>
              <a:rPr lang="en" sz="2000" b="1" dirty="0">
                <a:latin typeface="Tamil Bible" pitchFamily="2" charset="0"/>
              </a:rPr>
              <a:t>,U fijfis ,izf;ff;$ba ,e;j khjpupia gy re;ju;g;gq;fspy; khh;f;Nfh]; gad;gLj;Jfpwhu;&gt; Mdhy; mjd; ikaj;ij Kf;fpakhf mtu; vLj;Jf;fhl;Lfpwhu;</a:t>
            </a:r>
            <a:r>
              <a:rPr lang="en" sz="2000" b="1" dirty="0"/>
              <a:t>.</a:t>
            </a:r>
          </a:p>
        </p:txBody>
      </p:sp>
      <p:grpSp>
        <p:nvGrpSpPr>
          <p:cNvPr id="8" name="Grupo 7">
            <a:extLst>
              <a:ext uri="{FF2B5EF4-FFF2-40B4-BE49-F238E27FC236}">
                <a16:creationId xmlns:a16="http://schemas.microsoft.com/office/drawing/2014/main" id="{8A048326-C0A1-1A66-8E87-10A055D26992}"/>
              </a:ext>
            </a:extLst>
          </p:cNvPr>
          <p:cNvGrpSpPr/>
          <p:nvPr/>
        </p:nvGrpSpPr>
        <p:grpSpPr>
          <a:xfrm>
            <a:off x="9163051" y="1446013"/>
            <a:ext cx="2238375" cy="904875"/>
            <a:chOff x="7534275" y="1600200"/>
            <a:chExt cx="2238375" cy="904875"/>
          </a:xfrm>
        </p:grpSpPr>
        <p:sp>
          <p:nvSpPr>
            <p:cNvPr id="4" name="Rectángulo: esquina doblada 3">
              <a:extLst>
                <a:ext uri="{FF2B5EF4-FFF2-40B4-BE49-F238E27FC236}">
                  <a16:creationId xmlns:a16="http://schemas.microsoft.com/office/drawing/2014/main" id="{A82507DE-F67D-6ECC-6B0A-C254950DDA07}"/>
                </a:ext>
              </a:extLst>
            </p:cNvPr>
            <p:cNvSpPr/>
            <p:nvPr/>
          </p:nvSpPr>
          <p:spPr>
            <a:xfrm>
              <a:off x="7534275" y="1600200"/>
              <a:ext cx="2238375" cy="904875"/>
            </a:xfrm>
            <a:prstGeom prst="foldedCorner">
              <a:avLst/>
            </a:prstGeom>
            <a:solidFill>
              <a:srgbClr val="E05EC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72000" bIns="0" rtlCol="0" anchor="b" anchorCtr="0"/>
            <a:lstStyle/>
            <a:p>
              <a:pPr algn="ctr"/>
              <a:r>
                <a:rPr lang="en" sz="15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mil Bible" pitchFamily="2" charset="0"/>
                </a:rPr>
                <a:t>,NaRtpd; FLk;gj;jpdu; mtiu Njbdhu;fs;</a:t>
              </a:r>
            </a:p>
          </p:txBody>
        </p:sp>
        <p:sp>
          <p:nvSpPr>
            <p:cNvPr id="7" name="Rectángulo 6">
              <a:extLst>
                <a:ext uri="{FF2B5EF4-FFF2-40B4-BE49-F238E27FC236}">
                  <a16:creationId xmlns:a16="http://schemas.microsoft.com/office/drawing/2014/main" id="{05150E97-F75B-5C55-7D1A-51740BD51B48}"/>
                </a:ext>
              </a:extLst>
            </p:cNvPr>
            <p:cNvSpPr/>
            <p:nvPr/>
          </p:nvSpPr>
          <p:spPr>
            <a:xfrm>
              <a:off x="7534275" y="1600200"/>
              <a:ext cx="2238375" cy="285750"/>
            </a:xfrm>
            <a:prstGeom prst="rect">
              <a:avLst/>
            </a:prstGeom>
            <a:solidFill>
              <a:srgbClr val="A6014E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mil Bible" pitchFamily="2" charset="0"/>
                </a:rPr>
                <a:t>k</a:t>
              </a:r>
              <a:r>
                <a:rPr lang="en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mil Bible" pitchFamily="2" charset="0"/>
                </a:rPr>
                <a:t>hw;F</a:t>
              </a:r>
              <a:r>
                <a:rPr lang="en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3:20-21</a:t>
              </a:r>
            </a:p>
          </p:txBody>
        </p:sp>
      </p:grpSp>
      <p:grpSp>
        <p:nvGrpSpPr>
          <p:cNvPr id="9" name="Grupo 8">
            <a:extLst>
              <a:ext uri="{FF2B5EF4-FFF2-40B4-BE49-F238E27FC236}">
                <a16:creationId xmlns:a16="http://schemas.microsoft.com/office/drawing/2014/main" id="{35C84B36-248D-7335-6429-8326C1D2FA3E}"/>
              </a:ext>
            </a:extLst>
          </p:cNvPr>
          <p:cNvGrpSpPr/>
          <p:nvPr/>
        </p:nvGrpSpPr>
        <p:grpSpPr>
          <a:xfrm>
            <a:off x="8610601" y="2426969"/>
            <a:ext cx="3343275" cy="728930"/>
            <a:chOff x="7534275" y="1600200"/>
            <a:chExt cx="2238375" cy="904875"/>
          </a:xfrm>
        </p:grpSpPr>
        <p:sp>
          <p:nvSpPr>
            <p:cNvPr id="10" name="Rectángulo: esquina doblada 9">
              <a:extLst>
                <a:ext uri="{FF2B5EF4-FFF2-40B4-BE49-F238E27FC236}">
                  <a16:creationId xmlns:a16="http://schemas.microsoft.com/office/drawing/2014/main" id="{976C386D-D1D6-E243-0D21-A32973B39289}"/>
                </a:ext>
              </a:extLst>
            </p:cNvPr>
            <p:cNvSpPr/>
            <p:nvPr/>
          </p:nvSpPr>
          <p:spPr>
            <a:xfrm>
              <a:off x="7534275" y="1600200"/>
              <a:ext cx="2238375" cy="904875"/>
            </a:xfrm>
            <a:prstGeom prst="foldedCorner">
              <a:avLst/>
            </a:prstGeom>
            <a:solidFill>
              <a:srgbClr val="21A5FF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612000" bIns="0" rtlCol="0" anchor="b" anchorCtr="0"/>
            <a:lstStyle/>
            <a:p>
              <a:pPr algn="ctr"/>
              <a:r>
                <a:rPr lang="en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mil Bible" pitchFamily="2" charset="0"/>
                </a:rPr>
                <a:t>gupNrau;fspd; Fw;wr;rhl;L</a:t>
              </a:r>
            </a:p>
          </p:txBody>
        </p:sp>
        <p:sp>
          <p:nvSpPr>
            <p:cNvPr id="11" name="Rectángulo 10">
              <a:extLst>
                <a:ext uri="{FF2B5EF4-FFF2-40B4-BE49-F238E27FC236}">
                  <a16:creationId xmlns:a16="http://schemas.microsoft.com/office/drawing/2014/main" id="{D76CAA6D-39E7-BE69-7AD3-9C81BE8B5296}"/>
                </a:ext>
              </a:extLst>
            </p:cNvPr>
            <p:cNvSpPr/>
            <p:nvPr/>
          </p:nvSpPr>
          <p:spPr>
            <a:xfrm>
              <a:off x="7534275" y="1600200"/>
              <a:ext cx="2238375" cy="354723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mil Bible" pitchFamily="2" charset="0"/>
                </a:rPr>
                <a:t>k</a:t>
              </a:r>
              <a:r>
                <a:rPr lang="en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mil Bible" pitchFamily="2" charset="0"/>
                </a:rPr>
                <a:t>hw;F</a:t>
              </a:r>
              <a:r>
                <a:rPr lang="en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3:22-30</a:t>
              </a:r>
            </a:p>
          </p:txBody>
        </p:sp>
      </p:grpSp>
      <p:grpSp>
        <p:nvGrpSpPr>
          <p:cNvPr id="12" name="Grupo 11">
            <a:extLst>
              <a:ext uri="{FF2B5EF4-FFF2-40B4-BE49-F238E27FC236}">
                <a16:creationId xmlns:a16="http://schemas.microsoft.com/office/drawing/2014/main" id="{AFC3512B-FB7C-6DD6-C604-B19447DB0B7F}"/>
              </a:ext>
            </a:extLst>
          </p:cNvPr>
          <p:cNvGrpSpPr/>
          <p:nvPr/>
        </p:nvGrpSpPr>
        <p:grpSpPr>
          <a:xfrm>
            <a:off x="9163051" y="3231980"/>
            <a:ext cx="2238375" cy="904875"/>
            <a:chOff x="7534275" y="1600200"/>
            <a:chExt cx="2238375" cy="904875"/>
          </a:xfrm>
        </p:grpSpPr>
        <p:sp>
          <p:nvSpPr>
            <p:cNvPr id="13" name="Rectángulo: esquina doblada 12">
              <a:extLst>
                <a:ext uri="{FF2B5EF4-FFF2-40B4-BE49-F238E27FC236}">
                  <a16:creationId xmlns:a16="http://schemas.microsoft.com/office/drawing/2014/main" id="{7E2A26DE-F043-9B3A-5AA8-EFD87A4A3852}"/>
                </a:ext>
              </a:extLst>
            </p:cNvPr>
            <p:cNvSpPr/>
            <p:nvPr/>
          </p:nvSpPr>
          <p:spPr>
            <a:xfrm>
              <a:off x="7534275" y="1600200"/>
              <a:ext cx="2238375" cy="904875"/>
            </a:xfrm>
            <a:prstGeom prst="foldedCorner">
              <a:avLst/>
            </a:prstGeom>
            <a:solidFill>
              <a:srgbClr val="E05EC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72000" bIns="0" rtlCol="0" anchor="b" anchorCtr="0"/>
            <a:lstStyle/>
            <a:p>
              <a:pPr algn="ctr"/>
              <a:r>
                <a:rPr lang="en" sz="15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mil Bible" pitchFamily="2" charset="0"/>
                </a:rPr>
                <a:t>,NaRtpd; FLk;gj;jpdu; mtiu Njbdhu;fs;</a:t>
              </a:r>
              <a:endParaRPr lang="en" sz="1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" name="Rectángulo 13">
              <a:extLst>
                <a:ext uri="{FF2B5EF4-FFF2-40B4-BE49-F238E27FC236}">
                  <a16:creationId xmlns:a16="http://schemas.microsoft.com/office/drawing/2014/main" id="{03078745-9171-C3E1-8687-69DF818604B5}"/>
                </a:ext>
              </a:extLst>
            </p:cNvPr>
            <p:cNvSpPr/>
            <p:nvPr/>
          </p:nvSpPr>
          <p:spPr>
            <a:xfrm>
              <a:off x="7534275" y="1600200"/>
              <a:ext cx="2238375" cy="285750"/>
            </a:xfrm>
            <a:prstGeom prst="rect">
              <a:avLst/>
            </a:prstGeom>
            <a:solidFill>
              <a:srgbClr val="A6014E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mil Bible" pitchFamily="2" charset="0"/>
                </a:rPr>
                <a:t>khw;F</a:t>
              </a:r>
              <a:r>
                <a:rPr lang="en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3:31-35</a:t>
              </a:r>
            </a:p>
          </p:txBody>
        </p:sp>
      </p:grpSp>
      <p:pic>
        <p:nvPicPr>
          <p:cNvPr id="20" name="Imagen 19" descr="Un grupo de personas de pie&#10;&#10;Descripción generada automáticamente">
            <a:extLst>
              <a:ext uri="{FF2B5EF4-FFF2-40B4-BE49-F238E27FC236}">
                <a16:creationId xmlns:a16="http://schemas.microsoft.com/office/drawing/2014/main" id="{9499B959-3F74-D43F-6AAD-9813DFA9019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44270" y="4077503"/>
            <a:ext cx="1884147" cy="2631490"/>
          </a:xfrm>
          <a:prstGeom prst="round2DiagRect">
            <a:avLst>
              <a:gd name="adj1" fmla="val 16667"/>
              <a:gd name="adj2" fmla="val 17369"/>
            </a:avLst>
          </a:prstGeom>
          <a:ln w="88900" cap="sq">
            <a:noFill/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22" name="Imagen 21" descr="Mano de una persona&#10;&#10;Descripción generada automáticamente">
            <a:extLst>
              <a:ext uri="{FF2B5EF4-FFF2-40B4-BE49-F238E27FC236}">
                <a16:creationId xmlns:a16="http://schemas.microsoft.com/office/drawing/2014/main" id="{B6FA2831-AB8A-2B6F-B2F3-6FBAF3E925F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73079" y="4077503"/>
            <a:ext cx="1728789" cy="2631490"/>
          </a:xfrm>
          <a:prstGeom prst="round2DiagRect">
            <a:avLst>
              <a:gd name="adj1" fmla="val 16146"/>
              <a:gd name="adj2" fmla="val 0"/>
            </a:avLst>
          </a:prstGeom>
          <a:ln w="88900" cap="sq">
            <a:noFill/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24" name="Imagen 23" descr="Imagen que contiene mujer, hombre, niña, joven&#10;&#10;Descripción generada automáticamente">
            <a:extLst>
              <a:ext uri="{FF2B5EF4-FFF2-40B4-BE49-F238E27FC236}">
                <a16:creationId xmlns:a16="http://schemas.microsoft.com/office/drawing/2014/main" id="{05DACD92-7366-1193-A263-05C878F7F05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7475" y="4077503"/>
            <a:ext cx="2168525" cy="2631490"/>
          </a:xfrm>
          <a:prstGeom prst="round2DiagRect">
            <a:avLst>
              <a:gd name="adj1" fmla="val 0"/>
              <a:gd name="adj2" fmla="val 13817"/>
            </a:avLst>
          </a:prstGeom>
          <a:ln w="88900" cap="sq">
            <a:noFill/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346EA660-1CD9-D333-3AF9-48E04C6B88B0}"/>
              </a:ext>
            </a:extLst>
          </p:cNvPr>
          <p:cNvSpPr txBox="1"/>
          <p:nvPr/>
        </p:nvSpPr>
        <p:spPr>
          <a:xfrm>
            <a:off x="-1" y="2969649"/>
            <a:ext cx="861060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latin typeface="Tamil Bible" pitchFamily="2" charset="0"/>
              </a:rPr>
              <a:t>,eepiyapy;&gt; gprhRfis Juj;j ,NaRit mDkjpj;jJ vd;dtpjkhd ty;yik vd;gJjhd; Ntjghufu;fspd; Fw;wr;rhl;L vd;gJ Kf;fpakhd fij</a:t>
            </a:r>
            <a:r>
              <a:rPr lang="en" sz="2000" b="1" dirty="0"/>
              <a:t> (</a:t>
            </a:r>
            <a:r>
              <a:rPr lang="en" sz="2000" b="1" dirty="0">
                <a:latin typeface="Tamil Bible" pitchFamily="2" charset="0"/>
              </a:rPr>
              <a:t>khw;F</a:t>
            </a:r>
            <a:r>
              <a:rPr lang="en" sz="2000" b="1" dirty="0"/>
              <a:t> 3:22).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0833BEBB-8BA1-7764-460D-6170BE11E2E9}"/>
              </a:ext>
            </a:extLst>
          </p:cNvPr>
          <p:cNvSpPr txBox="1"/>
          <p:nvPr/>
        </p:nvSpPr>
        <p:spPr>
          <a:xfrm>
            <a:off x="5943601" y="5825609"/>
            <a:ext cx="624839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latin typeface="Tamil Bible" pitchFamily="2" charset="0"/>
              </a:rPr>
              <a:t>gupRj;j Mtpapd; nraiy gprhRf;F xg;gpLtjd; Mgj;ijg; gw;wp vr;rupf;fTk; ,J xU tha;g;ig ngWfpwJ</a:t>
            </a:r>
            <a:r>
              <a:rPr lang="en" sz="2000" b="1" dirty="0"/>
              <a:t> (</a:t>
            </a:r>
            <a:r>
              <a:rPr lang="en" sz="2000" b="1" dirty="0">
                <a:latin typeface="Tamil Bible" pitchFamily="2" charset="0"/>
              </a:rPr>
              <a:t>khw;F</a:t>
            </a:r>
            <a:r>
              <a:rPr lang="en" sz="2000" b="1" dirty="0"/>
              <a:t> 3:28-30).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9AFE5E1F-4619-A0C2-7250-1371A12E265B}"/>
              </a:ext>
            </a:extLst>
          </p:cNvPr>
          <p:cNvSpPr txBox="1"/>
          <p:nvPr/>
        </p:nvSpPr>
        <p:spPr>
          <a:xfrm>
            <a:off x="5943601" y="4050660"/>
            <a:ext cx="636494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latin typeface="Tamil Bible" pitchFamily="2" charset="0"/>
              </a:rPr>
              <a:t>kWgbAk;</a:t>
            </a:r>
            <a:r>
              <a:rPr lang="en" sz="2000" b="1" dirty="0"/>
              <a:t>, </a:t>
            </a:r>
            <a:r>
              <a:rPr lang="en" sz="2000" b="1" dirty="0">
                <a:latin typeface="Tamil Bible" pitchFamily="2" charset="0"/>
              </a:rPr>
              <a:t>,NaR jdf;F vjpuhd Fw;wr;rhl;Lfspd; mgj;jj;ij ep&amp;gpf;f xU ctikia gad;gLj;Jfpwhu;</a:t>
            </a:r>
            <a:r>
              <a:rPr lang="en" sz="2000" b="1" dirty="0"/>
              <a:t> (</a:t>
            </a:r>
            <a:r>
              <a:rPr lang="en" sz="2000" b="1" dirty="0">
                <a:latin typeface="Tamil Bible" pitchFamily="2" charset="0"/>
              </a:rPr>
              <a:t>khw;F</a:t>
            </a:r>
            <a:r>
              <a:rPr lang="en" sz="2000" b="1" dirty="0"/>
              <a:t> 3:23-27). </a:t>
            </a:r>
            <a:r>
              <a:rPr lang="en" sz="2000" b="1" dirty="0">
                <a:latin typeface="Tamil Bible" pitchFamily="2" charset="0"/>
              </a:rPr>
              <a:t>,NaR typikahd xUtDila</a:t>
            </a:r>
            <a:r>
              <a:rPr lang="en" sz="2000" b="1" dirty="0"/>
              <a:t> (</a:t>
            </a:r>
            <a:r>
              <a:rPr lang="en" sz="2000" b="1" dirty="0">
                <a:latin typeface="Tamil Bible" pitchFamily="2" charset="0"/>
              </a:rPr>
              <a:t>rhj;jhd;) ,y;yj;jpw;Fs; gpuNtrpf;fpwhu;&gt;</a:t>
            </a:r>
            <a:r>
              <a:rPr lang="en" sz="2000" b="1" dirty="0"/>
              <a:t> </a:t>
            </a:r>
            <a:r>
              <a:rPr lang="en" sz="2000" b="1" dirty="0">
                <a:latin typeface="Tamil Bible" pitchFamily="2" charset="0"/>
              </a:rPr>
              <a:t>mtidf; fl;Lfpwhu;</a:t>
            </a:r>
            <a:r>
              <a:rPr lang="en" sz="2000" b="1" dirty="0"/>
              <a:t>, </a:t>
            </a:r>
            <a:r>
              <a:rPr lang="en" sz="2000" b="1" dirty="0">
                <a:latin typeface="Tamil Bible" pitchFamily="2" charset="0"/>
              </a:rPr>
              <a:t>,jdhy; mtdJ nrhj;ij nfhs;isabf;f KbAk;</a:t>
            </a:r>
            <a:r>
              <a:rPr lang="en" sz="2000" b="1" dirty="0"/>
              <a:t> (</a:t>
            </a:r>
            <a:r>
              <a:rPr lang="en" sz="2000" b="1" dirty="0">
                <a:latin typeface="Tamil Bible" pitchFamily="2" charset="0"/>
              </a:rPr>
              <a:t>gprhR gpbj;jtDf;F tpLjiy</a:t>
            </a:r>
            <a:r>
              <a:rPr lang="en" sz="2000" b="1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2901714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9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9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5" grpId="0"/>
      <p:bldP spid="17" grpId="0"/>
      <p:bldP spid="18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66FF"/>
      </a:accent1>
      <a:accent2>
        <a:srgbClr val="FF5050"/>
      </a:accent2>
      <a:accent3>
        <a:srgbClr val="FFFF66"/>
      </a:accent3>
      <a:accent4>
        <a:srgbClr val="00CC00"/>
      </a:accent4>
      <a:accent5>
        <a:srgbClr val="FF9900"/>
      </a:accent5>
      <a:accent6>
        <a:srgbClr val="0099FF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Borde con banda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777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Personalizado 1">
      <a:dk1>
        <a:sysClr val="windowText" lastClr="000000"/>
      </a:dk1>
      <a:lt1>
        <a:sysClr val="window" lastClr="FFFFFF"/>
      </a:lt1>
      <a:dk2>
        <a:srgbClr val="44546A"/>
      </a:dk2>
      <a:lt2>
        <a:srgbClr val="33CCCC"/>
      </a:lt2>
      <a:accent1>
        <a:srgbClr val="339966"/>
      </a:accent1>
      <a:accent2>
        <a:srgbClr val="9900CC"/>
      </a:accent2>
      <a:accent3>
        <a:srgbClr val="FF3300"/>
      </a:accent3>
      <a:accent4>
        <a:srgbClr val="FFC000"/>
      </a:accent4>
      <a:accent5>
        <a:srgbClr val="0033CC"/>
      </a:accent5>
      <a:accent6>
        <a:srgbClr val="F5F010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1913</TotalTime>
  <Words>2407</Words>
  <Application>Microsoft Office PowerPoint</Application>
  <PresentationFormat>Panorámica</PresentationFormat>
  <Paragraphs>62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10</vt:i4>
      </vt:variant>
    </vt:vector>
  </HeadingPairs>
  <TitlesOfParts>
    <vt:vector size="17" baseType="lpstr">
      <vt:lpstr>Tamil Bible</vt:lpstr>
      <vt:lpstr>Comic Sans MS</vt:lpstr>
      <vt:lpstr>Aptos Display</vt:lpstr>
      <vt:lpstr>Arial</vt:lpstr>
      <vt:lpstr>Aptos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Isabel Laveda</cp:lastModifiedBy>
  <cp:revision>99</cp:revision>
  <dcterms:created xsi:type="dcterms:W3CDTF">2024-06-22T14:42:36Z</dcterms:created>
  <dcterms:modified xsi:type="dcterms:W3CDTF">2024-07-19T10:16:09Z</dcterms:modified>
</cp:coreProperties>
</file>