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Tamil Bible" panose="020B0604020202020204"/>
      <p:regular r:id="rId1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topfspy; tpOe;j tpij</a:t>
          </a: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rpy ehl;fspy;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tpij kupf;fpwJ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khw;F</a:t>
          </a:r>
          <a:r>
            <a:rPr lang="en" sz="2000" b="1" dirty="0"/>
            <a:t> 4:4)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ghiwfspy; tpOe;j tpij</a:t>
          </a: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2000" b="1" dirty="0">
              <a:latin typeface="Tamil Bible" pitchFamily="2" charset="0"/>
            </a:rPr>
            <a:t>xU rpy thuq;fspy;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tpij kupf;fpwJ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khw;F</a:t>
          </a:r>
          <a:r>
            <a:rPr lang="en" sz="2000" b="1" dirty="0"/>
            <a:t> 4:5-6)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Kl;fspy; tpOe;j tpij</a:t>
          </a: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en" sz="2000" b="1" dirty="0">
              <a:latin typeface="Tamil Bible" pitchFamily="2" charset="0"/>
            </a:rPr>
            <a:t>xU rpy khjq;fspy;</a:t>
          </a:r>
          <a:r>
            <a:rPr lang="en" sz="2000" b="1" dirty="0"/>
            <a:t>, </a:t>
          </a:r>
          <a:r>
            <a:rPr lang="en" sz="2000" b="1" dirty="0">
              <a:latin typeface="Tamil Bible" pitchFamily="2" charset="0"/>
            </a:rPr>
            <a:t>tpij kupf;fpwJ</a:t>
          </a:r>
          <a:r>
            <a:rPr lang="en" sz="2000" b="1" dirty="0"/>
            <a:t> </a:t>
          </a:r>
          <a:br>
            <a:rPr lang="es-ES" sz="2000" b="1" dirty="0"/>
          </a:br>
          <a:r>
            <a:rPr lang="en" sz="2000" b="1" dirty="0"/>
            <a:t>(</a:t>
          </a:r>
          <a:r>
            <a:rPr lang="en" sz="2000" b="1" dirty="0">
              <a:latin typeface="Tamil Bible" pitchFamily="2" charset="0"/>
            </a:rPr>
            <a:t>khw;F</a:t>
          </a:r>
          <a:r>
            <a:rPr lang="en" sz="2000" b="1" dirty="0"/>
            <a:t> 4:7)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ey;y epyj;jpy; tpOe;j tpij</a:t>
          </a: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" sz="2000" b="1" u="none" dirty="0">
              <a:latin typeface="Tamil Bible" pitchFamily="2" charset="0"/>
            </a:rPr>
            <a:t>gUtj;jpd; Kbtpy;</a:t>
          </a:r>
          <a:r>
            <a:rPr lang="en" sz="2000" b="1" u="none" dirty="0"/>
            <a:t>, </a:t>
          </a:r>
          <a:r>
            <a:rPr lang="en" sz="2000" b="1" u="none" dirty="0">
              <a:latin typeface="Tamil Bible" pitchFamily="2" charset="0"/>
            </a:rPr>
            <a:t>tpij fdpia jUfpwJ</a:t>
          </a:r>
          <a:r>
            <a:rPr lang="en" sz="2000" b="1" u="none" dirty="0"/>
            <a:t> (</a:t>
          </a:r>
          <a:r>
            <a:rPr lang="en" sz="2000" b="1" u="none" dirty="0">
              <a:latin typeface="Tamil Bible" pitchFamily="2" charset="0"/>
            </a:rPr>
            <a:t>khw;F</a:t>
          </a:r>
          <a:r>
            <a:rPr lang="en" sz="2000" b="1" u="none" dirty="0"/>
            <a:t> 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topfspy; tpOe;j tpij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,tu;fSf;F tpUg;gkpy;iy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rhj;jhd; mitfis vLj;Jg;NghLfpwhd;</a:t>
          </a:r>
          <a:r>
            <a:rPr lang="en" sz="1800" b="1" dirty="0"/>
            <a:t>  (</a:t>
          </a:r>
          <a:r>
            <a:rPr lang="en" sz="1800" b="1" dirty="0">
              <a:latin typeface="Tamil Bible" pitchFamily="2" charset="0"/>
            </a:rPr>
            <a:t>khw;F</a:t>
          </a:r>
          <a:r>
            <a:rPr lang="en" sz="1800" b="1" dirty="0"/>
            <a:t> 4:15)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ghiwfspy; tpOe;j tpij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800" b="1" dirty="0">
              <a:latin typeface="Tamil Bible" pitchFamily="2" charset="0"/>
            </a:rPr>
            <a:t>,tu;fs; thu;j;ijia Vw;Wf;nfhs;fpwhu;fs;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Mdhy; Nrhjidfis mtu;fshy; jhq;fKbtjpy;iy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khw;F</a:t>
          </a:r>
          <a:r>
            <a:rPr lang="en" sz="1800" b="1" dirty="0"/>
            <a:t> 4:16-17)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Kl;fspy; tpOe;j tpij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en" sz="1800" b="1" dirty="0">
              <a:latin typeface="Tamil Bible" pitchFamily="2" charset="0"/>
            </a:rPr>
            <a:t>,tu;fs; thu;j;ijia Vw;Wf;nfhs;fpwhu;fs;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Mdhy; trjpahf ,Uf;f tpUk;Gfpwhu;fs;</a:t>
          </a:r>
          <a:r>
            <a:rPr lang="en" sz="1800" b="1" dirty="0"/>
            <a:t> (</a:t>
          </a:r>
          <a:r>
            <a:rPr lang="en" sz="1800" b="1" dirty="0">
              <a:latin typeface="Tamil Bible" pitchFamily="2" charset="0"/>
            </a:rPr>
            <a:t>khw;F</a:t>
          </a:r>
          <a:r>
            <a:rPr lang="en" sz="1800" b="1" dirty="0"/>
            <a:t> 4:18-19)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ey;y epyj;jpy; tpOe;j tpij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en" sz="1600" b="1" dirty="0">
              <a:latin typeface="Tamil Bible" pitchFamily="2" charset="0"/>
            </a:rPr>
            <a:t>,tu;fs; Nrhjidfis jhq;fp nfhs;fpwhu;fs;&gt; Mdhy; mjpy; jq;fp tpLfpwjpy;iy. ,tu;fs; fdp nfhLf;fpwhu;fs;</a:t>
          </a:r>
          <a:r>
            <a:rPr lang="en" sz="1600" b="1" dirty="0"/>
            <a:t> (</a:t>
          </a:r>
          <a:r>
            <a:rPr lang="en" sz="1600" b="1" dirty="0">
              <a:latin typeface="Tamil Bible" pitchFamily="2" charset="0"/>
            </a:rPr>
            <a:t>khw;F</a:t>
          </a:r>
          <a:r>
            <a:rPr lang="en" sz="1600" b="1" dirty="0"/>
            <a:t> 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236674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19636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81924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Gy;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fjph;fpis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jhdpak;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>
              <a:latin typeface="Tamil Bible" pitchFamily="2" charset="0"/>
            </a:rPr>
            <a:t>xU rpy khjq;fspy;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tpij kupf;fpwJ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khw;F</a:t>
          </a:r>
          <a:r>
            <a:rPr lang="en" sz="2000" b="1" kern="1200" dirty="0"/>
            <a:t> 4:7)</a:t>
          </a:r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u="none" kern="1200" dirty="0">
              <a:latin typeface="Tamil Bible" pitchFamily="2" charset="0"/>
            </a:rPr>
            <a:t>gUtj;jpd; Kbtpy;</a:t>
          </a:r>
          <a:r>
            <a:rPr lang="en" sz="2000" b="1" u="none" kern="1200" dirty="0"/>
            <a:t>, </a:t>
          </a:r>
          <a:r>
            <a:rPr lang="en" sz="2000" b="1" u="none" kern="1200" dirty="0">
              <a:latin typeface="Tamil Bible" pitchFamily="2" charset="0"/>
            </a:rPr>
            <a:t>tpij fdpia jUfpwJ</a:t>
          </a:r>
          <a:r>
            <a:rPr lang="en" sz="2000" b="1" u="none" kern="1200" dirty="0"/>
            <a:t> (</a:t>
          </a:r>
          <a:r>
            <a:rPr lang="en" sz="2000" b="1" u="none" kern="1200" dirty="0">
              <a:latin typeface="Tamil Bible" pitchFamily="2" charset="0"/>
            </a:rPr>
            <a:t>khw;F</a:t>
          </a:r>
          <a:r>
            <a:rPr lang="en" sz="2000" b="1" u="none" kern="1200" dirty="0"/>
            <a:t> 4:8)</a:t>
          </a:r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>
              <a:latin typeface="Tamil Bible" pitchFamily="2" charset="0"/>
            </a:rPr>
            <a:t>xU rpy thuq;fspy;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tpij kupf;fpwJ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khw;F</a:t>
          </a:r>
          <a:r>
            <a:rPr lang="en" sz="2000" b="1" kern="1200" dirty="0"/>
            <a:t> 4:5-6)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2000" b="1" kern="1200" dirty="0">
              <a:latin typeface="Tamil Bible" pitchFamily="2" charset="0"/>
            </a:rPr>
            <a:t>rpy ehl;fspy;</a:t>
          </a:r>
          <a:r>
            <a:rPr lang="en" sz="2000" b="1" kern="1200" dirty="0"/>
            <a:t>, </a:t>
          </a:r>
          <a:r>
            <a:rPr lang="en" sz="2000" b="1" kern="1200" dirty="0">
              <a:latin typeface="Tamil Bible" pitchFamily="2" charset="0"/>
            </a:rPr>
            <a:t>tpij kupf;fpwJ</a:t>
          </a:r>
          <a:r>
            <a:rPr lang="en" sz="2000" b="1" kern="1200" dirty="0"/>
            <a:t> 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en" sz="2000" b="1" kern="1200" dirty="0">
              <a:latin typeface="Tamil Bible" pitchFamily="2" charset="0"/>
            </a:rPr>
            <a:t>khw;F</a:t>
          </a:r>
          <a:r>
            <a:rPr lang="en" sz="2000" b="1" kern="1200" dirty="0"/>
            <a:t> 4:4)</a:t>
          </a:r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topfspy; tpOe;j tpij</a:t>
          </a: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ghiwfspy; tpOe;j tpij</a:t>
          </a: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Kl;fspy; tpOe;j tpij</a:t>
          </a: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ey;y epyj;jpy; tpOe;j tpij</a:t>
          </a: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823958" y="3526958"/>
          <a:ext cx="5186408" cy="1253133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latin typeface="Tamil Bible" pitchFamily="2" charset="0"/>
            </a:rPr>
            <a:t>,tu;fs; thu;j;ijia Vw;Wf;nfhs;fpwhu;fs;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Mdhy; trjpahf ,Uf;f tpUk;Gfpwhu;fs;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khw;F</a:t>
          </a:r>
          <a:r>
            <a:rPr lang="en" sz="1800" b="1" kern="1200" dirty="0"/>
            <a:t> 4:18-19)</a:t>
          </a:r>
        </a:p>
      </dsp:txBody>
      <dsp:txXfrm>
        <a:off x="6407408" y="3867768"/>
        <a:ext cx="3575432" cy="884796"/>
      </dsp:txXfrm>
    </dsp:sp>
    <dsp:sp modelId="{3E21B8AA-6BE1-48BB-9AA7-0F2EFA4E13D4}">
      <dsp:nvSpPr>
        <dsp:cNvPr id="0" name=""/>
        <dsp:cNvSpPr/>
      </dsp:nvSpPr>
      <dsp:spPr>
        <a:xfrm>
          <a:off x="33376" y="3526958"/>
          <a:ext cx="4422247" cy="1253133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600" b="1" kern="1200" dirty="0">
              <a:latin typeface="Tamil Bible" pitchFamily="2" charset="0"/>
            </a:rPr>
            <a:t>,tu;fs; Nrhjidfis jhq;fp nfhs;fpwhu;fs;&gt; Mdhy; mjpy; jq;fp tpLfpwjpy;iy. ,tu;fs; fdp nfhLf;fpwhu;fs;</a:t>
          </a:r>
          <a:r>
            <a:rPr lang="en" sz="1600" b="1" kern="1200" dirty="0"/>
            <a:t> (</a:t>
          </a:r>
          <a:r>
            <a:rPr lang="en" sz="1600" b="1" kern="1200" dirty="0">
              <a:latin typeface="Tamil Bible" pitchFamily="2" charset="0"/>
            </a:rPr>
            <a:t>khw;F</a:t>
          </a:r>
          <a:r>
            <a:rPr lang="en" sz="1600" b="1" kern="1200" dirty="0"/>
            <a:t> 4:20)</a:t>
          </a:r>
        </a:p>
      </dsp:txBody>
      <dsp:txXfrm>
        <a:off x="60903" y="3867768"/>
        <a:ext cx="3040518" cy="884796"/>
      </dsp:txXfrm>
    </dsp:sp>
    <dsp:sp modelId="{39112137-0F1D-44D8-945A-5202FCF184D6}">
      <dsp:nvSpPr>
        <dsp:cNvPr id="0" name=""/>
        <dsp:cNvSpPr/>
      </dsp:nvSpPr>
      <dsp:spPr>
        <a:xfrm>
          <a:off x="4468902" y="0"/>
          <a:ext cx="5588738" cy="130982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latin typeface="Tamil Bible" pitchFamily="2" charset="0"/>
            </a:rPr>
            <a:t>,tu;fs; thu;j;ijia Vw;Wf;nfhs;fpwhu;fs;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Mdhy; Nrhjidfis mtu;fshy; jhq;fKbtjpy;iy</a:t>
          </a:r>
          <a:r>
            <a:rPr lang="en" sz="1800" b="1" kern="1200" dirty="0"/>
            <a:t> (</a:t>
          </a:r>
          <a:r>
            <a:rPr lang="en" sz="1800" b="1" kern="1200" dirty="0">
              <a:latin typeface="Tamil Bible" pitchFamily="2" charset="0"/>
            </a:rPr>
            <a:t>khw;F</a:t>
          </a:r>
          <a:r>
            <a:rPr lang="en" sz="1800" b="1" kern="1200" dirty="0"/>
            <a:t> 4:16-17)</a:t>
          </a:r>
        </a:p>
      </dsp:txBody>
      <dsp:txXfrm>
        <a:off x="6174297" y="28773"/>
        <a:ext cx="3854570" cy="92482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796783" cy="130982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latin typeface="Tamil Bible" pitchFamily="2" charset="0"/>
            </a:rPr>
            <a:t>,tu;fSf;F tpUg;gkpy;iy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rhj;jhd; mitfis vLj;Jg;NghLfpwhd;</a:t>
          </a:r>
          <a:r>
            <a:rPr lang="en" sz="1800" b="1" kern="1200" dirty="0"/>
            <a:t>  (</a:t>
          </a:r>
          <a:r>
            <a:rPr lang="en" sz="1800" b="1" kern="1200" dirty="0">
              <a:latin typeface="Tamil Bible" pitchFamily="2" charset="0"/>
            </a:rPr>
            <a:t>khw;F</a:t>
          </a:r>
          <a:r>
            <a:rPr lang="en" sz="1800" b="1" kern="1200" dirty="0"/>
            <a:t> 4:15)</a:t>
          </a:r>
        </a:p>
      </dsp:txBody>
      <dsp:txXfrm>
        <a:off x="28773" y="28773"/>
        <a:ext cx="3300202" cy="924820"/>
      </dsp:txXfrm>
    </dsp:sp>
    <dsp:sp modelId="{E4BC403A-C3ED-4131-9EDB-897F78181761}">
      <dsp:nvSpPr>
        <dsp:cNvPr id="0" name=""/>
        <dsp:cNvSpPr/>
      </dsp:nvSpPr>
      <dsp:spPr>
        <a:xfrm>
          <a:off x="2911239" y="272465"/>
          <a:ext cx="2069779" cy="206977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topfspy; tpOe;j tpij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17463" y="878689"/>
        <a:ext cx="1463555" cy="1463555"/>
      </dsp:txXfrm>
    </dsp:sp>
    <dsp:sp modelId="{7C2D19D2-3A29-4CC8-812B-7D17A6A5BD12}">
      <dsp:nvSpPr>
        <dsp:cNvPr id="0" name=""/>
        <dsp:cNvSpPr/>
      </dsp:nvSpPr>
      <dsp:spPr>
        <a:xfrm rot="5400000">
          <a:off x="5076621" y="272465"/>
          <a:ext cx="2069779" cy="2069779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ghiwfspy; tpOe;j tpij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076621" y="878689"/>
        <a:ext cx="1463555" cy="1463555"/>
      </dsp:txXfrm>
    </dsp:sp>
    <dsp:sp modelId="{A6F7080D-E7C6-4714-88CE-67A29D69A07B}">
      <dsp:nvSpPr>
        <dsp:cNvPr id="0" name=""/>
        <dsp:cNvSpPr/>
      </dsp:nvSpPr>
      <dsp:spPr>
        <a:xfrm rot="10800000">
          <a:off x="5076621" y="2437846"/>
          <a:ext cx="2069779" cy="2069779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Kl;fspy; tpOe;j tpij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076621" y="2437846"/>
        <a:ext cx="1463555" cy="1463555"/>
      </dsp:txXfrm>
    </dsp:sp>
    <dsp:sp modelId="{C536AB7B-425C-4E0D-B8D3-38DA9C16A1A0}">
      <dsp:nvSpPr>
        <dsp:cNvPr id="0" name=""/>
        <dsp:cNvSpPr/>
      </dsp:nvSpPr>
      <dsp:spPr>
        <a:xfrm rot="16200000">
          <a:off x="2911239" y="2437846"/>
          <a:ext cx="2069779" cy="2069779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ey;y epyj;jpy; tpOe;j tpij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517463" y="2437846"/>
        <a:ext cx="1463555" cy="1463555"/>
      </dsp:txXfrm>
    </dsp:sp>
    <dsp:sp modelId="{0DCB8363-C161-499C-AA30-118274397EFE}">
      <dsp:nvSpPr>
        <dsp:cNvPr id="0" name=""/>
        <dsp:cNvSpPr/>
      </dsp:nvSpPr>
      <dsp:spPr>
        <a:xfrm>
          <a:off x="4671508" y="1959837"/>
          <a:ext cx="714623" cy="62141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671508" y="2198842"/>
          <a:ext cx="714623" cy="621411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Gy;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fjph;fpis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jhdpak;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26/07/2024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6.svg"/><Relationship Id="rId3" Type="http://schemas.openxmlformats.org/officeDocument/2006/relationships/image" Target="../media/image21.jpeg"/><Relationship Id="rId7" Type="http://schemas.openxmlformats.org/officeDocument/2006/relationships/diagramData" Target="../diagrams/data1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microsoft.com/office/2007/relationships/diagramDrawing" Target="../diagrams/drawing1.xml"/><Relationship Id="rId5" Type="http://schemas.openxmlformats.org/officeDocument/2006/relationships/image" Target="../media/image23.jpg"/><Relationship Id="rId15" Type="http://schemas.openxmlformats.org/officeDocument/2006/relationships/image" Target="../media/image2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2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1" y="3958788"/>
            <a:ext cx="5072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ctikfs;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9236593" y="6378943"/>
            <a:ext cx="221086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latin typeface="Tamil Bible" pitchFamily="2" charset="0"/>
              </a:rPr>
              <a:t>ghlk;</a:t>
            </a:r>
            <a:r>
              <a:rPr lang="en" sz="1600" b="1" dirty="0"/>
              <a:t> 4 </a:t>
            </a:r>
            <a:r>
              <a:rPr lang="en" sz="1600" b="1" dirty="0">
                <a:latin typeface="Tamil Bible" pitchFamily="2" charset="0"/>
              </a:rPr>
              <a:t>[_iy</a:t>
            </a:r>
            <a:r>
              <a:rPr lang="en" sz="1600" b="1" dirty="0"/>
              <a:t> 27, 2024</a:t>
            </a:r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Tamil Bible" pitchFamily="2" charset="0"/>
              </a:rPr>
              <a:t>tsh;r;rp kw;Wk; fLF tpij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பின்னும் அவர் அவர்களை நோக்கி: தேவனுடைய ராஜ்யமானது, ஒரு மனுஷன் நிலத்தில் விதையை விதைத்து;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4:26)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6721" y="1469065"/>
            <a:ext cx="6104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j</a:t>
            </a:r>
            <a:r>
              <a:rPr lang="en" sz="2000" b="1" dirty="0">
                <a:latin typeface="Tamil Bible" pitchFamily="2" charset="0"/>
              </a:rPr>
              <a:t>hdpa tsu;r;rpapd;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Row;rpia ,NaR epidT$Wfpwhh;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987191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-3377" y="3636133"/>
            <a:ext cx="6067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kdpjiday;y&gt; KOf;f Njtid rhu;e;jpUf;f$ba Row;rp Kiw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4:27).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அது ஒரு கடுகுவிதைக்கு ஒப்பாயிருக்கிறது; அது பூமியில் விதைக்கப்படும்போது பூமியிலுள்ள சகல விதைகளிலும் சிறியதாயிருக்கிறது;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4:31)</a:t>
            </a:r>
            <a:endParaRPr lang="es-E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095999" y="2694493"/>
            <a:ext cx="39769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tpijj;J 50 ehl;fSf;F tpwF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fLF 30-40 nrkP cauj;jpw;F tsu;fpwJ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kw;Wk; Vw;fdNt mWtil nra;af;$ba goq;fis cw;gj;jp nra;Ak; jpwd; nfhz;lJ&gt; mJ 7 kPl;lu; cauk; tsuf;$baJ</a:t>
            </a:r>
            <a:r>
              <a:rPr lang="en" sz="2000" b="1" dirty="0"/>
              <a:t> (23 </a:t>
            </a:r>
            <a:r>
              <a:rPr lang="en" sz="2000" b="1" dirty="0">
                <a:latin typeface="Tamil Bible" pitchFamily="2" charset="0"/>
              </a:rPr>
              <a:t>mb</a:t>
            </a:r>
            <a:r>
              <a:rPr lang="en" sz="2000" b="1" dirty="0"/>
              <a:t>.).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679" y="4370914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6721" y="4237051"/>
            <a:ext cx="40542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tpRthrpfspd; ey;y epyk; vd;Dk; ,Ujaj;jpy; tpijf;fg;gl;l ew;nra;jp tpij ,JthFk;</a:t>
            </a:r>
            <a:r>
              <a:rPr lang="en" sz="2000" b="1" dirty="0"/>
              <a:t>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162680" y="4885414"/>
            <a:ext cx="5881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rpwpaJ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mJNt mjd; Muk;gk;</a:t>
            </a:r>
            <a:r>
              <a:rPr lang="en" sz="2000" b="1" dirty="0"/>
              <a:t> : 120 “</a:t>
            </a:r>
            <a:r>
              <a:rPr lang="en" sz="2000" b="1" dirty="0">
                <a:latin typeface="Tamil Bible" pitchFamily="2" charset="0"/>
              </a:rPr>
              <a:t>vOj;jwptw;w</a:t>
            </a:r>
            <a:r>
              <a:rPr lang="en" sz="2000" b="1" dirty="0"/>
              <a:t>” </a:t>
            </a:r>
            <a:r>
              <a:rPr lang="en" sz="2000" b="1" dirty="0">
                <a:latin typeface="Tamil Bible" pitchFamily="2" charset="0"/>
              </a:rPr>
              <a:t>kf;fs; vUrNykpd; xU miwapNy jq;fis xspj;Jf;nfhz;lhu;fs;</a:t>
            </a:r>
            <a:r>
              <a:rPr lang="en" sz="2000" b="1" dirty="0"/>
              <a:t>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426902"/>
            <a:ext cx="32527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guNyhf ,uh[;ak; xU rpwpa fLFtpijf;F xg;gplg;gLfpwJ</a:t>
            </a:r>
            <a:r>
              <a:rPr lang="en" sz="2000" b="1" dirty="0"/>
              <a:t> 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4:30-31).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080654" y="5845228"/>
            <a:ext cx="61113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Mdhy; mtu;fsJ tphpthf;fk; cyfk; KOtJk; nrd;wile;jJ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mjpf vz;zpf;ifapyhd tpRthrpfis nfhz;l kjkhf khwpaJ</a:t>
            </a:r>
            <a:r>
              <a:rPr lang="en" sz="2000" b="1" dirty="0"/>
              <a:t>.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-8626" y="5184954"/>
            <a:ext cx="35662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 tUk;tiu gupRj;j Mtpapd; fpupiaahy; ehk; NkYk; NkYk; rj;jpaj;jpy; tsu;fpNwhk;</a:t>
            </a:r>
            <a:r>
              <a:rPr lang="en" sz="2000" b="1" dirty="0"/>
              <a:t>...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4:29;</a:t>
            </a:r>
            <a:br>
              <a:rPr lang="en" sz="2000" b="1" dirty="0"/>
            </a:br>
            <a:r>
              <a:rPr lang="en" sz="2000" b="1" dirty="0">
                <a:latin typeface="Tamil Bible" pitchFamily="2" charset="0"/>
              </a:rPr>
              <a:t>kj;</a:t>
            </a:r>
            <a:r>
              <a:rPr lang="en" sz="2000" b="1" dirty="0"/>
              <a:t>. 13:39).</a:t>
            </a:r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6806483" y="458956"/>
            <a:ext cx="5223591" cy="59400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ta-IN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பின்னும் அவர் அவர்களை நோக்கி: நீங்கள் கேட்கிறதைக் கவனியுங்கள். எந்த அளவினால் அளக்கிறீர்களோ, அந்த அளவினால் உங்களுக்கும் அளக்கப்படும்; கேட்கிற உங்களுக்கு அதிகம் கொடுக்கப்படும்.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உள்ளவனெவனோ அவனுக்குக் கொடுக்கப்படும்; இல்லாதவனெவனோ அவனிடத்தில் உள்ளதும் எடுத்துக்கொள்ளப்படும் என்றார்.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/>
                <a:solidFill>
                  <a:srgbClr val="FFCE33"/>
                </a:solidFill>
                <a:effectLst/>
                <a:uLnTx/>
                <a:uFillTx/>
                <a:latin typeface="Tamil Bible" pitchFamily="2" charset="0"/>
              </a:rPr>
              <a:t>khw;F</a:t>
            </a:r>
            <a:r>
              <a:rPr kumimoji="0" lang="es-ES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25)</a:t>
            </a:r>
            <a:endParaRPr kumimoji="0" lang="es-ES" sz="24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ctikfs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Ug;gjw;fhd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fhuzk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;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k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Tamil Bible" pitchFamily="2" charset="0"/>
              </a:rPr>
              <a:t>hw;F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 4:10-12.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accent6">
                    <a:lumMod val="75000"/>
                  </a:schemeClr>
                </a:solidFill>
                <a:latin typeface="Tamil Bible" pitchFamily="2" charset="0"/>
              </a:rPr>
              <a:t>tpijf;fpwtDila ctik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tpijf;fpwtd; tpijf;f Gwg;gl;lhd;</a:t>
            </a:r>
            <a:r>
              <a:rPr lang="en" sz="2000" b="1" dirty="0"/>
              <a:t>…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4:1-9.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c</a:t>
            </a:r>
            <a:r>
              <a:rPr lang="en" sz="2000" b="1" dirty="0">
                <a:latin typeface="Tamil Bible" pitchFamily="2" charset="0"/>
              </a:rPr>
              <a:t>tikf;fhd tpsf;fk;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hw;F</a:t>
            </a:r>
            <a:r>
              <a:rPr lang="en" sz="2000" b="1" dirty="0"/>
              <a:t> 4:13-20.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A0000"/>
                </a:solidFill>
                <a:latin typeface="Tamil Bible" pitchFamily="2" charset="0"/>
              </a:rPr>
              <a:t>kw;w ctikfs;</a:t>
            </a:r>
            <a:r>
              <a:rPr lang="en" sz="2000" b="1" dirty="0">
                <a:solidFill>
                  <a:srgbClr val="9A00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tpsf;F kw;Wk; mstPL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hw;F</a:t>
            </a:r>
            <a:r>
              <a:rPr lang="en" sz="2000" b="1" dirty="0"/>
              <a:t> 4:21-25.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tsh;r;rp kw;Wk</a:t>
            </a:r>
            <a:r>
              <a:rPr lang="en" sz="2000" b="1">
                <a:latin typeface="Tamil Bible" pitchFamily="2" charset="0"/>
              </a:rPr>
              <a:t>; fLF tpij</a:t>
            </a:r>
            <a:r>
              <a:rPr lang="en" sz="2000" b="1"/>
              <a:t>. 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4:26-32.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71719" y="-17693"/>
            <a:ext cx="63590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ctik vd;gJ xU fw;gid epfo;tpd;(cz;ikahd epfo;Tfspd; mbg;gilapy; ,Uf;fyhk; my;yJ ,y;yhky; ,Uf;fyhk;) xU Kf;fpakhd cz;ik my;yJ jhu;kPf Nghjid xg;gPL my;yJ xg;Gik %yk; ngwg;gLfpwJ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439301" y="127040"/>
            <a:ext cx="5590774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975300"/>
            <a:ext cx="4509537" cy="28323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8501" y="2959637"/>
            <a:ext cx="6400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mtUila Ngr;irf; Nfl;lth;fs; tPL jpUk;gpaJk;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jhq;fs; fw;Wf;nfhz;lij jq;fs; FLk;gj;jpdUlDk; ez;gh;fSlDk; gfph;e;J nfhz;ldu;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63183" y="1478555"/>
            <a:ext cx="63661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xU mikg;ig jhd; ,NaR jd;Dila ngUk;ghyhd Nghjidfspy; gad;gLj;jpdhu;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4:34). </a:t>
            </a:r>
            <a:r>
              <a:rPr lang="en" sz="2000" b="1" dirty="0">
                <a:latin typeface="Tamil Bible" pitchFamily="2" charset="0"/>
              </a:rPr>
              <a:t>mtuJ ctikfs; nghJthf md;whl tho;tpypUe;J vLf;fg;gl;litNa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vdNt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epidtpy; itj;J gad;gLj;JtJ vspjhdJ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4"/>
                </a:solidFill>
                <a:latin typeface="Tamil Bible" pitchFamily="2" charset="0"/>
              </a:rPr>
              <a:t>ctikfs; ,Ug;gjw;fhd fhuzk;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0" y="70963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அவர்கள் குணப்படாதபடிக்கும், பாவங்கள் அவர்களுக்கு மன்னிக்கப்படாதபடிக்கும், அவர்கள் கண்டும் காணாதவர்களாகவும், கேட்டும் உணராதவர்களாகவும் இருக்கும்படி, இப்படிச் சொல்லப்படுகிறது என்றார்.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1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1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1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825252" y="1262433"/>
            <a:ext cx="7635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gpurq;fk; guNyhfuh[;aj;ij Rw;wpNa ,Ue;jJ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1:14-15). </a:t>
            </a:r>
            <a:r>
              <a:rPr lang="en" sz="2000" b="1" dirty="0">
                <a:latin typeface="Tamil Bible" pitchFamily="2" charset="0"/>
              </a:rPr>
              <a:t>mtUila gy ctikfs; nrhy;yg;gl;l uh[;aj;jpd; jd;ikia tpsf;Ftjw;fhf $wg;gl;ld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 </a:t>
            </a:r>
            <a:r>
              <a:rPr lang="en" sz="2000" b="1" dirty="0"/>
              <a:t>4:30).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834214" y="3385949"/>
            <a:ext cx="736674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,J xd;Wk; Gjpjy;y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gpurq;fpf;Fk;gb fl;lisg; ngw;w NghJ&gt; Njtd; Vrhahtplk; nrhd;dhu;</a:t>
            </a:r>
            <a:r>
              <a:rPr lang="en" sz="2000" b="1" dirty="0"/>
              <a:t>: “</a:t>
            </a:r>
            <a:r>
              <a:rPr lang="ta-IN" sz="1400" b="1" dirty="0"/>
              <a:t>நீங்கள் காதாரக் கேட்டும் உணராமலும், கண்ணாரக்கண்டும் அறியாமலும் இருங்கள்</a:t>
            </a:r>
            <a:r>
              <a:rPr lang="en" sz="1400" b="1" dirty="0"/>
              <a:t> […] </a:t>
            </a:r>
            <a:r>
              <a:rPr lang="ta-IN" sz="1400" b="1" dirty="0"/>
              <a:t>இந்த ஜனங்கள் தங்கள் கண்களினால் காணாமலும், தங்கள் காதுகளினால் கேளாமலும், தங்கள் இருதயத்தினால் உணர்ந்து குணப்படாமலும், நான் அவர்களை ஆரோக்கியமாக்காமலுமிருக்க</a:t>
            </a:r>
            <a:r>
              <a:rPr lang="en-US" sz="1400" b="1" dirty="0"/>
              <a:t>…</a:t>
            </a:r>
            <a:r>
              <a:rPr lang="en" sz="2000" b="1" dirty="0"/>
              <a:t>” (</a:t>
            </a:r>
            <a:r>
              <a:rPr lang="en" sz="2000" b="1" dirty="0">
                <a:latin typeface="Tamil Bible" pitchFamily="2" charset="0"/>
              </a:rPr>
              <a:t>Vrh</a:t>
            </a:r>
            <a:r>
              <a:rPr lang="en" sz="2000" b="1" dirty="0"/>
              <a:t>. 6:9-10).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834213" y="2179481"/>
            <a:ext cx="73577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Rthu];akhf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ctikfis gad;gLj;Jtjw;F ,NaR jhNk $wpa fhuzk; cz;ikapNyNa tpaf;fj;jf;fJ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mth;fs</a:t>
            </a:r>
            <a:r>
              <a:rPr lang="en" sz="2000" b="1">
                <a:latin typeface="Tamil Bible" pitchFamily="2" charset="0"/>
              </a:rPr>
              <a:t>; Gupe</a:t>
            </a:r>
            <a:r>
              <a:rPr lang="en" sz="2000" b="1" dirty="0">
                <a:latin typeface="Tamil Bible" pitchFamily="2" charset="0"/>
              </a:rPr>
              <a:t>;Jnfhs;sTkhl;lhu;fs;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jpUe;jTkhl;lhu;fs;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kd;dpf;fglTkhl;lhu;fs;</a:t>
            </a:r>
            <a:r>
              <a:rPr lang="en" sz="2000" b="1" dirty="0"/>
              <a:t>!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4:12).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-14009" y="4965998"/>
            <a:ext cx="57334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NjtDila thh;j;ijapd; Nky; grpAs;stu;fs; rj;jpaj;ij Nfl;L kfpo;r;rpailthu;fs;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 Nfl;f tpUk;ghjtu;fs;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,e;j rj;jpaj;ij vt;tsT vspikahf mth;fs; Kd; itj;jhYk;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Gupe;Jnfhs;s kWg;ghu;fs;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kdk; khwTk; kWg;ghu;fs;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,ul;rpg;gilaTk; kWg;ghu;fs;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8047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mil Bible" pitchFamily="2" charset="0"/>
              </a:rPr>
              <a:t>tpijf;fpwtDila ctik</a:t>
            </a: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252302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AC3900"/>
                </a:solidFill>
                <a:latin typeface="Tamil Bible" pitchFamily="2" charset="0"/>
              </a:rPr>
              <a:t>tpijf;fpwtd; tpijf;f Gwg;gl;lhd;</a:t>
            </a:r>
            <a:r>
              <a:rPr lang="en" sz="4400" b="1" dirty="0">
                <a:ln/>
                <a:solidFill>
                  <a:srgbClr val="AC3900"/>
                </a:solidFill>
              </a:rPr>
              <a:t>...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0" y="69562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ta-I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அவர் அநேக விசேஷங்களை உவமைகளாக அவர்களுக்குப் போதித்தார்; போதிக்கிறபொழுது அவர்களுக்குச் சொன்னது:கேளுங்கள், விதைக்கிறவன் ஒருவன் விதைக்கப் புறப்பட்டான்.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Tamil Bible" pitchFamily="2" charset="0"/>
              </a:rPr>
              <a:t>khw;F</a:t>
            </a:r>
            <a:r>
              <a:rPr lang="en" sz="12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tpijg;gtUk; tpijAk; khWtjpy;iy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vd;whYk;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ehd;F epyg;gug;Gfspy; xt;nthd;wpw;Fk; KbT Kw;wpYk; NtWgLfpwJ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,J midj;Jk; tpij ngWk</a:t>
            </a:r>
            <a:r>
              <a:rPr lang="en" sz="2000" b="1">
                <a:latin typeface="Tamil Bible" pitchFamily="2" charset="0"/>
              </a:rPr>
              <a:t>; Kiwiag; nghWj;jJ</a:t>
            </a:r>
            <a:r>
              <a:rPr lang="en" sz="2000" b="1"/>
              <a:t>.</a:t>
            </a:r>
            <a:endParaRPr lang="en" sz="2000" b="1" dirty="0"/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rgbClr val="C00000"/>
                </a:solidFill>
                <a:latin typeface="Tamil Bible" pitchFamily="2" charset="0"/>
              </a:rPr>
              <a:t>ctikapd; tpsf;fk;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ve;jtpjkhd epyk; ehd;</a:t>
            </a:r>
            <a:r>
              <a:rPr lang="en" sz="2000" b="1" dirty="0"/>
              <a:t>? </a:t>
            </a:r>
            <a:r>
              <a:rPr lang="en" sz="2000" b="1" dirty="0">
                <a:latin typeface="Tamil Bible" pitchFamily="2" charset="0"/>
              </a:rPr>
              <a:t>fdp nfhLg;gjw;F ehd; vd;d nra;a Ntz;Lk;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ta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விதைக்கிறவன் வசனத்தை விதைக்கிறான்.</a:t>
            </a:r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Tamil Bible" pitchFamily="2" charset="0"/>
              </a:rPr>
              <a:t>khw;F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 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tpij NjtDila thh;j;ij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mij gpurq;fpf;fpw ahtUk; tpijg;gtu; Mthu;</a:t>
            </a:r>
            <a:r>
              <a:rPr lang="en" sz="2000" b="1" dirty="0"/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0993787"/>
              </p:ext>
            </p:extLst>
          </p:nvPr>
        </p:nvGraphicFramePr>
        <p:xfrm>
          <a:off x="1357921" y="1467236"/>
          <a:ext cx="10057641" cy="478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kw;w ctikfs;</a:t>
            </a: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mil Bible" pitchFamily="2" charset="0"/>
              </a:rPr>
              <a:t>tpsf;F kw;Wk; mstPL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712626"/>
            <a:ext cx="5867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பின்னும் அவர் அவர்களை நோக்கி: விளக்கைத் தண்டின்மேல் வைக்கிறதற்கேயன்றி, மரக்காலின் கீழாகிலும், கட்டிலின் கீழாகிலும், வைக்கிறதற்குக் கொண்டுவருவார்களா?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-23521" y="1601622"/>
            <a:ext cx="6157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ciuahliy fw;gid nra;J ghUq;fs;</a:t>
            </a:r>
            <a:r>
              <a:rPr lang="en" sz="2000" b="1" dirty="0"/>
              <a:t>: “</a:t>
            </a:r>
            <a:r>
              <a:rPr lang="en" sz="2000" b="1" dirty="0">
                <a:latin typeface="Tamil Bible" pitchFamily="2" charset="0"/>
              </a:rPr>
              <a:t>eP nfhz;L te;jhah</a:t>
            </a:r>
            <a:r>
              <a:rPr lang="en" sz="2000" b="1" dirty="0"/>
              <a:t>…?” “</a:t>
            </a:r>
            <a:r>
              <a:rPr lang="en" sz="2000" b="1" dirty="0">
                <a:latin typeface="Tamil Bible" pitchFamily="2" charset="0"/>
              </a:rPr>
              <a:t>,y;iy</a:t>
            </a:r>
            <a:r>
              <a:rPr lang="en" sz="2000" b="1" dirty="0"/>
              <a:t>!"; “</a:t>
            </a:r>
            <a:r>
              <a:rPr lang="en" sz="2000" b="1" dirty="0">
                <a:latin typeface="Tamil Bible" pitchFamily="2" charset="0"/>
              </a:rPr>
              <a:t>eP ,ij fPNo itj;jhah</a:t>
            </a:r>
            <a:r>
              <a:rPr lang="en" sz="2000" b="1" dirty="0"/>
              <a:t>…?" “</a:t>
            </a:r>
            <a:r>
              <a:rPr lang="en" sz="2000" b="1" dirty="0">
                <a:latin typeface="Tamil Bible" pitchFamily="2" charset="0"/>
              </a:rPr>
              <a:t>Mk;</a:t>
            </a:r>
            <a:r>
              <a:rPr lang="en" sz="2000" b="1" dirty="0"/>
              <a:t>!"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ta-I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பின்னும் அவர் அவர்களை நோக்கி: நீங்கள் கேட்கிறதைக் கவனியுங்கள். எந்த அளவினால் அளக்கிறீர்களோ, அந்த அளவினால் உங்களுக்கும் அளக்கப்படும்; கேட்கிற உங்களுக்கு அதிகம் கொடுக்கப்படும்.</a:t>
            </a:r>
            <a:r>
              <a:rPr lang="en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khw;F</a:t>
            </a:r>
            <a:r>
              <a:rPr lang="en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112250" y="1526751"/>
            <a:ext cx="3668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gl;lzj;jpd; njUf;fspy;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thq;Fgtu; tpUk;Gk; nghUspd; msit fzf;fplTk;&gt; tzpfu;fs; jq;fs; jahupg;Gfis </a:t>
            </a:r>
            <a:r>
              <a:rPr lang="en" sz="2000" b="1">
                <a:latin typeface="Tamil Bible" pitchFamily="2" charset="0"/>
              </a:rPr>
              <a:t>mjpfkhfNth my</a:t>
            </a:r>
            <a:r>
              <a:rPr lang="en" sz="2000" b="1" dirty="0">
                <a:latin typeface="Tamil Bible" pitchFamily="2" charset="0"/>
              </a:rPr>
              <a:t>;yJ FiwthfNth tpw;gjw;Fk; epiyahd mstPLfis gad;gLj;jpdu;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2903302" y="3310357"/>
            <a:ext cx="32806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rpwpJ rpwpjhf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ew;nra;jpapd; rj;jpaj;ij midtUk; mwpAk; tifapy; ,NaR mij ntspg;gLj;jpdhu;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khw;F</a:t>
            </a:r>
            <a:r>
              <a:rPr lang="en" sz="2000" b="1" dirty="0"/>
              <a:t> 4:22).</a:t>
            </a:r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658268" y="3883917"/>
            <a:ext cx="37040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latin typeface="Tamil Bible" pitchFamily="2" charset="0"/>
              </a:rPr>
              <a:t>t</a:t>
            </a:r>
            <a:r>
              <a:rPr lang="en" b="1" dirty="0">
                <a:latin typeface="Tamil Bible" pitchFamily="2" charset="0"/>
              </a:rPr>
              <a:t>pw;g;gtu; ey;ytuhf ,Ue;jhy;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mtu; jdJ thbf;ifahsiu jpUg;gjpgLj;Jk; tifapy; ,d;Dk; nfhQ;rk; jahupg;Gfis Nrh;g;ghu;</a:t>
            </a:r>
            <a:r>
              <a:rPr lang="en" b="1" dirty="0"/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-17930" y="2435018"/>
            <a:ext cx="62102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jd;Dila ghh;itahsu;fspd; ftdj;ij vt;thW &lt;u;g;gJ vd;gJ ,NaRTf;F njupAk;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,g;NghJ mtu;fs; Mtpf;Fhpa ghlj;ij ngw jahuhfptpl;ldu;</a:t>
            </a:r>
            <a:r>
              <a:rPr lang="en" sz="20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2894907" y="4825028"/>
            <a:ext cx="32890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me;j ,utpy;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mtu;fs; ,y;yj;jpy; tpsf;Nfw;Wk; NghJ</a:t>
            </a:r>
            <a:r>
              <a:rPr lang="en" b="1" dirty="0"/>
              <a:t>, “</a:t>
            </a:r>
            <a:r>
              <a:rPr lang="ta-IN" sz="1200" b="1" dirty="0"/>
              <a:t>கேட்கிறதற்கு ஒருவன் காதுள்ளவனாயிருந்தால்</a:t>
            </a:r>
            <a:r>
              <a:rPr lang="en" b="1" dirty="0"/>
              <a:t>” (</a:t>
            </a:r>
            <a:r>
              <a:rPr lang="en" b="1" dirty="0">
                <a:latin typeface="Tamil Bible" pitchFamily="2" charset="0"/>
              </a:rPr>
              <a:t>khw;F</a:t>
            </a:r>
            <a:r>
              <a:rPr lang="en" b="1" dirty="0"/>
              <a:t> 4:23) </a:t>
            </a:r>
            <a:r>
              <a:rPr lang="en" b="1" dirty="0">
                <a:latin typeface="Tamil Bible" pitchFamily="2" charset="0"/>
              </a:rPr>
              <a:t>re;NjfNkapy;yhky; ghlj;ij epidT$u;e;jpUg;ghu;fs;</a:t>
            </a:r>
            <a:r>
              <a:rPr lang="en" b="1" dirty="0"/>
              <a:t>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712059" y="4918867"/>
            <a:ext cx="35858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ahuhtJ rj;jpaj;jpw;f;F nrtpnfhLj;jhy;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mtu;fs; ,d;Dk; mjpfkhf ngWthu;fs;</a:t>
            </a:r>
            <a:r>
              <a:rPr lang="en" b="1" dirty="0"/>
              <a:t>. </a:t>
            </a:r>
            <a:r>
              <a:rPr lang="en" b="1" dirty="0">
                <a:latin typeface="Tamil Bible" pitchFamily="2" charset="0"/>
              </a:rPr>
              <a:t>ePq;fs; rj;jpaj;ij epuhfupj;jhy;</a:t>
            </a:r>
            <a:r>
              <a:rPr lang="en" b="1" dirty="0"/>
              <a:t>, </a:t>
            </a:r>
            <a:r>
              <a:rPr lang="en" b="1" dirty="0">
                <a:latin typeface="Tamil Bible" pitchFamily="2" charset="0"/>
              </a:rPr>
              <a:t>cq;fspy; ,Uf;Fk; rj;jpaj;ijAk; ePq;fs; ,oe;JNghtPu;fs;</a:t>
            </a:r>
            <a:r>
              <a:rPr lang="en" b="1" dirty="0"/>
              <a:t> (</a:t>
            </a:r>
            <a:r>
              <a:rPr lang="en" b="1" dirty="0">
                <a:latin typeface="Tamil Bible" pitchFamily="2" charset="0"/>
              </a:rPr>
              <a:t>khw;F</a:t>
            </a:r>
            <a:r>
              <a:rPr lang="en" b="1" dirty="0"/>
              <a:t> 4:25).</a:t>
            </a:r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1874</Words>
  <Application>Microsoft Office PowerPoint</Application>
  <PresentationFormat>Panorámica</PresentationFormat>
  <Paragraphs>70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Aptos</vt:lpstr>
      <vt:lpstr>Tamil Bible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2024-06-23T07:23:14Z</dcterms:created>
  <dcterms:modified xsi:type="dcterms:W3CDTF">2024-07-26T19:38:18Z</dcterms:modified>
</cp:coreProperties>
</file>