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58" r:id="rId6"/>
    <p:sldId id="269" r:id="rId7"/>
    <p:sldId id="260" r:id="rId8"/>
    <p:sldId id="268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Njtd; mtu;fspilNa Njhd;wpdhu;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3:2-4;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,UtUila ghjul;irfSk; fow;w nrhy;yg;gl;lJ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3:5 ;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Njtd; mtu;fSlNd ,Ug;ghu; vd;W thf;fspf;fg;gl;lJ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3:12;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,UtUk; g];fhit Mrupj;jdu;</a:t>
          </a:r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12:21-23;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cyu;e;j jiu topaha; jz;zPiu fle;J nrd;whu;fs;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14:21-22; 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3:14-17)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xUtNuhL kd;dh te;jJ&gt; kw;nwhUtNuhL kd;dh epd;W NghdJ</a:t>
          </a:r>
          <a:b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 16:4-5, 31; 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5:11-12)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Njrj;ij csT ghu;f;f csthspfis mDg;gpdu;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vz;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13:1-3; 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fhdhDf;F FWf;F top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NahRth</a:t>
          </a:r>
          <a:r>
            <a:rPr lang="en" sz="2000" b="1" noProof="0" dirty="0"/>
            <a:t>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NahRth</a:t>
          </a:r>
          <a:r>
            <a:rPr lang="en" sz="2000" b="1" noProof="0" dirty="0"/>
            <a:t>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hdhid ifg;gw;Wjy;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NahRth</a:t>
          </a:r>
          <a:r>
            <a:rPr lang="en" sz="2000" b="1" noProof="0" dirty="0"/>
            <a:t>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NahRth</a:t>
          </a:r>
          <a:r>
            <a:rPr lang="en" sz="2000" b="1" noProof="0" dirty="0"/>
            <a:t>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Njrj;ij gpupj;jy;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NahRth</a:t>
          </a:r>
          <a:r>
            <a:rPr lang="en" sz="2000" b="1" noProof="0" dirty="0"/>
            <a:t>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NahRth</a:t>
          </a:r>
          <a:r>
            <a:rPr lang="en" sz="2000" b="1" noProof="0" dirty="0"/>
            <a:t>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epahag;gpukhzj;jpw;F fPo;gbtjd; %yk; Nrtpj;jy;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NahRth</a:t>
          </a:r>
          <a:r>
            <a:rPr lang="en" sz="2000" b="1" noProof="0" dirty="0"/>
            <a:t>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>
              <a:latin typeface="Tamil Bible" pitchFamily="2" charset="0"/>
            </a:rPr>
            <a:t>NahRth</a:t>
          </a:r>
          <a:r>
            <a:rPr lang="en" sz="2000" b="1" noProof="0" dirty="0"/>
            <a:t>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Njtd; mtu;fspilNa Njhd;wpdhu;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3:2-4;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,UtUila ghjul;irfSk; fow;w nrhy;yg;gl;lJ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3:5 ;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Njtd; mtu;fSlNd ,Ug;ghu; vd;W thf;fspf;fg;gl;lJ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3:12;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,UtUk; g];fhit Mrupj;jdu;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12:21-23;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cyu;e;j jiu topaha; jz;zPiu fle;J nrd;whu;fs;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14:21-22; 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3:14-17)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xUtNuhL kd;dh te;jJ&gt; kw;nwhUtNuhL kd;dh epd;W NghdJ</a:t>
          </a:r>
          <a:b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ahj;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 16:4-5, 31; 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5:11-12)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mtu;fs; Njrj;ij csT ghu;f;f csthspfis mDg;gpdu;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vz;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13:1-3; 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NahR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epahag;gpukhzj;jpw;F fPo;gbtjd; %yk; Nrtpj;jy;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NahRth</a:t>
          </a:r>
          <a:r>
            <a:rPr lang="en" sz="2000" b="1" kern="1200" noProof="0" dirty="0"/>
            <a:t>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NahRth</a:t>
          </a:r>
          <a:r>
            <a:rPr lang="en" sz="2000" b="1" kern="1200" noProof="0" dirty="0"/>
            <a:t>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Njrj;ij gpupj;jy;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NahRth</a:t>
          </a:r>
          <a:r>
            <a:rPr lang="en" sz="2000" b="1" kern="1200" noProof="0" dirty="0"/>
            <a:t>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NahRth</a:t>
          </a:r>
          <a:r>
            <a:rPr lang="en" sz="2000" b="1" kern="1200" noProof="0" dirty="0"/>
            <a:t>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hdhid ifg;gw;Wjy;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NahRth</a:t>
          </a:r>
          <a:r>
            <a:rPr lang="en" sz="2000" b="1" kern="1200" noProof="0" dirty="0"/>
            <a:t>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NahRth</a:t>
          </a:r>
          <a:r>
            <a:rPr lang="en" sz="2000" b="1" kern="1200" noProof="0" dirty="0"/>
            <a:t>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fhdhDf;F FWf;F top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NahRth</a:t>
          </a:r>
          <a:r>
            <a:rPr lang="en" sz="2000" b="1" kern="1200" noProof="0" dirty="0"/>
            <a:t>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latin typeface="Tamil Bible" pitchFamily="2" charset="0"/>
            </a:rPr>
            <a:t>NahRth</a:t>
          </a:r>
          <a:r>
            <a:rPr lang="en" sz="2000" b="1" kern="1200" noProof="0" dirty="0"/>
            <a:t>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amil Bible" pitchFamily="2" charset="0"/>
              </a:rPr>
              <a:t>ntw;wpf;fhd nray;Kiw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mf;Nlhgu;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mil Bible" pitchFamily="2" charset="0"/>
              </a:rPr>
              <a:t>Copag;gzpapd; ntw;wp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0" y="61427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e;j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epahag;gpukhz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G];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jfk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cd;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thiatpl;Lg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gphpahjpUg;gjhf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 ,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jpy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vOjpapUf;fpwitfspd;gbnay;yhk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nra;af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ftdkhapUf;Fk;gb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,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uTk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gfYk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mijj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jpahdpj;Jf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nfhz;bUg;ghahf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cd;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topia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tha;f;fg;gz;Ztha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Gj;jpkhdhAk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ele;Jnfhs;Stha</a:t>
            </a:r>
            <a:r>
              <a:rPr lang="en-US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1:8)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472593"/>
            <a:ext cx="4695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nja;tPf fz;Nzhl;lj;jpy; ntw;wp vd;gJ kdpj fz;Nzhl;lj;jpy; cs;s ntw;wpAld; xj;J</a:t>
            </a:r>
            <a:r>
              <a:rPr lang="en-US" sz="2000" b="1" noProof="0" dirty="0">
                <a:latin typeface="Tamil Bible" pitchFamily="2" charset="0"/>
              </a:rPr>
              <a:t>N</a:t>
            </a:r>
            <a:r>
              <a:rPr lang="en" sz="2000" b="1" noProof="0" dirty="0">
                <a:latin typeface="Tamil Bible" pitchFamily="2" charset="0"/>
              </a:rPr>
              <a:t>ghtjpy;iy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4" y="2427600"/>
            <a:ext cx="4695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nja;tPf kw;Wk; kdpj tpjpfis kPWtjd; %yk; ,e;j cyfpy; tpiuthd ntw;wpia mila KbAk;. Mdhy; cz;ikahd kw;Wk; epj;jpa ntw;wpia mila KbahJ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NahR</a:t>
            </a:r>
            <a:r>
              <a:rPr lang="en" sz="2000" b="1" noProof="0" dirty="0"/>
              <a:t>. 1:8).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70757" y="4950197"/>
            <a:ext cx="76254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,y;yNt ,y;iy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tpRthrKk; epahag;gpukhzKk; xd;iw</a:t>
            </a:r>
            <a:r>
              <a:rPr lang="en" sz="2000" b="1" noProof="0" dirty="0">
                <a:solidFill>
                  <a:schemeClr val="bg1"/>
                </a:solidFill>
                <a:latin typeface="Tamil Bible" pitchFamily="2" charset="0"/>
              </a:rPr>
              <a:t>nahd;W </a:t>
            </a:r>
            <a:r>
              <a:rPr lang="en" sz="2000" b="1" noProof="0" dirty="0">
                <a:latin typeface="Tamil Bible" pitchFamily="2" charset="0"/>
              </a:rPr>
              <a:t>tpyf;Fgit my;y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Nuh</a:t>
            </a:r>
            <a:r>
              <a:rPr lang="en" sz="2000" b="1" noProof="0" dirty="0"/>
              <a:t>. 3:31). </a:t>
            </a:r>
            <a:r>
              <a:rPr lang="en-US" sz="2000" b="1" noProof="0" dirty="0">
                <a:latin typeface="Tamil Bible" pitchFamily="2" charset="0"/>
              </a:rPr>
              <a:t>e</a:t>
            </a:r>
            <a:r>
              <a:rPr lang="en" sz="2000" b="1" noProof="0" dirty="0">
                <a:latin typeface="Tamil Bible" pitchFamily="2" charset="0"/>
              </a:rPr>
              <a:t>pahag;gpukhzj;ijg; gw;wp </a:t>
            </a:r>
            <a:r>
              <a:rPr lang="en" sz="2000" b="1" noProof="0" dirty="0">
                <a:solidFill>
                  <a:schemeClr val="bg1"/>
                </a:solidFill>
                <a:latin typeface="Tamil Bible" pitchFamily="2" charset="0"/>
              </a:rPr>
              <a:t>NgRk;</a:t>
            </a:r>
            <a:r>
              <a:rPr lang="en" sz="2000" b="1" noProof="0" dirty="0">
                <a:latin typeface="Tamil Bible" pitchFamily="2" charset="0"/>
              </a:rPr>
              <a:t> NghJ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ehk; vg;gb ,ul;rpf;fg;gLfpNwhk; vd;gijg; gw;wp m</a:t>
            </a:r>
            <a:r>
              <a:rPr lang="en" sz="2000" b="1" noProof="0" dirty="0">
                <a:solidFill>
                  <a:schemeClr val="bg1"/>
                </a:solidFill>
                <a:latin typeface="Tamil Bible" pitchFamily="2" charset="0"/>
              </a:rPr>
              <a:t>y;y&gt;</a:t>
            </a:r>
            <a:r>
              <a:rPr lang="en" sz="2000" b="1" noProof="0" dirty="0">
                <a:latin typeface="Tamil Bible" pitchFamily="2" charset="0"/>
              </a:rPr>
              <a:t> ehk; vg;gb tho Ntz;Lk; vd;gijg; gw;wp NgRfpNwhk;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NjtDldhd ekJ cwT&gt; mtUila rpj;jj;jpw</a:t>
            </a:r>
            <a:r>
              <a:rPr lang="en" sz="2000" b="1" dirty="0">
                <a:latin typeface="Tamil Bible" pitchFamily="2" charset="0"/>
              </a:rPr>
              <a:t>;F fPo;gb</a:t>
            </a:r>
            <a:r>
              <a:rPr lang="en" sz="2000" b="1" dirty="0">
                <a:solidFill>
                  <a:schemeClr val="bg1"/>
                </a:solidFill>
                <a:latin typeface="Tamil Bible" pitchFamily="2" charset="0"/>
              </a:rPr>
              <a:t>tjd;</a:t>
            </a:r>
            <a:r>
              <a:rPr lang="en" sz="2000" b="1" dirty="0">
                <a:latin typeface="Tamil Bible" pitchFamily="2" charset="0"/>
              </a:rPr>
              <a:t> %yk; ntspg;gLfpwJ.</a:t>
            </a:r>
            <a:endParaRPr lang="en" sz="2000" b="1" noProof="0" dirty="0"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853673"/>
            <a:ext cx="7015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NjtDila epahag;gpukhzj;jpy; ntspg;gLj;jgl;Ls;s nfhs;iffisAk; kjpg;GfisAk; gpd;gw;wpdhy; ehk; kjpg;G ntw;wp ngWNthk;. Mdhy; ,J nray;fshy; fpilf;Fk; ,ul;rpg;G ,y;iyah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7" grpId="0"/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147818" y="90020"/>
            <a:ext cx="6044181" cy="66171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vd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jhrdhfpa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NkhNr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cdf;Ff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fw;gpj;j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epahag;gpukhzj;jpd;gb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vy;yhk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nra;af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ftdkhapUf;f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khj;jpuk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kpfTk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gyq;nfhz;L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jplkdjhapU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@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eP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NghFk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lnky;yhk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Gj;jpkhdha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ele;J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nfhs;Sk;gbf;F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mij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tpl;L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tyJ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lJGwk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tpyfhjpUg;ghahf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.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Tamil Bible" pitchFamily="2" charset="0"/>
              </a:rPr>
              <a:t>NahRth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035992" y="3779027"/>
            <a:ext cx="4695837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0462B8"/>
                </a:solidFill>
                <a:latin typeface="Tamil Bible" pitchFamily="2" charset="0"/>
              </a:rPr>
              <a:t>mwpKfk;</a:t>
            </a:r>
            <a:r>
              <a:rPr lang="en" sz="2000" b="1" noProof="0" dirty="0">
                <a:solidFill>
                  <a:srgbClr val="0462B8"/>
                </a:solidFill>
              </a:rPr>
              <a:t> (</a:t>
            </a:r>
            <a:r>
              <a:rPr lang="en" sz="2000" b="1" noProof="0" dirty="0">
                <a:solidFill>
                  <a:srgbClr val="0462B8"/>
                </a:solidFill>
                <a:latin typeface="Tamil Bible" pitchFamily="2" charset="0"/>
              </a:rPr>
              <a:t>NahRth</a:t>
            </a:r>
            <a:r>
              <a:rPr lang="en" sz="2000" b="1" noProof="0" dirty="0">
                <a:solidFill>
                  <a:srgbClr val="0462B8"/>
                </a:solidFill>
              </a:rPr>
              <a:t>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NkhNrAk; NahRthTk;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Gj;jfj;jpd; mikg;G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D10164"/>
                </a:solidFill>
                <a:latin typeface="Tamil Bible" pitchFamily="2" charset="0"/>
              </a:rPr>
              <a:t>NahRthtpd; Copag;gzp</a:t>
            </a:r>
            <a:r>
              <a:rPr lang="en" sz="2000" b="1" noProof="0" dirty="0">
                <a:solidFill>
                  <a:srgbClr val="D10164"/>
                </a:solidFill>
              </a:rPr>
              <a:t> (</a:t>
            </a:r>
            <a:r>
              <a:rPr lang="en" sz="2000" b="1" noProof="0" dirty="0">
                <a:solidFill>
                  <a:srgbClr val="D10164"/>
                </a:solidFill>
                <a:latin typeface="Tamil Bible" pitchFamily="2" charset="0"/>
              </a:rPr>
              <a:t>NahR</a:t>
            </a:r>
            <a:r>
              <a:rPr lang="en" sz="2000" b="1" noProof="0" dirty="0">
                <a:solidFill>
                  <a:srgbClr val="D10164"/>
                </a:solidFill>
              </a:rPr>
              <a:t> 1:4-9):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thf;Fj;jj;jq;fis ngWjy;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gyk; kw;Wk; jplkdk;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Copag;gzpapd; ntw;wp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445611" y="178088"/>
            <a:ext cx="792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40 tUl miyr;ry;fSf;F gpd;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xU Gjpa jiyKiw vOe;Js;sJ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NkYk; thf;Fj;jj;jk; gz;zg;gl;l Njrj;ij ifg;gw;Wk; Neuk; te;Jtpl;lJ</a:t>
            </a:r>
            <a:r>
              <a:rPr lang="en" sz="2000" b="1" noProof="0" dirty="0"/>
              <a:t>.  </a:t>
            </a:r>
            <a:r>
              <a:rPr lang="en" sz="2000" b="1" noProof="0" dirty="0">
                <a:latin typeface="Tamil Bible" pitchFamily="2" charset="0"/>
              </a:rPr>
              <a:t>NkhNr ,we;Jtpl;lhu;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,e;j gzpf;fhf Njtdhy; xU Gjpa jiytu; Nju;e;njLf;fg;gl;Ls;shu;</a:t>
            </a:r>
            <a:r>
              <a:rPr lang="en" sz="2000" b="1" noProof="0" dirty="0"/>
              <a:t>: </a:t>
            </a:r>
            <a:r>
              <a:rPr lang="en" sz="2000" b="1" noProof="0" dirty="0">
                <a:latin typeface="Tamil Bible" pitchFamily="2" charset="0"/>
              </a:rPr>
              <a:t>NahRth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38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751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38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38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38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589171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589171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456498" y="2324656"/>
            <a:ext cx="7735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jw;Nghija jiyKiw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ehk;</a:t>
            </a:r>
            <a:r>
              <a:rPr lang="en" sz="2000" b="1" noProof="0" dirty="0"/>
              <a:t>) </a:t>
            </a:r>
            <a:r>
              <a:rPr lang="en" sz="2000" b="1" noProof="0" dirty="0">
                <a:latin typeface="Tamil Bible" pitchFamily="2" charset="0"/>
              </a:rPr>
              <a:t>guNyhf fhdhdpd; vy;iyapy; epw;Fk;NghJ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nja;tPf miog;G ,d;Dk; ty;yikahf njhdpf;fpwJ</a:t>
            </a:r>
            <a:r>
              <a:rPr lang="en" sz="2000" b="1" noProof="0" dirty="0"/>
              <a:t>: “</a:t>
            </a:r>
            <a:r>
              <a:rPr lang="en-US" sz="2000" b="1" dirty="0" err="1">
                <a:latin typeface="Tamil Bible" pitchFamily="2" charset="0"/>
              </a:rPr>
              <a:t>kpfTk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gyq;nfhz;L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jplkdjhapU</a:t>
            </a:r>
            <a:r>
              <a:rPr lang="en-US" sz="2000" b="1" dirty="0">
                <a:latin typeface="Tamil Bible" pitchFamily="2" charset="0"/>
              </a:rPr>
              <a:t>@</a:t>
            </a:r>
            <a:r>
              <a:rPr lang="en" sz="2000" b="1" noProof="0" dirty="0"/>
              <a:t>” (</a:t>
            </a:r>
            <a:r>
              <a:rPr lang="en" sz="2000" b="1" noProof="0" dirty="0">
                <a:latin typeface="Tamil Bible" pitchFamily="2" charset="0"/>
              </a:rPr>
              <a:t>NahR</a:t>
            </a:r>
            <a:r>
              <a:rPr lang="en" sz="2000" b="1" noProof="0" dirty="0"/>
              <a:t>. 1:7).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456497" y="1534187"/>
            <a:ext cx="77355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noProof="0" dirty="0">
                <a:latin typeface="Tamil Bible" pitchFamily="2" charset="0"/>
              </a:rPr>
              <a:t>tw;wpia njhlq;Fk;Kd;&gt; Gjpa jiytUk; Gjpa jiyKiwAk; Njtid KOikahf ek;g miof;fg;gLfpwhu;fs;.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>
                <a:latin typeface="Tamil Bible" pitchFamily="2" charset="0"/>
              </a:rPr>
              <a:t>mwpKfk;</a:t>
            </a:r>
          </a:p>
          <a:p>
            <a:r>
              <a:rPr lang="en" sz="5400" noProof="0" dirty="0"/>
              <a:t>(</a:t>
            </a:r>
            <a:r>
              <a:rPr lang="en" sz="5400" noProof="0" dirty="0">
                <a:latin typeface="Tamil Bible" pitchFamily="2" charset="0"/>
              </a:rPr>
              <a:t>NahRth</a:t>
            </a:r>
            <a:r>
              <a:rPr lang="en" sz="5400" noProof="0" dirty="0"/>
              <a:t>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NkhNrAk; NahRthTk;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fh;j;jUila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jhrdhfpa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NkhNr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khpj;jgpd;G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NkhNrapd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Copaf;fhuuhd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E}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dpd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Fkhud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NahRthit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Nehf;fp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: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119743" y="1553717"/>
            <a:ext cx="6697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NahRthtpd; Kjy; mjpfhuj;jpy;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NkhNr 11 Kiw Fwpg;gplg;gLfpwhu;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NkYk; ,e;j Gj;jfk; KOtJk; mtuJ ngau; kPz;Lk; kPz;Lk; Njhd;WfpwJ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77884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119743" y="4368590"/>
            <a:ext cx="6966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NahRthtpd; Kjy; mj;jpahak; ,];uNtypd; ,uz;L ngupa jiytu;fSf;F ,ilapyhd ngupa khw;wj;ij gjpT nra;jhYk;&gt;</a:t>
            </a:r>
            <a:r>
              <a:rPr lang="en" sz="2000" b="1" noProof="0" dirty="0"/>
              <a:t> </a:t>
            </a:r>
            <a:r>
              <a:rPr lang="en" sz="2000" b="1" noProof="0" dirty="0">
                <a:latin typeface="Tamil Bible" pitchFamily="2" charset="0"/>
              </a:rPr>
              <a:t>Gj;jfj;jpd; cz;ikahd fjhehafd; ,UtUk; my;y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kpf Kf;fpakhd egu; Njtd; kl;LNk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mtUila thu;j;ijfNs Gj;jfj;ij jpwf;fpd;wd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NkYk; mtuJ jiyik&gt; Mjpf;fk; nrYj;Jk; fUg;nghUshFk;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,];uNtypd; cz;ikahd jiytu; ahu; vd;gjpy; ve;j re;NjfKk; ,y;iy</a:t>
            </a:r>
            <a:r>
              <a:rPr lang="en" sz="2000" b="1" noProof="0" dirty="0"/>
              <a:t>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283299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283299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120757" y="2457588"/>
            <a:ext cx="6846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,U jiytu;fSf;Fk; ,ilNa gy xw;Wikfs; cs;sd</a:t>
            </a:r>
            <a:r>
              <a:rPr lang="en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Gj;jfj;jpd; mikg;G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76200" y="1308631"/>
            <a:ext cx="7304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N</a:t>
            </a:r>
            <a:r>
              <a:rPr lang="en" sz="2000" b="1" noProof="0" dirty="0">
                <a:latin typeface="Tamil Bible" pitchFamily="2" charset="0"/>
              </a:rPr>
              <a:t>jtd; ,];uNtyiu vfpg;jpypUe;J ntspNa nfhz;L te;j NghJ&gt; mjhtJ fhdhd; Njrj;ij nfhLg;gjhf mtu;fSf;F mspj;j thf;FWjpfspd; epiwNtw;wj;ij NahRth Gj;jfk; Kd; itf;fpwJ</a:t>
            </a:r>
            <a:r>
              <a:rPr lang="en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Kd</a:t>
            </a:r>
            <a:r>
              <a:rPr lang="en" sz="2000" b="1" noProof="0" dirty="0">
                <a:latin typeface="Tamil Bible" pitchFamily="2" charset="0"/>
              </a:rPr>
              <a:t>;Diu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mjpfhuk;</a:t>
            </a:r>
            <a:r>
              <a:rPr lang="en" sz="2000" b="1" noProof="0" dirty="0"/>
              <a:t> 1) </a:t>
            </a:r>
            <a:r>
              <a:rPr lang="en" sz="2000" b="1" noProof="0" dirty="0">
                <a:latin typeface="Tamil Bible" pitchFamily="2" charset="0"/>
              </a:rPr>
              <a:t>kw;Wk; Gj;jfk; ,uz;Lk; 4 Kf;fpa gpupTfshf gpupf;fg;gl;Ls;sd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505149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jhrdhfpa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NkhNr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khpj;Jg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Nghdhd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,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g;nghOJ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[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dq;fs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vy;yhUk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vOe;J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,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Nahh;jhidf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fle;J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,];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Gj;jpuUf;F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nfhLf;Fk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Njrj;Jf;Fg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Nghq;fs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086425"/>
            <a:ext cx="8033886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>
                <a:latin typeface="Tamil Bible" pitchFamily="2" charset="0"/>
              </a:rPr>
              <a:t>NahRthtpd; Copag;gzp</a:t>
            </a:r>
          </a:p>
          <a:p>
            <a:r>
              <a:rPr lang="en" sz="5400" noProof="0" dirty="0"/>
              <a:t>(</a:t>
            </a:r>
            <a:r>
              <a:rPr lang="en" sz="5400" noProof="0" dirty="0">
                <a:latin typeface="Tamil Bible" pitchFamily="2" charset="0"/>
              </a:rPr>
              <a:t>NahRth</a:t>
            </a:r>
            <a:r>
              <a:rPr lang="en" sz="5400" noProof="0" dirty="0"/>
              <a:t>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  <a:latin typeface="Tamil Bible" pitchFamily="2" charset="0"/>
              </a:rPr>
              <a:t>thf;Fj;jj;jq;fis ngWjy;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NkhNrf;F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nrhd;dgb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fhyb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kpjpf;Fk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vt;tplj;ijAk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cq;fSf;Ff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nfhLj;Njd</a:t>
            </a:r>
            <a:r>
              <a:rPr lang="en-US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92880" y="1261924"/>
            <a:ext cx="8441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NahRth</a:t>
            </a:r>
            <a:r>
              <a:rPr lang="en" sz="2000" b="1" noProof="0" dirty="0"/>
              <a:t> 1:3</a:t>
            </a:r>
            <a:r>
              <a:rPr lang="en" sz="2000" b="1" noProof="0" dirty="0">
                <a:latin typeface="Tamil Bible" pitchFamily="2" charset="0"/>
              </a:rPr>
              <a:t>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Njtd; jPu;f;fjuprd epfo;fhyj;jpy; NgRfpwhu;</a:t>
            </a:r>
            <a:r>
              <a:rPr lang="en" sz="2000" b="1" noProof="0" dirty="0"/>
              <a:t>. </a:t>
            </a:r>
            <a:r>
              <a:rPr lang="en-US" sz="2000" b="1" dirty="0">
                <a:latin typeface="Tamil Bible" pitchFamily="2" charset="0"/>
              </a:rPr>
              <a:t>f</a:t>
            </a:r>
            <a:r>
              <a:rPr lang="en" sz="2000" b="1" dirty="0">
                <a:latin typeface="Tamil Bible" pitchFamily="2" charset="0"/>
              </a:rPr>
              <a:t>hdhd; Njrk; Vw;fdNt ,];uNtyUf;F nfhLf;fg;gl;lJ Nghy; mtu; NgRfpwhu;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,jd; nghUs;&gt; fhdhid ifg;gw;wpd ntw;wpia gw;wpa KOikahd cWjpia Njtd; mtu;fSf;F nfhLj;jhu; vd;gjhFk;</a:t>
            </a:r>
            <a:r>
              <a:rPr lang="en" sz="2000" b="1" noProof="0" dirty="0"/>
              <a:t>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>
                <a:latin typeface="Tamil Bible" pitchFamily="2" charset="0"/>
              </a:rPr>
              <a:t>Igpuhj;J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noProof="0" dirty="0">
                <a:latin typeface="Tamil Bible" pitchFamily="2" charset="0"/>
              </a:rPr>
              <a:t>g</a:t>
            </a:r>
            <a:r>
              <a:rPr lang="en" sz="1400" b="1" noProof="0" dirty="0">
                <a:latin typeface="Tamil Bible" pitchFamily="2" charset="0"/>
              </a:rPr>
              <a:t>hiytdk;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latin typeface="Tamil Bible" pitchFamily="2" charset="0"/>
              </a:rPr>
              <a:t>kj;jpa jiuf;fly;</a:t>
            </a:r>
            <a:endParaRPr lang="en" sz="1400" b="1" noProof="0" dirty="0">
              <a:latin typeface="Tamil Bible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>
                <a:latin typeface="Tamil Bible" pitchFamily="2" charset="0"/>
              </a:rPr>
              <a:t>Nahu;jhd; ejp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3945837" y="3369887"/>
            <a:ext cx="46358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gpd;du; mtu; NahRthtplk; jpUk;gp&gt; mtu; typikahfTk; ijupakhfTk; ,Ue;jhy;&gt; mtiu vjpu;j;J ahUk; epw;f KbahJ vd;W cWjpaspf;fpwhu;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NahR</a:t>
            </a:r>
            <a:r>
              <a:rPr lang="en" sz="2000" b="1" noProof="0" dirty="0"/>
              <a:t>. 1:5-6).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62" y="3449507"/>
            <a:ext cx="3731517" cy="1787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111292" y="5204186"/>
            <a:ext cx="57744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Mdhy; ntw;wp NahRthtpd; nrhe;j Kaw;rpfspy; ,y;iy&gt; khwhf NjtDila gpurd;dj;jpy; ,Ue;jJ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mtu; ek; xt;nthUtUf;Fk; cWjp mspg;gJ Nghy;&gt; mtUf;Fk; cWjpaspj;jhu;</a:t>
            </a:r>
            <a:r>
              <a:rPr lang="en" sz="2000" b="1" noProof="0" dirty="0"/>
              <a:t>: "</a:t>
            </a:r>
            <a:r>
              <a:rPr lang="en-US" sz="2000" b="1" dirty="0" err="1">
                <a:latin typeface="Tamil Bible" pitchFamily="2" charset="0"/>
              </a:rPr>
              <a:t>cd;NdhL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Ug;Ngd</a:t>
            </a:r>
            <a:r>
              <a:rPr lang="en-US" sz="2000" b="1" dirty="0">
                <a:latin typeface="Tamil Bible" pitchFamily="2" charset="0"/>
              </a:rPr>
              <a:t>;@</a:t>
            </a:r>
            <a:r>
              <a:rPr lang="en" sz="2000" b="1" noProof="0" dirty="0"/>
              <a:t>" (</a:t>
            </a:r>
            <a:r>
              <a:rPr lang="en" sz="2000" b="1" noProof="0" dirty="0">
                <a:latin typeface="Tamil Bible" pitchFamily="2" charset="0"/>
              </a:rPr>
              <a:t>NahR</a:t>
            </a:r>
            <a:r>
              <a:rPr lang="en" sz="2000" b="1" noProof="0" dirty="0"/>
              <a:t>. 1:5; </a:t>
            </a:r>
            <a:r>
              <a:rPr lang="en" sz="2000" b="1" noProof="0" dirty="0">
                <a:latin typeface="Tamil Bible" pitchFamily="2" charset="0"/>
              </a:rPr>
              <a:t>kj;</a:t>
            </a:r>
            <a:r>
              <a:rPr lang="en" sz="2000" b="1" noProof="0" dirty="0"/>
              <a:t>. 28:20).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92880" y="2450802"/>
            <a:ext cx="88855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gpd;du; mtu; ntw;wpailAk; vy;iyfis mtu;fSf;F epidT+l;Lfpwhu;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NahR</a:t>
            </a:r>
            <a:r>
              <a:rPr lang="en" sz="2000" b="1" noProof="0" dirty="0"/>
              <a:t>. 1:4): </a:t>
            </a:r>
            <a:r>
              <a:rPr lang="en" sz="2000" b="1" noProof="0" dirty="0">
                <a:latin typeface="Tamil Bible" pitchFamily="2" charset="0"/>
              </a:rPr>
              <a:t>fpof;Nf Nahu;jhd; ejp kw;Wk; Nkw;Nf kj;jpa jiuf;fly; ,ilNaahd gFjp&gt; njw;Nf ghiytdk; Kjy; tlf;Nf Igpuhj;J ejp tiu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gyk; kw;Wk; jplkdk;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8859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cdf;Ff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fl;lisapltpy;iyah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?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gyq;nfhz;L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jplkdjhapU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jpifahNj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fyq;fhNj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NghFk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lnky;yhk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cd;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cd;NdhNl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Uf;fpwhh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vd;whh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NahRth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712932"/>
            <a:ext cx="8324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Nghupy; NahRthtplk; gyj;ijAk; ijupaj;ijAk; Nfl;gjw;F Kd;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NahR</a:t>
            </a:r>
            <a:r>
              <a:rPr lang="en" sz="2000" b="1" noProof="0" dirty="0"/>
              <a:t>. 1:9), </a:t>
            </a:r>
            <a:r>
              <a:rPr lang="en" sz="2000" b="1" noProof="0" dirty="0">
                <a:latin typeface="Tamil Bible" pitchFamily="2" charset="0"/>
              </a:rPr>
              <a:t>epahag;gpukhzj;jpw;F fPo;gba Njtd; NahRthtplk; gyijAk; ijupaj;ijAk; Nfl;lhu;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NahR</a:t>
            </a:r>
            <a:r>
              <a:rPr lang="en" sz="2000" b="1" noProof="0" dirty="0"/>
              <a:t>. 1:7). </a:t>
            </a:r>
            <a:r>
              <a:rPr lang="en" sz="2000" b="1" dirty="0">
                <a:latin typeface="Tamil Bible" pitchFamily="2" charset="0"/>
              </a:rPr>
              <a:t>,d;Wk; mJNt epiyik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Njtd; jk;Kila epahag;gpukhzj;ij filgpbf;f ghLgLk;gb ek;kplk; Nfl;fpwhu;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ntsp</a:t>
            </a:r>
            <a:r>
              <a:rPr lang="en" sz="2000" b="1" dirty="0"/>
              <a:t>. 14:12). </a:t>
            </a:r>
            <a:r>
              <a:rPr lang="en" sz="2000" b="1" dirty="0">
                <a:latin typeface="Tamil Bible" pitchFamily="2" charset="0"/>
              </a:rPr>
              <a:t>,jw;F ek; gq;fpy; kpFe;j ijupak; Njit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038" y="3483429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645" y="3483429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0" y="5873167"/>
            <a:ext cx="72281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ntw;wpf;fhd jpwTNfhy; Njtid KOikahf ek;GtjhFk;</a:t>
            </a:r>
            <a:r>
              <a:rPr lang="en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m</a:t>
            </a:r>
            <a:r>
              <a:rPr lang="en" sz="2000" b="1" noProof="0" dirty="0">
                <a:latin typeface="Tamil Bible" pitchFamily="2" charset="0"/>
              </a:rPr>
              <a:t>t;thW nra;a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ehk; xt;nthU ehSk; mtNuhL njhlu;G nfhs;s Ntz;Lk;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vNg</a:t>
            </a:r>
            <a:r>
              <a:rPr lang="en" sz="2000" b="1" noProof="0" dirty="0"/>
              <a:t>. 6:18).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-1" y="3171854"/>
            <a:ext cx="72281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mtUila gq;fpw;F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mtu;</a:t>
            </a:r>
            <a:r>
              <a:rPr lang="en" sz="2000" b="1" noProof="0" dirty="0"/>
              <a:t> “</a:t>
            </a:r>
            <a:r>
              <a:rPr lang="en-US" sz="2000" b="1" dirty="0" err="1">
                <a:latin typeface="Tamil Bible" pitchFamily="2" charset="0"/>
              </a:rPr>
              <a:t>eP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NghFk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lnky;yhk</a:t>
            </a:r>
            <a:r>
              <a:rPr lang="en-US" sz="2000" b="1" dirty="0">
                <a:latin typeface="Tamil Bible" pitchFamily="2" charset="0"/>
              </a:rPr>
              <a:t>; cd; </a:t>
            </a:r>
            <a:r>
              <a:rPr lang="en-US" sz="2000" b="1" dirty="0" err="1">
                <a:latin typeface="Tamil Bible" pitchFamily="2" charset="0"/>
              </a:rPr>
              <a:t>Njtdhfpa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fh;j;jh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cd;NdhNl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Uf;fpwhh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noProof="0" dirty="0"/>
              <a:t>” (</a:t>
            </a:r>
            <a:r>
              <a:rPr lang="en" sz="2000" b="1" noProof="0" dirty="0">
                <a:latin typeface="Tamil Bible" pitchFamily="2" charset="0"/>
              </a:rPr>
              <a:t>NahR</a:t>
            </a:r>
            <a:r>
              <a:rPr lang="en" sz="2000" b="1" noProof="0" dirty="0"/>
              <a:t>. 1:9) </a:t>
            </a:r>
            <a:r>
              <a:rPr lang="en" sz="2000" b="1" noProof="0" dirty="0">
                <a:latin typeface="Tamil Bible" pitchFamily="2" charset="0"/>
              </a:rPr>
              <a:t>vd;W thf;FWjp mspf;fpwhu;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ehk; &lt;Lg;gl;Ls;s Nghupy; Nghuhl ekf;F cjTfpwhu;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,J cly; uPjpahd Nghu; my;y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Mdhy;</a:t>
            </a:r>
            <a:r>
              <a:rPr lang="en" sz="2000" b="1" noProof="0" dirty="0"/>
              <a:t> “</a:t>
            </a:r>
            <a:r>
              <a:rPr lang="en-US" sz="2000" b="1" dirty="0" err="1">
                <a:latin typeface="Tamil Bible" pitchFamily="2" charset="0"/>
              </a:rPr>
              <a:t>Jiuj;jdq;fNshLk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mjpfhuq;fNshLk</a:t>
            </a:r>
            <a:r>
              <a:rPr lang="en-US" sz="2000" b="1" dirty="0">
                <a:latin typeface="Tamil Bible" pitchFamily="2" charset="0"/>
              </a:rPr>
              <a:t>;&gt; ,</a:t>
            </a:r>
            <a:r>
              <a:rPr lang="en-US" sz="2000" b="1" dirty="0" err="1">
                <a:latin typeface="Tamil Bible" pitchFamily="2" charset="0"/>
              </a:rPr>
              <a:t>g;gpugQ;rj;jpd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me;jfhu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NyhfhjpgjpfNshLk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thdkz;lyq;fspYs;s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nghy;yhj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Mtpfspd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NridfNshLk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noProof="0" dirty="0"/>
              <a:t>” (</a:t>
            </a:r>
            <a:r>
              <a:rPr lang="en" sz="2000" b="1" dirty="0">
                <a:latin typeface="Tamil Bible" pitchFamily="2" charset="0"/>
              </a:rPr>
              <a:t>vNg</a:t>
            </a:r>
            <a:r>
              <a:rPr lang="en" sz="2000" b="1" noProof="0" dirty="0"/>
              <a:t>. 6:12</a:t>
            </a:r>
            <a:r>
              <a:rPr lang="en" sz="2000" b="1" noProof="0" dirty="0">
                <a:latin typeface="Tamil Bible" pitchFamily="2" charset="0"/>
              </a:rPr>
              <a:t>) cs;s Nghu;.</a:t>
            </a:r>
            <a:r>
              <a:rPr lang="en" sz="2000" b="1" noProof="0" dirty="0"/>
              <a:t> </a:t>
            </a:r>
            <a:r>
              <a:rPr lang="en" sz="2000" b="1" noProof="0" dirty="0">
                <a:latin typeface="Tamil Bible" pitchFamily="2" charset="0"/>
              </a:rPr>
              <a:t>,ij nra;a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mtu; ekf;F Njitahd M</a:t>
            </a:r>
            <a:r>
              <a:rPr lang="en-US" sz="2000" b="1" noProof="0" dirty="0">
                <a:latin typeface="Tamil Bible" pitchFamily="2" charset="0"/>
              </a:rPr>
              <a:t>A</a:t>
            </a:r>
            <a:r>
              <a:rPr lang="en" sz="2000" b="1" noProof="0" dirty="0">
                <a:latin typeface="Tamil Bible" pitchFamily="2" charset="0"/>
              </a:rPr>
              <a:t>jq;fis toq;fpAs;shu;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vNg</a:t>
            </a:r>
            <a:r>
              <a:rPr lang="en" sz="2000" b="1" noProof="0" dirty="0"/>
              <a:t>. 6:13-17).</a:t>
            </a:r>
          </a:p>
        </p:txBody>
      </p:sp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7075</TotalTime>
  <Words>2083</Words>
  <Application>Microsoft Office PowerPoint</Application>
  <PresentationFormat>Panorámica</PresentationFormat>
  <Paragraphs>70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Arial</vt:lpstr>
      <vt:lpstr>Aptos Display</vt:lpstr>
      <vt:lpstr>Tamil Bible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2025-09-05T17:18:48Z</dcterms:created>
  <dcterms:modified xsi:type="dcterms:W3CDTF">2025-10-02T19:10:04Z</dcterms:modified>
</cp:coreProperties>
</file>