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mil Bible" pitchFamily="2" charset="0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sthspfs; nrd;wdu;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1600" b="1" dirty="0">
              <a:latin typeface="Tamil Bible" pitchFamily="2" charset="0"/>
            </a:rPr>
            <a:t>nghJ ntspapy;</a:t>
          </a:r>
          <a:r>
            <a:rPr lang="en" sz="1600" b="1" dirty="0"/>
            <a:t> (12 </a:t>
          </a:r>
          <a:r>
            <a:rPr lang="en" sz="1600" b="1" dirty="0">
              <a:latin typeface="Tamil Bible" pitchFamily="2" charset="0"/>
            </a:rPr>
            <a:t>csthspfs;</a:t>
          </a:r>
          <a:r>
            <a:rPr lang="en" sz="16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,ufrpakhf</a:t>
          </a:r>
          <a:r>
            <a:rPr lang="en" sz="2000" b="1" dirty="0"/>
            <a:t> (2 </a:t>
          </a:r>
          <a:r>
            <a:rPr lang="en" sz="2000" b="1" dirty="0">
              <a:latin typeface="Tamil Bible" pitchFamily="2" charset="0"/>
            </a:rPr>
            <a:t>csthspfs;</a:t>
          </a:r>
          <a:r>
            <a:rPr lang="en" sz="2000" b="1" dirty="0"/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sthspfspd; nray;jpwd;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</a:t>
          </a:r>
          <a:r>
            <a:rPr lang="en" sz="2000" b="1" dirty="0">
              <a:latin typeface="Tamil Bible" pitchFamily="2" charset="0"/>
            </a:rPr>
            <a:t>ehl;fs;</a:t>
          </a:r>
          <a:r>
            <a:rPr lang="en" sz="2000" b="1" dirty="0"/>
            <a:t> </a:t>
          </a:r>
          <a:r>
            <a:rPr lang="en" sz="2000" b="1" dirty="0">
              <a:latin typeface="Tamil Bible" pitchFamily="2" charset="0"/>
            </a:rPr>
            <a:t>Ma;T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</a:t>
          </a:r>
          <a:r>
            <a:rPr lang="en" sz="2000" b="1" dirty="0">
              <a:latin typeface="Tamil Bible" pitchFamily="2" charset="0"/>
            </a:rPr>
            <a:t>ehl;fs; xspj;Jf; nfhz;ldu;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csthspfspd; Ma;twpf;if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>
              <a:latin typeface="Tamil Bible" pitchFamily="2" charset="0"/>
            </a:rPr>
            <a:t>mtu;fs; [dq;fis kdkbthf;fpdu;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mtu;fs; NahRthit Cf;fg;gLj;jpdu;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g];fhtpy; ,];uNtyu;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mtu;fs; jq;fs; epiyf;fhy;fspd; Nkw;rl;lj;ij ,uj;jj;jhy; mgpN\fk; nra;a Ntz;bapUe;jJ</a:t>
          </a:r>
          <a:r>
            <a:rPr lang="en" sz="1600" b="1" dirty="0"/>
            <a:t> </a:t>
          </a:r>
          <a:br>
            <a:rPr lang="es-ES" sz="1600" b="1" dirty="0"/>
          </a:br>
          <a:r>
            <a:rPr lang="en" sz="1600" b="1" dirty="0"/>
            <a:t>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mtu;fs; tPl;il tpl;L ntspNawpdhy; ,we;JtpLthu;fs;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vupNfhtpy; ,uhfhg;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>
              <a:latin typeface="Tamil Bible" pitchFamily="2" charset="0"/>
            </a:rPr>
            <a:t>mts; [d;dypy; rptg;G fapw;iw fl;b itf;f Ntz;bapUe;jJ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NahR</a:t>
          </a:r>
          <a:r>
            <a:rPr lang="en" sz="1800" b="1" dirty="0"/>
            <a:t>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>
              <a:latin typeface="Tamil Bible" pitchFamily="2" charset="0"/>
            </a:rPr>
            <a:t>mts; tPl;il ntspNawpdhy;&gt; mts; ,we;JtpLths;</a:t>
          </a:r>
          <a:br>
            <a:rPr lang="en" sz="1800" b="1" dirty="0"/>
          </a:b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NahR</a:t>
          </a:r>
          <a:r>
            <a:rPr lang="en" sz="1800" b="1" dirty="0"/>
            <a:t>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53354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ScaleY="116343" custLinFactNeighborY="3718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984764"/>
          <a:ext cx="6768806" cy="65144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csthspfspd; Ma;twpf;if</a:t>
          </a:r>
        </a:p>
      </dsp:txBody>
      <dsp:txXfrm>
        <a:off x="0" y="1984764"/>
        <a:ext cx="6768806" cy="351779"/>
      </dsp:txXfrm>
    </dsp:sp>
    <dsp:sp modelId="{4F5BB67F-9B10-4A84-896B-2D3CF8A6565C}">
      <dsp:nvSpPr>
        <dsp:cNvPr id="0" name=""/>
        <dsp:cNvSpPr/>
      </dsp:nvSpPr>
      <dsp:spPr>
        <a:xfrm>
          <a:off x="0" y="2323514"/>
          <a:ext cx="3384402" cy="2996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[dq;fis kdkbthf;fpdu;</a:t>
          </a:r>
        </a:p>
      </dsp:txBody>
      <dsp:txXfrm>
        <a:off x="0" y="2323514"/>
        <a:ext cx="3384402" cy="299664"/>
      </dsp:txXfrm>
    </dsp:sp>
    <dsp:sp modelId="{A28D5C6D-972F-4F35-8CD7-E0F7C8401561}">
      <dsp:nvSpPr>
        <dsp:cNvPr id="0" name=""/>
        <dsp:cNvSpPr/>
      </dsp:nvSpPr>
      <dsp:spPr>
        <a:xfrm>
          <a:off x="3384403" y="2323514"/>
          <a:ext cx="3384402" cy="299664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NahRthit Cf;fg;gLj;jpdu;</a:t>
          </a:r>
        </a:p>
      </dsp:txBody>
      <dsp:txXfrm>
        <a:off x="3384403" y="2323514"/>
        <a:ext cx="3384402" cy="299664"/>
      </dsp:txXfrm>
    </dsp:sp>
    <dsp:sp modelId="{57C67423-FC5B-4797-8140-59BC8EE7184D}">
      <dsp:nvSpPr>
        <dsp:cNvPr id="0" name=""/>
        <dsp:cNvSpPr/>
      </dsp:nvSpPr>
      <dsp:spPr>
        <a:xfrm rot="10800000">
          <a:off x="0" y="992615"/>
          <a:ext cx="6768806" cy="1001920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sthspfspd; nray;jpwd;</a:t>
          </a:r>
        </a:p>
      </dsp:txBody>
      <dsp:txXfrm rot="-10800000">
        <a:off x="0" y="992615"/>
        <a:ext cx="6768806" cy="351674"/>
      </dsp:txXfrm>
    </dsp:sp>
    <dsp:sp modelId="{0BC1B3AF-405E-4E91-98FC-8EA1AC129EEC}">
      <dsp:nvSpPr>
        <dsp:cNvPr id="0" name=""/>
        <dsp:cNvSpPr/>
      </dsp:nvSpPr>
      <dsp:spPr>
        <a:xfrm>
          <a:off x="0" y="1344289"/>
          <a:ext cx="3384402" cy="29957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 </a:t>
          </a:r>
          <a:r>
            <a:rPr lang="en" sz="2000" b="1" kern="1200" dirty="0">
              <a:latin typeface="Tamil Bible" pitchFamily="2" charset="0"/>
            </a:rPr>
            <a:t>ehl;fs;</a:t>
          </a:r>
          <a:r>
            <a:rPr lang="en" sz="2000" b="1" kern="1200" dirty="0"/>
            <a:t> </a:t>
          </a:r>
          <a:r>
            <a:rPr lang="en" sz="2000" b="1" kern="1200" dirty="0">
              <a:latin typeface="Tamil Bible" pitchFamily="2" charset="0"/>
            </a:rPr>
            <a:t>Ma;T</a:t>
          </a:r>
        </a:p>
      </dsp:txBody>
      <dsp:txXfrm>
        <a:off x="0" y="1344289"/>
        <a:ext cx="3384402" cy="299574"/>
      </dsp:txXfrm>
    </dsp:sp>
    <dsp:sp modelId="{21770E6D-F66A-42CF-A7DE-928960BADAC6}">
      <dsp:nvSpPr>
        <dsp:cNvPr id="0" name=""/>
        <dsp:cNvSpPr/>
      </dsp:nvSpPr>
      <dsp:spPr>
        <a:xfrm>
          <a:off x="3384403" y="1344289"/>
          <a:ext cx="3384402" cy="29957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</a:t>
          </a:r>
          <a:r>
            <a:rPr lang="en" sz="2000" b="1" kern="1200" dirty="0">
              <a:latin typeface="Tamil Bible" pitchFamily="2" charset="0"/>
            </a:rPr>
            <a:t>ehl;fs; xspj;Jf; nfhz;ldu;</a:t>
          </a:r>
        </a:p>
      </dsp:txBody>
      <dsp:txXfrm>
        <a:off x="3384403" y="1344289"/>
        <a:ext cx="3384402" cy="299574"/>
      </dsp:txXfrm>
    </dsp:sp>
    <dsp:sp modelId="{E450371A-17AE-4EA7-B9F1-BFFE689FE574}">
      <dsp:nvSpPr>
        <dsp:cNvPr id="0" name=""/>
        <dsp:cNvSpPr/>
      </dsp:nvSpPr>
      <dsp:spPr>
        <a:xfrm rot="10800000">
          <a:off x="0" y="466"/>
          <a:ext cx="6768806" cy="1001920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sthspfs; nrd;wdu;</a:t>
          </a:r>
        </a:p>
      </dsp:txBody>
      <dsp:txXfrm rot="-10800000">
        <a:off x="0" y="466"/>
        <a:ext cx="6768806" cy="351674"/>
      </dsp:txXfrm>
    </dsp:sp>
    <dsp:sp modelId="{66E0A6B1-8D5A-4220-9D78-110535ADA5F6}">
      <dsp:nvSpPr>
        <dsp:cNvPr id="0" name=""/>
        <dsp:cNvSpPr/>
      </dsp:nvSpPr>
      <dsp:spPr>
        <a:xfrm>
          <a:off x="0" y="352140"/>
          <a:ext cx="3384402" cy="29957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nghJ ntspapy;</a:t>
          </a:r>
          <a:r>
            <a:rPr lang="en" sz="1600" b="1" kern="1200" dirty="0"/>
            <a:t> (12 </a:t>
          </a:r>
          <a:r>
            <a:rPr lang="en" sz="1600" b="1" kern="1200" dirty="0">
              <a:latin typeface="Tamil Bible" pitchFamily="2" charset="0"/>
            </a:rPr>
            <a:t>csthspfs;</a:t>
          </a:r>
          <a:r>
            <a:rPr lang="en" sz="1600" b="1" kern="1200" dirty="0"/>
            <a:t>)</a:t>
          </a:r>
        </a:p>
      </dsp:txBody>
      <dsp:txXfrm>
        <a:off x="0" y="352140"/>
        <a:ext cx="3384402" cy="299574"/>
      </dsp:txXfrm>
    </dsp:sp>
    <dsp:sp modelId="{76A18CC4-4DD7-4B4D-8477-71797658946B}">
      <dsp:nvSpPr>
        <dsp:cNvPr id="0" name=""/>
        <dsp:cNvSpPr/>
      </dsp:nvSpPr>
      <dsp:spPr>
        <a:xfrm>
          <a:off x="3384403" y="352140"/>
          <a:ext cx="3384402" cy="29957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,ufrpakhf</a:t>
          </a:r>
          <a:r>
            <a:rPr lang="en" sz="2000" b="1" kern="1200" dirty="0"/>
            <a:t> (2 </a:t>
          </a:r>
          <a:r>
            <a:rPr lang="en" sz="2000" b="1" kern="1200" dirty="0">
              <a:latin typeface="Tamil Bible" pitchFamily="2" charset="0"/>
            </a:rPr>
            <a:t>csthspfs;</a:t>
          </a:r>
          <a:r>
            <a:rPr lang="en" sz="2000" b="1" kern="1200" dirty="0"/>
            <a:t>)</a:t>
          </a:r>
        </a:p>
      </dsp:txBody>
      <dsp:txXfrm>
        <a:off x="3384403" y="352140"/>
        <a:ext cx="3384402" cy="299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g];fhtpy; ,];uNtyu;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87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806"/>
              </a:lnTo>
              <a:lnTo>
                <a:pt x="172862" y="878806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32545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mtu;fs; jq;fs; epiyf;fhy;fspd; Nkw;rl;lj;ij ,uj;jj;jhy; mgpN\fk; nra;a Ntz;bapUe;jJ</a:t>
          </a:r>
          <a:r>
            <a:rPr lang="en" sz="1600" b="1" kern="1200" dirty="0"/>
            <a:t> </a:t>
          </a:r>
          <a:br>
            <a:rPr lang="es-ES" sz="1600" b="1" kern="1200" dirty="0"/>
          </a:br>
          <a:r>
            <a:rPr lang="en" sz="1600" b="1" kern="1200" dirty="0"/>
            <a:t>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12:7)</a:t>
          </a:r>
        </a:p>
      </dsp:txBody>
      <dsp:txXfrm>
        <a:off x="385639" y="1179100"/>
        <a:ext cx="1633240" cy="1247815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292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532"/>
              </a:lnTo>
              <a:lnTo>
                <a:pt x="172862" y="22925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713950"/>
          <a:ext cx="1710882" cy="10055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mtu;fs; tPl;il tpl;L ntspNawpdhy; ,we;JtpLthu;fs;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12:13)</a:t>
          </a:r>
        </a:p>
      </dsp:txBody>
      <dsp:txXfrm>
        <a:off x="376270" y="2743402"/>
        <a:ext cx="1651978" cy="94666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vupNfhtpy; ,uhfhg;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mts; [d;dypy; rptg;G fapw;iw fl;b itf;f Ntz;bapUe;jJ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NahR</a:t>
          </a:r>
          <a:r>
            <a:rPr lang="en" sz="1800" b="1" kern="1200" dirty="0"/>
            <a:t>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mts; tPl;il ntspNawpdhy;&gt; mts; ,we;JtpLths;</a:t>
          </a:r>
          <a:br>
            <a:rPr lang="en" sz="1800" b="1" kern="1200" dirty="0"/>
          </a:b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NahR</a:t>
          </a:r>
          <a:r>
            <a:rPr lang="en" sz="1800" b="1" kern="1200" dirty="0"/>
            <a:t>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  <a:latin typeface="Tamil Bible" pitchFamily="2" charset="0"/>
              </a:rPr>
              <a:t>fpUigahy; cz;lhd tpag;G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mf;Nlhgu;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Vkhw;wpa J}Jtu;fs;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fpy;fhypy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Uf;fpw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ghsaj;Jf;F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NahRthtpdplj;jpy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Ngha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mtidAk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iuAk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ehq;fs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J}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uNjrj;jpypUe;J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te;jth;fs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vq;fNshNl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cld;gbf;ifgz;Zq;fs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Tamil Bible" pitchFamily="2" charset="0"/>
              </a:rPr>
              <a:t>vd;whh;fs</a:t>
            </a:r>
            <a:r>
              <a:rPr lang="en-US" b="1" dirty="0">
                <a:solidFill>
                  <a:srgbClr val="5B7966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5B7966"/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46939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,uhfhGf;Fk; fpgpNahdpau;fSf;Fk; ,ilapyhd xw;Wikfs; kw;Wk; Ntw;Wikfs; ftdpAq;fs;</a:t>
            </a:r>
            <a:r>
              <a:rPr lang="en" sz="2000" b="1" dirty="0"/>
              <a:t>: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23629" y="5300882"/>
            <a:ext cx="3748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latin typeface="Tamil Bible" pitchFamily="2" charset="0"/>
              </a:rPr>
              <a:t>,J mtu;fis xU rpf;fypy; Mo;j;jpaJ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fpgpNahdpau;fis mopf;fTk;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my;yJ mtu;fNshL cld;gbf;if gz;zTk;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41584"/>
              </p:ext>
            </p:extLst>
          </p:nvPr>
        </p:nvGraphicFramePr>
        <p:xfrm>
          <a:off x="4067175" y="1739339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tpRthr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 %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yf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;$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Wfs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;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mil Bible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,uhfhg;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mil Bible" pitchFamily="2" charset="0"/>
                        </a:rPr>
                        <a:t>fpgpNahdpau;fs;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mbg;gil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Tamil Bible" pitchFamily="2" charset="0"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>
                          <a:latin typeface="Tamil Bible" pitchFamily="2" charset="0"/>
                        </a:rPr>
                        <a:t>Nfl;ly</a:t>
                      </a:r>
                      <a:r>
                        <a:rPr lang="es-ES" b="1" dirty="0">
                          <a:latin typeface="Tamil Bible" pitchFamily="2" charset="0"/>
                        </a:rPr>
                        <a:t>;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>
                          <a:latin typeface="Tamil Bible" pitchFamily="2" charset="0"/>
                        </a:rPr>
                        <a:t>Nfl;ly</a:t>
                      </a:r>
                      <a:r>
                        <a:rPr lang="es-ES" b="1" dirty="0">
                          <a:latin typeface="Tamil Bible" pitchFamily="2" charset="0"/>
                        </a:rPr>
                        <a:t>;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mu;j;jk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;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Tamil Bible" pitchFamily="2" charset="0"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latin typeface="Tamil Bible" pitchFamily="2" charset="0"/>
                        </a:rPr>
                        <a:t>ngha;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latin typeface="Tamil Bible" pitchFamily="2" charset="0"/>
                        </a:rPr>
                        <a:t>ngha;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,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yf;F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Tamil Bible" pitchFamily="2" charset="0"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Tamil Bible" pitchFamily="2" charset="0"/>
                        </a:rPr>
                        <a:t>,</a:t>
                      </a:r>
                      <a:r>
                        <a:rPr lang="es-ES" b="1" dirty="0" err="1">
                          <a:latin typeface="Tamil Bible" pitchFamily="2" charset="0"/>
                        </a:rPr>
                        <a:t>ul;rpf;fg;gLjy</a:t>
                      </a:r>
                      <a:r>
                        <a:rPr lang="es-ES" b="1" dirty="0">
                          <a:latin typeface="Tamil Bible" pitchFamily="2" charset="0"/>
                        </a:rPr>
                        <a:t>;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Tamil Bible" pitchFamily="2" charset="0"/>
                        </a:rPr>
                        <a:t>,</a:t>
                      </a:r>
                      <a:r>
                        <a:rPr lang="es-ES" b="1" dirty="0" err="1">
                          <a:latin typeface="Tamil Bible" pitchFamily="2" charset="0"/>
                        </a:rPr>
                        <a:t>ul;rpf;fg;gLjy</a:t>
                      </a:r>
                      <a:r>
                        <a:rPr lang="es-ES" b="1" dirty="0">
                          <a:latin typeface="Tamil Bible" pitchFamily="2" charset="0"/>
                        </a:rPr>
                        <a:t>;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cldb tpisT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>
                          <a:latin typeface="Tamil Bible" pitchFamily="2" charset="0"/>
                        </a:rPr>
                        <a:t>kPl;G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>
                          <a:latin typeface="Tamil Bible" pitchFamily="2" charset="0"/>
                        </a:rPr>
                        <a:t>kPl;G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  <a:latin typeface="Tamil Bible" pitchFamily="2" charset="0"/>
                        </a:rPr>
                        <a:t>ePz;l fhy tpisT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  <a:latin typeface="Tamil Bible" pitchFamily="2" charset="0"/>
                        </a:rPr>
                        <a:t>KO FbAupik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  <a:latin typeface="Tamil Bible" pitchFamily="2" charset="0"/>
                        </a:rPr>
                        <a:t>gzptpil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3846815"/>
            <a:ext cx="8124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csthspfis tpLtpg;gjw;fhf ,uhfhg; jd;dpr;irahf ngha; nrhd;dhs;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Ug;gpD</a:t>
            </a:r>
            <a:r>
              <a:rPr lang="en" sz="2000" b="1" dirty="0">
                <a:latin typeface="Tamil Bible" pitchFamily="2" charset="0"/>
              </a:rPr>
              <a:t>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fpgpNahdpau;fs; Vkhw;Wk; Nehf;fj;Jld;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je;jpukhf&gt; Ntz;Lnkd;Nw ngha; nrhd;dhu;fs;</a:t>
            </a:r>
            <a:r>
              <a:rPr lang="en" sz="2000" b="1" dirty="0"/>
              <a:t>, (</a:t>
            </a:r>
            <a:r>
              <a:rPr lang="en" sz="2000" b="1" dirty="0">
                <a:latin typeface="Tamil Bible" pitchFamily="2" charset="0"/>
              </a:rPr>
              <a:t>ghu;f;f Mjp</a:t>
            </a:r>
            <a:r>
              <a:rPr lang="en" sz="2000" b="1" dirty="0"/>
              <a:t> 3:1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,];uNtypd; jiytu;fs; Njtdplk; M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yhrid Nfl;fhky; Njhy;tpaile;jdu;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9:14).</a:t>
            </a:r>
          </a:p>
        </p:txBody>
      </p:sp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466" y="1227052"/>
            <a:ext cx="6452047" cy="5573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-17750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mil Bible" pitchFamily="2" charset="0"/>
              </a:rPr>
              <a:t>MrPu;thjKk; rhgKk;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1" y="60828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g;NghJk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rgpf;fg;gl;lth;fs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Myaj;Jf;F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tpwFntl;Lfpwth;fSk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jz;zPh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vLf;fpwth;fSkhd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gzptpilf;fhuuhapUg;gPh;fs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e;j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Copak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cq;fistpl;L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ePq;fkhl;lhJ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77352" y="1214813"/>
            <a:ext cx="6843934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/>
                <a:latin typeface="Tamil Bible" pitchFamily="2" charset="0"/>
              </a:rPr>
              <a:t>fpgpNahdpau;fspd; capiu fhg;ghw;WtJ NjtDila Neub fl;lisia kPWtjhf ,Uf;Fk;</a:t>
            </a:r>
            <a:r>
              <a:rPr lang="en" sz="2000" b="1" dirty="0">
                <a:effectLst/>
              </a:rPr>
              <a:t> (</a:t>
            </a:r>
            <a:r>
              <a:rPr lang="en" sz="2000" b="1" dirty="0">
                <a:effectLst/>
                <a:latin typeface="Tamil Bible" pitchFamily="2" charset="0"/>
              </a:rPr>
              <a:t>cgh</a:t>
            </a:r>
            <a:r>
              <a:rPr lang="en" sz="2000" b="1" dirty="0">
                <a:effectLst/>
              </a:rPr>
              <a:t>. 7:1-2). </a:t>
            </a:r>
            <a:r>
              <a:rPr lang="en" sz="2000" b="1" dirty="0">
                <a:effectLst/>
                <a:latin typeface="Tamil Bible" pitchFamily="2" charset="0"/>
              </a:rPr>
              <a:t>mtu;fSf;F cld;gbf;if nra;jij Nghy cld;gbf;ifia kPWtJk; ghtkhf fUjg;gl;lJ</a:t>
            </a:r>
            <a:r>
              <a:rPr lang="en" sz="2000" b="1" dirty="0">
                <a:effectLst/>
              </a:rPr>
              <a:t> (</a:t>
            </a:r>
            <a:r>
              <a:rPr lang="en" sz="2000" b="1" dirty="0">
                <a:effectLst/>
                <a:latin typeface="Tamil Bible" pitchFamily="2" charset="0"/>
              </a:rPr>
              <a:t>NahR</a:t>
            </a:r>
            <a:r>
              <a:rPr lang="en" sz="2000" b="1" dirty="0">
                <a:effectLst/>
              </a:rPr>
              <a:t>. 9:19; </a:t>
            </a:r>
            <a:r>
              <a:rPr lang="en" sz="2000" b="1" dirty="0">
                <a:effectLst/>
                <a:latin typeface="Tamil Bible" pitchFamily="2" charset="0"/>
              </a:rPr>
              <a:t>rq;</a:t>
            </a:r>
            <a:r>
              <a:rPr lang="en" sz="2000" b="1" dirty="0">
                <a:effectLst/>
              </a:rPr>
              <a:t>. 15:4</a:t>
            </a:r>
            <a:r>
              <a:rPr lang="en" sz="2000" b="1" dirty="0">
                <a:effectLst/>
                <a:latin typeface="Tamil Bible" pitchFamily="2" charset="0"/>
              </a:rPr>
              <a:t>gp</a:t>
            </a:r>
            <a:r>
              <a:rPr lang="en" sz="2000" b="1" dirty="0">
                <a:effectLst/>
              </a:rPr>
              <a:t>). </a:t>
            </a:r>
            <a:r>
              <a:rPr lang="en" sz="2000" b="1" dirty="0">
                <a:effectLst/>
                <a:latin typeface="Tamil Bible" pitchFamily="2" charset="0"/>
              </a:rPr>
              <a:t>,e;j gpur;rid vg;gb jPu;f;fg;gl;lJ</a:t>
            </a:r>
            <a:r>
              <a:rPr lang="en" sz="2000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57" y="4002347"/>
            <a:ext cx="5333920" cy="266696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399" y="1407913"/>
            <a:ext cx="5720992" cy="297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33807" y="4534019"/>
            <a:ext cx="62656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/>
                <a:latin typeface="Tamil Bible" pitchFamily="2" charset="0"/>
              </a:rPr>
              <a:t>NkYk;</a:t>
            </a:r>
            <a:r>
              <a:rPr lang="en" sz="2000" b="1" dirty="0">
                <a:effectLst/>
              </a:rPr>
              <a:t>, </a:t>
            </a:r>
            <a:r>
              <a:rPr lang="en" sz="2000" b="1" dirty="0">
                <a:effectLst/>
                <a:latin typeface="Tamil Bible" pitchFamily="2" charset="0"/>
              </a:rPr>
              <a:t>NjtDila tPl;bw;F jz;zPu; vLj;J nry;gtu;fshTk;&gt; tpwF ntl;Lgtu;fshfTk; ,Ug;gJ mtu;fis NjtDld; njhlu;gpy; itj;jpUf;fpwJ</a:t>
            </a:r>
            <a:r>
              <a:rPr lang="en" sz="2000" b="1" dirty="0">
                <a:effectLst/>
              </a:rPr>
              <a:t>. </a:t>
            </a:r>
            <a:r>
              <a:rPr lang="en" sz="2000" b="1" dirty="0">
                <a:effectLst/>
                <a:latin typeface="Tamil Bible" pitchFamily="2" charset="0"/>
              </a:rPr>
              <a:t>NjtDila fpUigahy;</a:t>
            </a:r>
            <a:r>
              <a:rPr lang="en" sz="2000" b="1" dirty="0">
                <a:effectLst/>
              </a:rPr>
              <a:t>, </a:t>
            </a:r>
            <a:r>
              <a:rPr lang="en" sz="2000" b="1" dirty="0">
                <a:effectLst/>
                <a:latin typeface="Tamil Bible" pitchFamily="2" charset="0"/>
              </a:rPr>
              <a:t>rhgk; MrPu;thjkhf khwpaJ</a:t>
            </a:r>
            <a:r>
              <a:rPr lang="en" sz="2000" b="1" dirty="0">
                <a:effectLst/>
              </a:rPr>
              <a:t>.  “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Jd;khh;f;fDila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kuzj;ij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tpUk;ghky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Jd;khh;f;fd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topiatpl;Lj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jpUk;gpg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gpiog;gijNa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tpUk;GfpNwd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>
                <a:latin typeface="Tamil Bible" pitchFamily="2" charset="0"/>
              </a:rPr>
              <a:t>” </a:t>
            </a:r>
            <a:r>
              <a:rPr lang="en" sz="2000" b="1" dirty="0">
                <a:effectLst/>
              </a:rPr>
              <a:t>(</a:t>
            </a:r>
            <a:r>
              <a:rPr lang="en" sz="2000" b="1" dirty="0">
                <a:effectLst/>
                <a:latin typeface="Tamil Bible" pitchFamily="2" charset="0"/>
              </a:rPr>
              <a:t>vNr</a:t>
            </a:r>
            <a:r>
              <a:rPr lang="en" sz="2000" b="1" dirty="0">
                <a:effectLst/>
              </a:rPr>
              <a:t>.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22923" y="2747111"/>
            <a:ext cx="6441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mtu;fspd; capu; fhg;ghw;wg;gl;lJ&gt; Mdhy; mtu;fs; xU rhgj;jpd; fPo; itf;fg;gl;ldu;</a:t>
            </a:r>
            <a:r>
              <a:rPr lang="en" sz="2000" b="1" dirty="0">
                <a:effectLst/>
              </a:rPr>
              <a:t> (</a:t>
            </a:r>
            <a:r>
              <a:rPr lang="en" sz="2000" b="1" dirty="0">
                <a:effectLst/>
                <a:latin typeface="Tamil Bible" pitchFamily="2" charset="0"/>
              </a:rPr>
              <a:t>NahR</a:t>
            </a:r>
            <a:r>
              <a:rPr lang="en" sz="2000" b="1" dirty="0">
                <a:effectLst/>
              </a:rPr>
              <a:t>. 9:20-23). </a:t>
            </a:r>
            <a:r>
              <a:rPr lang="en" sz="2000" b="1" dirty="0">
                <a:effectLst/>
                <a:latin typeface="Tamil Bible" pitchFamily="2" charset="0"/>
              </a:rPr>
              <a:t>jiyKiw jiyKiwahf Copau;fshf ,Ug;gJ jhd; rhgk;</a:t>
            </a:r>
            <a:r>
              <a:rPr lang="en" sz="2000" b="1" dirty="0">
                <a:effectLst/>
              </a:rPr>
              <a:t>. </a:t>
            </a:r>
            <a:r>
              <a:rPr lang="en" sz="2000" b="1" dirty="0">
                <a:effectLst/>
                <a:latin typeface="Tamil Bible" pitchFamily="2" charset="0"/>
              </a:rPr>
              <a:t>,J mtu;fis NjtDila kf;fSld; neUq;fpa cwtpy; itj;jJ&gt; mtu;fsplkpUe;J mtu;fs; xU NghJk; gpupf;fg;gltpy;iy</a:t>
            </a:r>
            <a:r>
              <a:rPr lang="en" sz="2000" b="1" dirty="0">
                <a:effectLst/>
              </a:rPr>
              <a:t> (</a:t>
            </a:r>
            <a:r>
              <a:rPr lang="en" sz="2000" b="1" dirty="0">
                <a:effectLst/>
                <a:latin typeface="Tamil Bible" pitchFamily="2" charset="0"/>
              </a:rPr>
              <a:t>neNf</a:t>
            </a:r>
            <a:r>
              <a:rPr lang="en" sz="2000" b="1" dirty="0">
                <a:effectLst/>
              </a:rPr>
              <a:t>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019954"/>
            <a:ext cx="91936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amil Bible" pitchFamily="2" charset="0"/>
              </a:rPr>
              <a:t>Njtd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mtu;fSf;F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epakpj;j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vy;yh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gpuNjrq;fisAk</a:t>
            </a:r>
            <a:r>
              <a:rPr lang="en-US" sz="2400" b="1" dirty="0">
                <a:latin typeface="Tamil Bible" pitchFamily="2" charset="0"/>
              </a:rPr>
              <a:t>; ,];</a:t>
            </a:r>
            <a:r>
              <a:rPr lang="en-US" sz="2400" b="1" dirty="0" err="1">
                <a:latin typeface="Tamil Bible" pitchFamily="2" charset="0"/>
              </a:rPr>
              <a:t>uNty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Gj;jpuu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vLj;Jf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nfhs;s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Ntz;bapUe;jJ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me;j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ehLfs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cz;ikahd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NjtidAk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mtUila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topghl;ilAk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epuhfupj;j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fhuzj;jpdhy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mitfs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ntspNaw;wg;gl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Ntz;Lk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Mdhy</a:t>
            </a:r>
            <a:r>
              <a:rPr lang="en-US" sz="2400" b="1" dirty="0">
                <a:latin typeface="Tamil Bible" pitchFamily="2" charset="0"/>
              </a:rPr>
              <a:t>; ,];</a:t>
            </a:r>
            <a:r>
              <a:rPr lang="en-US" sz="2400" b="1" dirty="0" err="1">
                <a:latin typeface="Tamil Bible" pitchFamily="2" charset="0"/>
              </a:rPr>
              <a:t>uNty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Gj;jpuu</a:t>
            </a:r>
            <a:r>
              <a:rPr lang="en-US" sz="2400" b="1" dirty="0">
                <a:latin typeface="Tamil Bible" pitchFamily="2" charset="0"/>
              </a:rPr>
              <a:t>; %</a:t>
            </a:r>
            <a:r>
              <a:rPr lang="en-US" sz="2400" b="1" dirty="0" err="1">
                <a:latin typeface="Tamil Bible" pitchFamily="2" charset="0"/>
              </a:rPr>
              <a:t>yk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mtUila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Fzhjpraj;ij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ntspg;gLj;jp</a:t>
            </a:r>
            <a:r>
              <a:rPr lang="en-US" sz="2400" b="1" dirty="0">
                <a:latin typeface="Tamil Bible" pitchFamily="2" charset="0"/>
              </a:rPr>
              <a:t>&gt; </a:t>
            </a:r>
            <a:r>
              <a:rPr lang="en-US" sz="2400" b="1" dirty="0" err="1">
                <a:latin typeface="Tamil Bible" pitchFamily="2" charset="0"/>
              </a:rPr>
              <a:t>mjd</a:t>
            </a:r>
            <a:r>
              <a:rPr lang="en-US" sz="2400" b="1" dirty="0">
                <a:latin typeface="Tamil Bible" pitchFamily="2" charset="0"/>
              </a:rPr>
              <a:t>; %</a:t>
            </a:r>
            <a:r>
              <a:rPr lang="en-US" sz="2400" b="1" dirty="0" err="1">
                <a:latin typeface="Tamil Bible" pitchFamily="2" charset="0"/>
              </a:rPr>
              <a:t>yk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kdpju;fs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Njtdplk</a:t>
            </a:r>
            <a:r>
              <a:rPr lang="en-US" sz="2400" b="1" dirty="0">
                <a:latin typeface="Tamil Bible" pitchFamily="2" charset="0"/>
              </a:rPr>
              <a:t>; &lt;</a:t>
            </a:r>
            <a:r>
              <a:rPr lang="en-US" sz="2400" b="1" dirty="0" err="1">
                <a:latin typeface="Tamil Bible" pitchFamily="2" charset="0"/>
              </a:rPr>
              <a:t>u;f;fg;gl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Ntz;Lk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vd;gJ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NjtDila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Nehf;fkhf</a:t>
            </a:r>
            <a:r>
              <a:rPr lang="en-US" sz="2400" b="1" dirty="0">
                <a:latin typeface="Tamil Bible" pitchFamily="2" charset="0"/>
              </a:rPr>
              <a:t> ,</a:t>
            </a:r>
            <a:r>
              <a:rPr lang="en-US" sz="2400" b="1" dirty="0" err="1">
                <a:latin typeface="Tamil Bible" pitchFamily="2" charset="0"/>
              </a:rPr>
              <a:t>Ue;jJ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cyfk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KOtJk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ew;nra;jp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miog;G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toq;fg;gl</a:t>
            </a:r>
            <a:r>
              <a:rPr lang="en-US" sz="2400" b="1" dirty="0">
                <a:latin typeface="Tamil Bible" pitchFamily="2" charset="0"/>
              </a:rPr>
              <a:t> ,</a:t>
            </a:r>
            <a:r>
              <a:rPr lang="en-US" sz="2400" b="1" dirty="0" err="1">
                <a:latin typeface="Tamil Bible" pitchFamily="2" charset="0"/>
              </a:rPr>
              <a:t>Ue;jJ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Tamil Bible" pitchFamily="2" charset="0"/>
              </a:rPr>
              <a:t>fhdhdpa</a:t>
            </a:r>
            <a:r>
              <a:rPr lang="en-US" sz="2400" b="1" dirty="0">
                <a:latin typeface="Tamil Bible" pitchFamily="2" charset="0"/>
              </a:rPr>
              <a:t> ,</a:t>
            </a:r>
            <a:r>
              <a:rPr lang="en-US" sz="2400" b="1" dirty="0" err="1">
                <a:latin typeface="Tamil Bible" pitchFamily="2" charset="0"/>
              </a:rPr>
              <a:t>uhfhg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Nkhthgpa</a:t>
            </a:r>
            <a:r>
              <a:rPr lang="en-US" sz="2400" b="1" dirty="0">
                <a:latin typeface="Tamil Bible" pitchFamily="2" charset="0"/>
              </a:rPr>
              <a:t> &amp;j;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Nghd;wtu;fs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rpiy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topg;ghl;bypUe;J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cz;ikahd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NjtDila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topg;ghl;bw;F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jpUk;gpa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midtUk</a:t>
            </a:r>
            <a:r>
              <a:rPr lang="en-US" sz="2400" b="1" dirty="0">
                <a:latin typeface="Tamil Bible" pitchFamily="2" charset="0"/>
              </a:rPr>
              <a:t>;&gt; </a:t>
            </a:r>
            <a:r>
              <a:rPr lang="en-US" sz="2400" b="1" dirty="0" err="1">
                <a:latin typeface="Tamil Bible" pitchFamily="2" charset="0"/>
              </a:rPr>
              <a:t>mtuJ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Nju;e;njLf;fg;gl;l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kf;fSld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jq;fis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xd;wpizj;J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nfhs;s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Ntz;Lk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4434586" y="5657022"/>
            <a:ext cx="521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fr-FR" sz="1600" b="1" dirty="0" err="1">
                <a:latin typeface="Tamil Bible" pitchFamily="2" charset="0"/>
              </a:rPr>
              <a:t>f;iw</a:t>
            </a:r>
            <a:r>
              <a:rPr lang="fr-FR" sz="1600" b="1" dirty="0">
                <a:latin typeface="Tamil Bible" pitchFamily="2" charset="0"/>
              </a:rPr>
              <a:t>];l; Mg;[</a:t>
            </a:r>
            <a:r>
              <a:rPr lang="fr-FR" sz="1600" b="1" dirty="0" err="1">
                <a:latin typeface="Tamil Bible" pitchFamily="2" charset="0"/>
              </a:rPr>
              <a:t>f;l</a:t>
            </a:r>
            <a:r>
              <a:rPr lang="fr-FR" sz="1600" b="1" dirty="0">
                <a:latin typeface="Tamil Bible" pitchFamily="2" charset="0"/>
              </a:rPr>
              <a:t>; </a:t>
            </a:r>
            <a:r>
              <a:rPr lang="fr-FR" sz="1600" b="1" dirty="0" err="1">
                <a:latin typeface="Tamil Bible" pitchFamily="2" charset="0"/>
              </a:rPr>
              <a:t>nyrd</a:t>
            </a:r>
            <a:r>
              <a:rPr lang="fr-FR" sz="1600" b="1" dirty="0">
                <a:latin typeface="Tamil Bible" pitchFamily="2" charset="0"/>
              </a:rPr>
              <a:t>;];</a:t>
            </a:r>
            <a:r>
              <a:rPr lang="fr-FR" sz="1600" b="1" dirty="0"/>
              <a:t>, </a:t>
            </a:r>
            <a:r>
              <a:rPr lang="fr-FR" sz="1600" b="1" dirty="0">
                <a:latin typeface="Tamil Bible" pitchFamily="2" charset="0"/>
              </a:rPr>
              <a:t>gf;</a:t>
            </a:r>
            <a:r>
              <a:rPr lang="fr-FR" sz="1600" b="1" dirty="0"/>
              <a:t>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105485" y="203822"/>
            <a:ext cx="576780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tpRthrj;jpdhNy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uhfhg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vd;Dk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Ntrp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NtTfhuiur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rkhjhdj;NjhNl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Vw;Wf;nfhz;L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fPo;g;gbahjth;fNshNl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$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lr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NrjkhfhjpUe;jhs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vgpNuau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451544" y="3369989"/>
            <a:ext cx="674045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  <a:latin typeface="Tamil Bible" pitchFamily="2" charset="0"/>
              </a:rPr>
              <a:t>,];uNty; [dq;fSf;fhd NjtfpUig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(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  <a:latin typeface="Tamil Bible" pitchFamily="2" charset="0"/>
              </a:rPr>
              <a:t>NahR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,uz;lhk; tha;g;G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Tamil Bible" pitchFamily="2" charset="0"/>
              </a:rPr>
              <a:t>,uhfhgpw;fhd NjtfpUig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Tamil Bible" pitchFamily="2" charset="0"/>
              </a:rPr>
              <a:t>NahR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fLF tpijasT tpRthrk;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,uhfhgpw;F ePl;bf;fg;gl;l cld;gbf;if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Tamil Bible" pitchFamily="2" charset="0"/>
              </a:rPr>
              <a:t>fpgpNahdpau;fSf;fhd NjtfpUig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Vkhw;wpa J}Jtu;fs;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MrPu;thjKk; rhgKk;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613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fhdhdpau;fs; fpUigapd; vy;iyfis kPwptpl;lhu;fs;.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jdhy;jhd;&gt; ,];uNtyUf;F fl;lis: cs;Ns Ngha;&gt; mtu;fs; midtiuAk; nfhd;W&gt; mtu;fspd; cilikfis ifg;gw;Wq;fs;.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6123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236" y="38084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236" y="6403443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6123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236" y="509573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438" y="338139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438" y="5595761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438" y="4302281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61323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,Ug;gpDk;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me;j fpUigapd; vy;iyfis jhz;lhj kf;fs; fhdhdpy; ,d;Dk; ,Ue;jdu;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Tamil Bible" pitchFamily="2" charset="0"/>
              </a:rPr>
              <a:t>Njtd; jq;fSf;F toq;f tpUk;gpa fpUigia Vw;Wf;nfhs;s jahuhf ,Ue;j midtUk; moptpypUe;J fhg;ghw;wg;gl;ldu;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Tamil Bible" pitchFamily="2" charset="0"/>
              </a:rPr>
              <a:t>,];uNty; [dq;fSf;fhd NjtfpUig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Tamil Bible" pitchFamily="2" charset="0"/>
              </a:rPr>
              <a:t>NahRth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,uz;lhk; tha;g;G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E}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dpd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Fkhudhfpa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rpj;jPkpypUe;J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NtTfhuuhfpa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uz;L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ufrpakha;NtTghh;f;Fk;gb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mDg;gp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Njrj;ijAk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vhpNfhitAk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ghh;j;JthUq;fs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053958"/>
              </p:ext>
            </p:extLst>
          </p:nvPr>
        </p:nvGraphicFramePr>
        <p:xfrm>
          <a:off x="2711597" y="2312314"/>
          <a:ext cx="6768806" cy="263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591035" y="4900868"/>
            <a:ext cx="731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gpNyahkpd; Nrhjidapd; Kd; Gjpa jiyKiw gupjhgkhf Njhy;aile;ejpUe;jhYk;&gt; Njtd; mtu;fSf;F ,uz;lhtJ tha;g;ig nfhLj;jhu;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vz;zh</a:t>
            </a:r>
            <a:r>
              <a:rPr lang="en" sz="2000" b="1" dirty="0"/>
              <a:t>. 25:1-3, 31:16; 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549014" y="5842337"/>
            <a:ext cx="6931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,e;j Kiw jpuhl;irf; FiyfNsh&gt; epyj;jpd; goq;fNsh ,y;iy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tpRthrf; fij khj;jpuNk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,uhfhig Nghy</a:t>
            </a:r>
            <a:r>
              <a:rPr lang="en" b="1" dirty="0"/>
              <a:t>), </a:t>
            </a:r>
            <a:r>
              <a:rPr lang="en" b="1" dirty="0">
                <a:latin typeface="Tamil Bible" pitchFamily="2" charset="0"/>
              </a:rPr>
              <a:t>thf;Fg;gz;zg;gl;l Njrj;ij nrhe;jkhf;fp nfhs;s Cf;Ftpj;jJ</a:t>
            </a:r>
            <a:r>
              <a:rPr lang="en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46749" y="1185824"/>
            <a:ext cx="695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NkhNr fhdhid Ma;T nra;a csthspfis mDg;gpa NghJ&gt; kf;fs; cs;Ns Eioa kWj;Jtpl;ldu;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40 Mz;LfSf;F gpwF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Gjpa csthspfs; mDg;gg;gl;ldu;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,jdhy; ntt;NtW tpisTfs; Vw;gl;ld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7" grpId="0" uiExpand="1">
        <p:bldSub>
          <a:bldDgm bld="one"/>
        </p:bldSub>
      </p:bldGraphic>
      <p:bldP spid="8" grpId="0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Tamil Bible" pitchFamily="2" charset="0"/>
              </a:rPr>
              <a:t>,uhfhgpw;fhd NjtfpUig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Tamil Bible" pitchFamily="2" charset="0"/>
              </a:rPr>
              <a:t>NahRth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  <a:latin typeface="Tamil Bible" pitchFamily="2" charset="0"/>
              </a:rPr>
              <a:t>fLF tpijasT tpRthrk;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tpRthrj;jpdhNy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uhfhg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vd;Dk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Ntrp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NtTfhuiur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rkhjhdj;NjhNl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Vw;Wf;nfhz;L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fPo;g;gbahjth;fNshNl$lr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NrjkhfhjpUe;jhs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vgpNuau;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67941" y="1148969"/>
            <a:ext cx="761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,uhfhgpd; tpRthrk; vjd; mbg;gilapy; ,Ue;jJ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Njtdplk; ruzile;j ve;j vupNfh FbapUg;ghsUf;Fk; vd;d ele;jpUf;Fk; vd;gjw;F ,uhfhg; xU cjhuzk;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4919517"/>
            <a:ext cx="7404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mts; vLj;j Kbtpw;fhfTk;&gt; NjtDila nray;ghl;L Kiwiag; gw;wpa GupjYf;fhfTk;&gt; jd; thu;j;ijfSf;F cWjpahd nray;fshy; Mjutspj;jj;jw;fhfTk; Ntjk; mtis ghuhl;LfpwJ</a:t>
            </a:r>
            <a:r>
              <a:rPr lang="en" sz="2000" b="1" dirty="0"/>
              <a:t>;(</a:t>
            </a:r>
            <a:r>
              <a:rPr lang="en" sz="2000" b="1" dirty="0">
                <a:latin typeface="Tamil Bible" pitchFamily="2" charset="0"/>
              </a:rPr>
              <a:t>ahf;NfhG</a:t>
            </a:r>
            <a:r>
              <a:rPr lang="en" sz="2000" b="1" dirty="0"/>
              <a:t>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452622"/>
            <a:ext cx="7404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mtSila ,sk; tpRthrk; NjtDila rpj;jj;ij KOikahf Gupe;Jnfhs;tij Fwpf;ftpy;iy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csthspfSf;F cjtTk;&gt; jd; capiuAk; jd; FLk;gj;jpdupd; capiuAk; fhg;ghw;wTk; mts; jd;dhy; Kbe;j midj;ijAk; nra;jhs;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mwpT gpd;du; tUk;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832858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mts; Njtid ek;gpapUe;jhy;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csthspfSf;F cjt mts; ngha;ia gad;gLj;jpdhs;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551021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,uhfhg;&gt; nrq;fliy fle;jJ Nghd;w midtUk; mwpe;j epfo;Tfis gw;wp NgRtij ftdpAq;fs;. Mdhy; kw;wtu;fs; 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vgpNuau;fspd; NjtDf;F gae;jhYk;&gt; mts; mtUila ,wFfspd; fPo; jQ;rk; GFe;jhs;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-10183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  <a:latin typeface="Tamil Bible" pitchFamily="2" charset="0"/>
              </a:rPr>
              <a:t>,uhfhgpw;F ePl;bf;fg;gl;l cld;gbf;if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-1" y="556965"/>
            <a:ext cx="7667623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vtdhfpYk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cd;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tPl;L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thry;fspypUe;J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ntspNa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Gwg;gl;lhy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mtDila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uj;jg;gopmtd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jiyapd;Nky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Uf;Fk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vq;fs;Nky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Fw;wk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y;iy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cd;NdhNl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tPl;by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Uf;fpwvtd;NkyhfpYk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ifNghlg;gl;lNjahfpy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mtDila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uj;jg;gop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vq;fs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jiyapd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Nky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Uf;Fk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0" y="1955144"/>
            <a:ext cx="782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,uhfhgpd; jhf;fk; kWf;fKbahjJ</a:t>
            </a:r>
            <a:r>
              <a:rPr lang="en" b="1" dirty="0"/>
              <a:t>: </a:t>
            </a:r>
            <a:r>
              <a:rPr lang="en" b="1" dirty="0">
                <a:latin typeface="Tamil Bible" pitchFamily="2" charset="0"/>
              </a:rPr>
              <a:t>ehd; cq;fsplk; jathf (N`]l;) ele;Jnfhz;L cq;fis fhg;ghw;wpNdd;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,g;NghJ ePq;fs; jathf vd;idAk; vd; cwtpdu;fisAk; fhg;ghw;Wq;fs;.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NahRth</a:t>
            </a:r>
            <a:r>
              <a:rPr lang="en" b="1" dirty="0"/>
              <a:t>.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004088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3060054"/>
            <a:ext cx="3184491" cy="1631216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332537" y="2800008"/>
            <a:ext cx="46915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,uhfhg; mij mwpe;jpUf;ftpy;iy 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jhNk ,];uNtyplk; jaTld; ele;J nfhz;lJ Nghy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mjhtJ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jd;Dld; jaTld; ele;J nfhs;Sk;gb ,];uNtyplk; Nfl;Lf; nfhz;lhs;</a:t>
            </a:r>
            <a:r>
              <a:rPr lang="en" sz="2000" b="1" dirty="0"/>
              <a:t> [</a:t>
            </a:r>
            <a:r>
              <a:rPr lang="en" sz="2000" b="1" i="1" dirty="0">
                <a:latin typeface="Tamil Bible" pitchFamily="2" charset="0"/>
              </a:rPr>
              <a:t>N`]l;;</a:t>
            </a:r>
            <a:r>
              <a:rPr lang="en" sz="2000" b="1" dirty="0"/>
              <a:t>] 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299880" y="4624631"/>
            <a:ext cx="45201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vfpg;jpy; kuzj;jpypUe;J jg;gpf;f mtu;fs; epiwNtw;wpa mNj epge;jidfis epiwNtw;WkhW NtTfhuu;fs; ,uhfhgplk; Nfl;lhu;fs;. ,e;j topapy;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,];uNtYldhd NjtDila cld;gbf;ifapy; mtSk; Nru;j;Jf; nfhs;sg;gl;lhs;</a:t>
            </a:r>
            <a:r>
              <a:rPr lang="en" sz="2000" b="1" dirty="0"/>
              <a:t>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-168448" y="454562"/>
            <a:ext cx="77775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Tamil Bible" pitchFamily="2" charset="0"/>
              </a:rPr>
              <a:t>fpgpNahdpau;fSf;fhd NjtfpUig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Tamil Bible" pitchFamily="2" charset="0"/>
              </a:rPr>
              <a:t>NahRth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2388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Calibri</vt:lpstr>
      <vt:lpstr>Aptos</vt:lpstr>
      <vt:lpstr>Tamil Bible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2025-09-18T09:24:05Z</dcterms:created>
  <dcterms:modified xsi:type="dcterms:W3CDTF">2025-10-09T05:25:22Z</dcterms:modified>
</cp:coreProperties>
</file>