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Tamil Bible" pitchFamily="2" charset="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cld;gbf;if ngl;bia gpd;njhlu;tJ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fPo;gbtJ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10 fl;lisfs;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guhkupg;gpy; ek;gpf;if itg;gJ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kd;dh itj;jpUe;j ghj;jpuk;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Njtdhy; epakpf;fg;gl;l jiytu;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fis kjpg;gJ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MNuhDila Nfhy;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1900" b="1" dirty="0">
              <a:latin typeface="Tamil Bible" pitchFamily="2" charset="0"/>
            </a:rPr>
            <a:t>Njtd; ekf;F Kd;ghf nrq;fliy tw;w nra;jhu;</a:t>
          </a:r>
          <a:r>
            <a:rPr lang="en" sz="1900" i="0" u="none" dirty="0"/>
            <a:t> </a:t>
          </a:r>
          <a:r>
            <a:rPr lang="en" sz="1900" b="1" dirty="0"/>
            <a:t>(</a:t>
          </a:r>
          <a:r>
            <a:rPr lang="en" sz="1900" b="1" dirty="0">
              <a:latin typeface="Tamil Bible" pitchFamily="2" charset="0"/>
            </a:rPr>
            <a:t>NahRth</a:t>
          </a:r>
          <a:r>
            <a:rPr lang="en" sz="1900" b="1" dirty="0"/>
            <a:t>, </a:t>
          </a:r>
          <a:r>
            <a:rPr lang="en" sz="1900" b="1" dirty="0">
              <a:latin typeface="Tamil Bible" pitchFamily="2" charset="0"/>
            </a:rPr>
            <a:t>fhNyg;</a:t>
          </a:r>
          <a:r>
            <a:rPr lang="en" sz="1900" b="1" dirty="0"/>
            <a:t>, </a:t>
          </a:r>
          <a:r>
            <a:rPr lang="en" sz="1900" b="1" dirty="0">
              <a:latin typeface="Tamil Bible" pitchFamily="2" charset="0"/>
            </a:rPr>
            <a:t>vfpg;jpypUe;J te;j jiyKiwapypUe;J ,d;Dk; capUld; ,Ue;j rpyu;</a:t>
          </a:r>
          <a:r>
            <a:rPr lang="en" sz="1900" b="1" dirty="0"/>
            <a:t>)</a:t>
          </a:r>
          <a:endParaRPr lang="es-ES" sz="19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latin typeface="Tamil Bible" pitchFamily="2" charset="0"/>
            </a:rPr>
            <a:t>c</a:t>
          </a:r>
          <a:r>
            <a:rPr lang="en" sz="2000" b="1" dirty="0">
              <a:latin typeface="Tamil Bible" pitchFamily="2" charset="0"/>
            </a:rPr>
            <a:t>q;fSf;F Kd;ghfNt Njtd; Nahu;jhd; ejpia tw;w nra;jhu;</a:t>
          </a:r>
          <a:r>
            <a:rPr lang="en" sz="2000" b="0" i="0" u="none" dirty="0"/>
            <a:t> </a:t>
          </a: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ghiytdj;jpy; gpwe;J&gt; fhdhid ifg;gw;w tpjpf;fg;gl;l Gjpa jiyKiw</a:t>
          </a:r>
          <a:r>
            <a:rPr lang="en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cld;gbf;if ngl;bia gpd;njhlu;tJ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fPo;gbtJ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10 fl;lisfs;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guhkupg;gpy; ek;gpf;if itg;gJ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kd;dh itj;jpUe;j ghj;jpuk;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Njtdhy; epakpf;fg;gl;l jiytu;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fis kjpg;gJ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MNuhDila Nfhy;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latin typeface="Tamil Bible" pitchFamily="2" charset="0"/>
            </a:rPr>
            <a:t>Njtd; ekf;F Kd;ghf nrq;fliy tw;w nra;jhu;</a:t>
          </a:r>
          <a:r>
            <a:rPr lang="en" sz="1900" i="0" u="none" kern="1200" dirty="0"/>
            <a:t> </a:t>
          </a:r>
          <a:r>
            <a:rPr lang="en" sz="1900" b="1" kern="1200" dirty="0"/>
            <a:t>(</a:t>
          </a:r>
          <a:r>
            <a:rPr lang="en" sz="1900" b="1" kern="1200" dirty="0">
              <a:latin typeface="Tamil Bible" pitchFamily="2" charset="0"/>
            </a:rPr>
            <a:t>NahRth</a:t>
          </a:r>
          <a:r>
            <a:rPr lang="en" sz="1900" b="1" kern="1200" dirty="0"/>
            <a:t>, </a:t>
          </a:r>
          <a:r>
            <a:rPr lang="en" sz="1900" b="1" kern="1200" dirty="0">
              <a:latin typeface="Tamil Bible" pitchFamily="2" charset="0"/>
            </a:rPr>
            <a:t>fhNyg;</a:t>
          </a:r>
          <a:r>
            <a:rPr lang="en" sz="1900" b="1" kern="1200" dirty="0"/>
            <a:t>, </a:t>
          </a:r>
          <a:r>
            <a:rPr lang="en" sz="1900" b="1" kern="1200" dirty="0">
              <a:latin typeface="Tamil Bible" pitchFamily="2" charset="0"/>
            </a:rPr>
            <a:t>vfpg;jpypUe;J te;j jiyKiwapypUe;J ,d;Dk; capUld; ,Ue;j rpyu;</a:t>
          </a:r>
          <a:r>
            <a:rPr lang="en" sz="1900" b="1" kern="1200" dirty="0"/>
            <a:t>)</a:t>
          </a:r>
          <a:endParaRPr lang="es-ES" sz="19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amil Bible" pitchFamily="2" charset="0"/>
            </a:rPr>
            <a:t>c</a:t>
          </a:r>
          <a:r>
            <a:rPr lang="en" sz="2000" b="1" kern="1200" dirty="0">
              <a:latin typeface="Tamil Bible" pitchFamily="2" charset="0"/>
            </a:rPr>
            <a:t>q;fSf;F Kd;ghfNt Njtd; Nahu;jhd; ejpia tw;w nra;jhu;</a:t>
          </a:r>
          <a:r>
            <a:rPr lang="en" sz="2000" b="0" i="0" u="none" kern="1200" dirty="0"/>
            <a:t> </a:t>
          </a: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ghiytdj;jpy; gpwe;J&gt; fhdhid ifg;gw;w tpjpf;fg;gl;l Gjpa jiyKiw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  <a:latin typeface="Tamil Bible" pitchFamily="2" charset="0"/>
              </a:rPr>
              <a:t>fpUigapd; epidTrpd;dq;fs;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mf;Nlhgu;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88614" y="2124625"/>
            <a:ext cx="421704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Nahu;jhd</a:t>
            </a:r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s-ES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ejpapd</a:t>
            </a:r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s-ES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iky;fw;fs</a:t>
            </a:r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fliy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cyh;e;j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jiuahf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khw;wpdhh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Mw;iwf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fhy;eilaha;f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fle;jhh;fs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mq;Nf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mthpy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fsp$h;e;Njhk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1"/>
                </a:solidFill>
                <a:latin typeface="Tamil Bible" pitchFamily="2" charset="0"/>
              </a:rPr>
              <a:t>rq;fPjk;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fly;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fz;L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tpyfp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Xbw;W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Nahh;jhd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gpd;dpl;Lj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amil Bible" pitchFamily="2" charset="0"/>
              </a:rPr>
              <a:t>jpUk;gpdJ</a:t>
            </a:r>
            <a:r>
              <a:rPr lang="en-US" b="1" dirty="0">
                <a:solidFill>
                  <a:schemeClr val="tx1"/>
                </a:solidFill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1"/>
                </a:solidFill>
                <a:latin typeface="Tamil Bible" pitchFamily="2" charset="0"/>
              </a:rPr>
              <a:t>rq;fPjk;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387819" y="5059239"/>
            <a:ext cx="61967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Nahu;jhd; ejpf;Fs; EiotJ ,NaRtpd; kPJ mNj tpisit Vw;gLj;jpaJ&gt; mtu; gupRj;j Mtpahy; mjpfhuk; ngw;wtuhf&gt; ghtj;jpypUe;J ek;ik tpLtpj;J epj;jpa [Ptid nfhLg;gJ vd;w jdJ gzpia epiwNtw;wdhu;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</a:t>
            </a:r>
            <a:r>
              <a:rPr lang="en" sz="2000" b="1" dirty="0"/>
              <a:t> 1:9-11;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35371" y="3788579"/>
            <a:ext cx="587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,Ug;gpDk; vyprhTf;F&gt; mNj epfo;T gupRj;j Mtpapd; tuNtw;gpd; milahskhf ,Ue;jJ. ,J mtuJ gzpia epiwNtw;w mtUf;F cjtpaJ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,uh[h</a:t>
            </a:r>
            <a:r>
              <a:rPr lang="en" sz="2000" b="1" dirty="0"/>
              <a:t>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35371" y="2768292"/>
            <a:ext cx="5798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w;Gjkhf Nahu;jhd; ejpia fle;J&gt; Njt gpurd;dj;jpw;F nfhz;L tug;gl;lJ vypahTf;F xU ajhu;j;jkhf ,Ue;jJ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,uh[h</a:t>
            </a:r>
            <a:r>
              <a:rPr lang="en" sz="2000" b="1" dirty="0"/>
              <a:t> 2:1, 7, 8, 11).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02713" y="1173019"/>
            <a:ext cx="6181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rq;fliyAk; Nahu;jhidAk; fle;J nrd;wJ kPl;gpd; tuyhw;wpy; iky;fw;fshfTk; gpd;dp gpize;j ,uz;L tuyhw;W epfo;TfshFk;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66:6; 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114).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d;whf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mit ghtj;jpypUe;J ekJ tpLjiyiaAk; epj;jpa [Ptid miltijAk; Fwpf;fpd;wd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1" grpId="0"/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438209" y="944858"/>
            <a:ext cx="11506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Tamil Bible" pitchFamily="2" charset="0"/>
              </a:rPr>
              <a:t>vdNt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fu;j;jUila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md;Gs;s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jaitAk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Vuhskhd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fdpthd</a:t>
            </a:r>
            <a:r>
              <a:rPr lang="en-US" sz="2800" b="1" dirty="0">
                <a:latin typeface="Tamil Bible" pitchFamily="2" charset="0"/>
              </a:rPr>
              <a:t> ,</a:t>
            </a:r>
            <a:r>
              <a:rPr lang="en-US" sz="2800" b="1" dirty="0" err="1">
                <a:latin typeface="Tamil Bible" pitchFamily="2" charset="0"/>
              </a:rPr>
              <a:t>uf;fq;fisAk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epidtpy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nfhs;Nthk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>
                <a:latin typeface="Tamil Bible" pitchFamily="2" charset="0"/>
              </a:rPr>
              <a:t>,];</a:t>
            </a:r>
            <a:r>
              <a:rPr lang="en-US" sz="2800" b="1" dirty="0" err="1">
                <a:latin typeface="Tamil Bible" pitchFamily="2" charset="0"/>
              </a:rPr>
              <a:t>uNty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kf;fisg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NghyNt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ehKk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ekJ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rhl;rpfisf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fw;fshf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ehl;b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mtw;wpy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ekf;fhf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nra;jtw;wpd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mUikahd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fijia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nghwpg;Nghk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ek;Kila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gpuahzj;jpy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ek;Kld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ele;J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nfhz;l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tpjj;ij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kWguprPyid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NghJ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ed;wpAzu;Tld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cUfpa</a:t>
            </a:r>
            <a:r>
              <a:rPr lang="en-US" sz="2800" b="1" dirty="0">
                <a:latin typeface="Tamil Bible" pitchFamily="2" charset="0"/>
              </a:rPr>
              <a:t> ,</a:t>
            </a:r>
            <a:r>
              <a:rPr lang="en-US" sz="2800" b="1" dirty="0" err="1">
                <a:latin typeface="Tamil Bible" pitchFamily="2" charset="0"/>
              </a:rPr>
              <a:t>jaq;fspypUe;J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fh;j;jh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vdf;Fr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nra;j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vy;yh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cgfhuq;fSf;fhfTk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mtUf;F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vd;dj;ijr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nrYj;JNtd</a:t>
            </a:r>
            <a:r>
              <a:rPr lang="en-US" sz="2800" b="1" dirty="0">
                <a:latin typeface="Tamil Bible" pitchFamily="2" charset="0"/>
              </a:rPr>
              <a:t>;. ,</a:t>
            </a:r>
            <a:r>
              <a:rPr lang="en-US" sz="2800" b="1" dirty="0" err="1">
                <a:latin typeface="Tamil Bible" pitchFamily="2" charset="0"/>
              </a:rPr>
              <a:t>ul;rpg;gpd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ghj;jpuj;ij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vLj;Jf;nfhz;L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fh;j;jUila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ehkj;ijj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njhOJnfhs;SNtd</a:t>
            </a:r>
            <a:r>
              <a:rPr lang="en-US" sz="2800" b="1" dirty="0">
                <a:latin typeface="Tamil Bible" pitchFamily="2" charset="0"/>
              </a:rPr>
              <a:t>;. </a:t>
            </a:r>
            <a:r>
              <a:rPr lang="en-US" sz="2800" b="1" dirty="0" err="1">
                <a:latin typeface="Tamil Bible" pitchFamily="2" charset="0"/>
              </a:rPr>
              <a:t>ehd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fh;j;jUf;Fr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nra;j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nghUj;jidfis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[</a:t>
            </a:r>
            <a:r>
              <a:rPr lang="en-US" sz="2800" b="1" dirty="0" err="1">
                <a:latin typeface="Tamil Bible" pitchFamily="2" charset="0"/>
              </a:rPr>
              <a:t>dq;fnsy;yhUf;F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Kd;ghfTk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nrYj;JNtd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." </a:t>
            </a:r>
            <a:r>
              <a:rPr lang="en-US" sz="2800" b="1" dirty="0" err="1">
                <a:latin typeface="Tamil Bible" pitchFamily="2" charset="0"/>
              </a:rPr>
              <a:t>rq;fPjk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 116:12-14 </a:t>
            </a:r>
            <a:r>
              <a:rPr lang="en-US" sz="2800" b="1" dirty="0" err="1">
                <a:latin typeface="Tamil Bible" pitchFamily="2" charset="0"/>
              </a:rPr>
              <a:t>vd;W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mwptpg;Nghk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6889698" y="5643038"/>
            <a:ext cx="445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Afq;fspd; thQ;ir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gf;</a:t>
            </a:r>
            <a:r>
              <a:rPr lang="en" sz="1600" b="1" dirty="0"/>
              <a:t>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7837696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7837716" y="37641"/>
            <a:ext cx="4408714" cy="63709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g+kpapd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rfy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[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dq;fSk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fh;j;jUila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fuk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gyj;jnjd;W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mwpAk;gbf;F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rfy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ehSk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Njtdhfpa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fh;j;jUf;Fg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gag;gLk;gbf;Fk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Njtdhfpa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rpte;j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rKj;jpuj;jpd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jz;zPiu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ehq;fs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fle;J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jPUkl;Lk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vq;fSf;F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Kd;ghf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tw;wpg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Nghfg;gz;zpdJNghy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Njtdhfpa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Nahh;jhdpd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jz;zPUf;Fk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nra;J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mij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cq;fSf;F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Kd;ghf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fle;J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jPUksTk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tw;wpg;Nghfg;gz;zpdhh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mwpaf;fltPh;fs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vd;whd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NahRth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6" y="3743380"/>
            <a:ext cx="48567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Nahu;jhid fle;Jnry;Yjy;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gupRj;jj;jpd; Njit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mw;Gjq;fs;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pidj;Jg;ghu; kwf;fhNj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epidT$Utjw;fhd rpd;dq;fs;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wjpapd; Mgj;Jf;fs;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Nahu;jhd; ejpapd; iky;fw;fs;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0" y="27718"/>
            <a:ext cx="6631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tre;j fhyk;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kioAk; cUFk; gdpAk; Nahu;jhd; ejpia epuk;gp topAk; msTf;F epug;gpAs;sd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mjd; ePu; rhTf;fliy Nehf;fp Ntfkhf gha;e;J nfhz;bUe;jJ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Mokw;w gFjpfspy; $l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Nahu;jhid flf;fpwJ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my;yJ ejpia fle;J nry;tJ kpfTk; Mgj;jhdJ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0" y="2449403"/>
            <a:ext cx="6631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kdpjDf;F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,J rhj;jpakw;wJ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,J kpfTk; vspjhdJ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ghpRj;jk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gz;zpf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nfhz;L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Nahu;jid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fle;J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nry;Yq;fs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0" y="1560963"/>
            <a:ext cx="6713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ajhdtu;fs;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fu;g;gpzpg; ngz;fs;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Foe;ijfs;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kw;Wk; fhy;eilfis Rke;Jnfhz;L&gt; xU KO fpuhkKk; mij vg;gb fle;J nry;y KbAk;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Nahu;jhid fle;J nry;Yjy;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NahRth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gupRj;jj;jpd; Njit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dq;fis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cq;fisg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ghpRj;jk;gz;zpf;nfhs;Sq;fs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ehisf;Ff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eLtpNy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mw;Gjq;fisr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nra;thh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vd;whd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0" y="1164770"/>
            <a:ext cx="768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40 Mz;Lfshf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Nkf];jk;gk; Mrupg;Gf;$lhuj;ij tpl;L Gwg;gLtjw;fhd Neuj;ij Fwpj;jJ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NkYk; cld;gbf;if ngl;b mjd; Gjpa ,lj;jpw;F topelj;jpaJ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960125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299" y="1995373"/>
            <a:ext cx="45910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Gwg;glNtz;ba Neuk; te;Jtpl;lJ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mtu;fs; rpj;jPkpy; Kfhkpl;L Nahu;jhDf;F FWf;Nf #d;W ehl;fs; Kfhkpl;ldu;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gpd;du; mtu;fs; thf;Fg;gz;zg;gl;l Njrj;jpw;Fs; cld;gbf;if ngl;bia gpd;njhlu cj;juit ngw;wdu;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40528" y="4058216"/>
            <a:ext cx="45243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xU Kd;epge;jid ,Ue;jJ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mtu;fs; gupRj;jg;gLj;jgl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3:5). </a:t>
            </a:r>
            <a:r>
              <a:rPr lang="en" sz="2000" b="1" dirty="0">
                <a:latin typeface="Tamil Bible" pitchFamily="2" charset="0"/>
              </a:rPr>
              <a:t>,e;j jw;gpujp\;il Rj;jpfupg;gpd; rlq;ifAk;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ruPuj;ijAk; MilfisAk; Rj;jfupj;jy;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ghtj;ij iftpLjy;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kw;Wk; NjtDila fl;lisfSf;F fPo;gbtjw;F Vw;Wf;nfhs;Sk; kdg;ghd;ikiaAk; nfhz;bUe;jJ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NjtDila mw;Gjq;fs;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NkNyapUe;J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XbtUfpw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jz;zPh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epd;W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rhh;jhDf;fLj;j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Mjhk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Ch;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tiuf;Fk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Ftpayhff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Ftpe;jJ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cg;Gf;fly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vd;Dk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rkdhd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ntspapd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flYf;F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XbtUfpw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jz;zPh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gphpe;J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Xbw;W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dq;fs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vhpNfhTf;F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vjpNu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fle;JNghdhh;fs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351812" y="1521957"/>
            <a:ext cx="5840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NjtNd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mjpraq;fisr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nra;fpwth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72:18). </a:t>
            </a:r>
            <a:r>
              <a:rPr lang="en" sz="2000" b="1" dirty="0">
                <a:latin typeface="Tamil Bible" pitchFamily="2" charset="0"/>
              </a:rPr>
              <a:t>vdNt jhd;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mtiu xNu Njtdhf mq;fpfupf;fpNwhk;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86:10); </a:t>
            </a:r>
            <a:r>
              <a:rPr lang="en-US" sz="2000" b="1" dirty="0" err="1">
                <a:latin typeface="Tamil Bible" pitchFamily="2" charset="0"/>
              </a:rPr>
              <a:t>fh;j;jUila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nray;fis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epidT$UfpNwhk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77:11); </a:t>
            </a: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mjpraq;fisAk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tpthpj;Jr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nrhy;Nthk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351812" y="3262033"/>
            <a:ext cx="58401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vy;yhtw;iwAk; gilj;j mtUf;F vJTNk kpfTk; fbdkhdNjh my;yJ Mr;ru;akhdNjh my;y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vNu</a:t>
            </a:r>
            <a:r>
              <a:rPr lang="en" sz="2000" b="1" dirty="0"/>
              <a:t>. 32:17; </a:t>
            </a:r>
            <a:r>
              <a:rPr lang="en" sz="2000" b="1" dirty="0">
                <a:latin typeface="Tamil Bible" pitchFamily="2" charset="0"/>
              </a:rPr>
              <a:t>Y}f;fh</a:t>
            </a:r>
            <a:r>
              <a:rPr lang="en" sz="2000" b="1" dirty="0"/>
              <a:t> 1:37). </a:t>
            </a:r>
            <a:r>
              <a:rPr lang="en" sz="2000" b="1" dirty="0">
                <a:latin typeface="Tamil Bible" pitchFamily="2" charset="0"/>
              </a:rPr>
              <a:t>vdNt mtu; ek; tho;f;ifapYk; mw;Gjq;fis nra;a KbAk; vd;W ehk; ek;gyhk;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107:8).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-21772" y="5530007"/>
            <a:ext cx="7456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Nahu;jhd; ejpiaf; flg;gJ NjtDila mjpraq;fspy; xd;whFk;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,J jPu;f;fjuprdkhf Njtd; ek;kpy; epfo;j;Jtjhf thf;F</a:t>
            </a:r>
            <a:r>
              <a:rPr lang="en-US" sz="2000" b="1" dirty="0">
                <a:latin typeface="Tamil Bible" pitchFamily="2" charset="0"/>
              </a:rPr>
              <a:t>W</a:t>
            </a:r>
            <a:r>
              <a:rPr lang="en" sz="2000" b="1" dirty="0">
                <a:latin typeface="Tamil Bible" pitchFamily="2" charset="0"/>
              </a:rPr>
              <a:t>jpaspj;j kw;nwhU ngupa mjpraj;ij Rl;bf;fhl;Lfp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wJ</a:t>
            </a:r>
            <a:r>
              <a:rPr lang="en" sz="2000" b="1" dirty="0">
                <a:solidFill>
                  <a:schemeClr val="bg1"/>
                </a:solidFill>
              </a:rPr>
              <a:t>: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guNyhf fhdhDf;Fs; Eiojy;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rfupah</a:t>
            </a:r>
            <a:r>
              <a:rPr lang="en" sz="2000" b="1" dirty="0"/>
              <a:t>. 8:6-8).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145001" y="2924785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epidj;Jg;ghu; kwf;fhNj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NahRth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epidT$Utjw;fhd rpd;dq;fs;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ehis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e;jf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Vnjd;W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gps;isfs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cq;fisf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Nfl;Fk;NghJ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;: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nrhy;Yq;fs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-2723" y="1341501"/>
            <a:ext cx="78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Ntjhfkj;jpy;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xU milahsj;jpw;F gy mu;j;jq;fs; ,Uf;fyhk;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>
                  <a:latin typeface="Tamil Bible" pitchFamily="2" charset="0"/>
                </a:rPr>
                <a:t>xU mw;Gjkhd nray;</a:t>
              </a:r>
              <a:r>
                <a:rPr lang="en" b="1" kern="1200" dirty="0"/>
                <a:t>(1 </a:t>
              </a:r>
              <a:r>
                <a:rPr lang="en" b="1" kern="1200" dirty="0">
                  <a:latin typeface="Tamil Bible" pitchFamily="2" charset="0"/>
                </a:rPr>
                <a:t>,uh[h</a:t>
              </a:r>
              <a:r>
                <a:rPr lang="en" b="1" kern="1200" dirty="0"/>
                <a:t>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>
                  <a:latin typeface="Tamil Bible" pitchFamily="2" charset="0"/>
                </a:rPr>
                <a:t>VNjh xU rpd;dk;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en" b="1" kern="1200" dirty="0">
                  <a:latin typeface="Tamil Bible" pitchFamily="2" charset="0"/>
                </a:rPr>
                <a:t>Mjp</a:t>
              </a:r>
              <a:r>
                <a:rPr lang="en" b="1" kern="1200" dirty="0"/>
                <a:t>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>
                  <a:latin typeface="Tamil Bible" pitchFamily="2" charset="0"/>
                </a:rPr>
                <a:t>xU vr;rupf;fiapd; milahsk;</a:t>
              </a:r>
              <a:r>
                <a:rPr lang="en" b="1" kern="1200" dirty="0"/>
                <a:t>(</a:t>
              </a:r>
              <a:r>
                <a:rPr lang="en" b="1" kern="1200" dirty="0">
                  <a:latin typeface="Tamil Bible" pitchFamily="2" charset="0"/>
                </a:rPr>
                <a:t>ahj;</a:t>
              </a:r>
              <a:r>
                <a:rPr lang="en" b="1" kern="1200" dirty="0"/>
                <a:t>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>
                  <a:latin typeface="Tamil Bible" pitchFamily="2" charset="0"/>
                </a:rPr>
                <a:t>xU jdpj;Jtkhd milahsk;</a:t>
              </a:r>
              <a:r>
                <a:rPr lang="en" b="1" kern="1200" dirty="0"/>
                <a:t>(</a:t>
              </a:r>
              <a:r>
                <a:rPr lang="en" b="1" kern="1200" dirty="0">
                  <a:latin typeface="Tamil Bible" pitchFamily="2" charset="0"/>
                </a:rPr>
                <a:t>vNr</a:t>
              </a:r>
              <a:r>
                <a:rPr lang="en" b="1" kern="1200" dirty="0"/>
                <a:t>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76744" y="1865266"/>
            <a:ext cx="2535000" cy="1365960"/>
            <a:chOff x="9798514" y="1865266"/>
            <a:chExt cx="2303500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23897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>
                  <a:latin typeface="Tamil Bible" pitchFamily="2" charset="0"/>
                </a:rPr>
                <a:t>xU epidTr; rpd;dk;</a:t>
              </a:r>
              <a:r>
                <a:rPr lang="en" b="1" kern="1200" dirty="0"/>
                <a:t>(</a:t>
              </a:r>
              <a:r>
                <a:rPr lang="en" b="1" kern="1200" dirty="0">
                  <a:latin typeface="Tamil Bible" pitchFamily="2" charset="0"/>
                </a:rPr>
                <a:t>Mjp</a:t>
              </a:r>
              <a:r>
                <a:rPr lang="en" b="1" kern="1200" dirty="0"/>
                <a:t>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0" y="3205560"/>
            <a:ext cx="7151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Nahu;jhdpypUe;J vLf;fg;gl;l 12 fw;fis&gt; NahRth xU milahskhf mikj;jJ&gt; mit gpe;ija tifia Nru;e;jJ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xU epidTrpd;dk;</a:t>
            </a:r>
            <a:r>
              <a:rPr lang="en" sz="2000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-2723" y="4946375"/>
            <a:ext cx="7376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Gjpa jiyKiwapdu; Njtd; vd;d nra;jhu; vd;gij mwpa Ntz;bapUe;jJ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mtu;fSila ek;gpf;if NjtDila mw;Gjq;fis mbg;gilahf nfhz;bUf;f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mwpit jq;fs; gps;isfSf;F njupag;gLj;JtJ ngw;Nwhupd; nghWg;ghFk;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4:9). </a:t>
            </a:r>
            <a:r>
              <a:rPr lang="en" sz="2000" b="1" dirty="0">
                <a:latin typeface="Tamil Bible" pitchFamily="2" charset="0"/>
              </a:rPr>
              <a:t>,e;j mwpitf; nfhz;L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xt;nthUtUk; ek; nrhe;j ek;gpf;ifapd;gb tho Ntz;Lk;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0" y="4120277"/>
            <a:ext cx="7073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epidTfis jhz;b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fw;fis mikf;Fk;gb Njtd; Nfl;lNghJ mtu; kdjpy; itj;jpUe;j Nehf;fk; vd;d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749" y="441117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  <a:latin typeface="Tamil Bible" pitchFamily="2" charset="0"/>
              </a:rPr>
              <a:t>kwjpapd; Mgj;Jf;fs;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g;gb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,];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Gj;jpuh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fh;j;jhpd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ghh;itf;Fg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nghy;yhg;ghdijr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fh;j;jiu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kwe;J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ghfhy;fisAk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Njhg;G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tpf;fpufq;fisAk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Nrtpf;fpwNghJ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epahajpgjpfs;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0" y="138112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fpy;fhypy; 12 epidTfw;fis epWTtjpy;&gt; NahRth ,uz;L tp\aq;fis typAWj;jpdhu;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985474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22083" y="4248279"/>
            <a:ext cx="637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Gjpa jiyKiwapdu; jq;fs; ngw;Nwhu; nra;Ak; mNj jtiw nra;Ak; mghaj;jpy; ,Ue;jdu;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NjtDila kfj;jhd nray;fis kwj;jy;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Jujp\;ltrkhf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mtufs;; kwe;Jtpl;lhu;fs;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mjd; tpisTfisAk; mtu;fs; mDgtpj;jhu;fs;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epah</a:t>
            </a:r>
            <a:r>
              <a:rPr lang="en" sz="2000" b="1" dirty="0"/>
              <a:t>.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22083" y="5850765"/>
            <a:ext cx="8581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mg;gbahdhy;&gt; Njtd; ek; Kd;Ndhu;fis vt;thW guhkupj;jhu; vd;gijAk;&gt; NjtDila typikkpf;f fuj;ij ek; fz;fshy; fz;l jUzq;fisAk; ek; kdjpy; gRikahf itj;jpUg;gJ vt;tsT Kf;fpak;</a:t>
            </a:r>
            <a:r>
              <a:rPr lang="en" sz="2000" b="1" dirty="0"/>
              <a:t>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2470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Tamil Bible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2025-09-23T16:48:06Z</dcterms:created>
  <dcterms:modified xsi:type="dcterms:W3CDTF">2025-10-14T05:18:42Z</dcterms:modified>
</cp:coreProperties>
</file>