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Tamil Bible" pitchFamily="2" charset="0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A1730B"/>
              </a:solidFill>
              <a:latin typeface="Tamil Bible" pitchFamily="2" charset="0"/>
            </a:rPr>
            <a:t>mf;fpukk; gw;wpa tp\ak;</a:t>
          </a:r>
          <a:endParaRPr lang="es-ES" sz="2400" dirty="0">
            <a:solidFill>
              <a:srgbClr val="A1730B"/>
            </a:solidFill>
            <a:latin typeface="Tamil Bible" pitchFamily="2" charset="0"/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207D0D"/>
              </a:solidFill>
              <a:latin typeface="Tamil Bible" pitchFamily="2" charset="0"/>
            </a:rPr>
            <a:t>ePjp njhlu;ghd tp\ak;</a:t>
          </a:r>
          <a:endParaRPr lang="es-ES" sz="2400" dirty="0">
            <a:solidFill>
              <a:srgbClr val="207D0D"/>
            </a:solidFill>
            <a:latin typeface="Tamil Bible" pitchFamily="2" charset="0"/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0F6F68"/>
              </a:solidFill>
              <a:latin typeface="Tamil Bible" pitchFamily="2" charset="0"/>
            </a:rPr>
            <a:t>Nghu; gw;wpa Ntjj;jpd; fUj;J</a:t>
          </a:r>
          <a:endParaRPr lang="es-ES" sz="2400" dirty="0">
            <a:solidFill>
              <a:srgbClr val="0F6F68"/>
            </a:solidFill>
            <a:latin typeface="Tamil Bible" pitchFamily="2" charset="0"/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232098"/>
              </a:solidFill>
              <a:latin typeface="Tamil Bible" pitchFamily="2" charset="0"/>
            </a:rPr>
            <a:t>mtu;fspd; nrhe;j tpUg;gj;jhy; mopf;fg;gl;lJ</a:t>
          </a:r>
          <a:endParaRPr lang="es-ES" sz="2000" dirty="0">
            <a:solidFill>
              <a:srgbClr val="232098"/>
            </a:solidFill>
            <a:latin typeface="Tamil Bible" pitchFamily="2" charset="0"/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>
              <a:solidFill>
                <a:srgbClr val="842076"/>
              </a:solidFill>
              <a:latin typeface="Tamil Bible" pitchFamily="2" charset="0"/>
            </a:rPr>
            <a:t>m</a:t>
          </a:r>
          <a:r>
            <a:rPr lang="en" sz="2400" b="1" dirty="0">
              <a:solidFill>
                <a:srgbClr val="842076"/>
              </a:solidFill>
              <a:latin typeface="Tamil Bible" pitchFamily="2" charset="0"/>
            </a:rPr>
            <a:t>ikjpia NjLjy;</a:t>
          </a:r>
          <a:endParaRPr lang="es-ES" sz="2400" dirty="0">
            <a:solidFill>
              <a:srgbClr val="842076"/>
            </a:solidFill>
            <a:latin typeface="Tamil Bible" pitchFamily="2" charset="0"/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 njhopy;Kiw ,uhZtk; mDkjpf;fg;gltpy;iy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tPuu;fSf;F rk;gsk; toq;fg;gltpy;iy&gt; rpy rkaq;fspy; nfhs;isabj;j nghUl;fis $l vLf;fKbatpy;iy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me;j Fwpg;gpl;l tuyhw;W jUzj;jpy;&gt; thf;Fg;gz;zg;gl;l Njrj;ij ifg;gw;Wtjw;Nfh my;yJ ghJfhg;gjw;Nfh kl;LNk Nghu; mDkjpf;fg;gl;lJ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Njtdhy; Vtg;gl;l jPu;f;fjuprpfshy; topelj;jg;gl;ldu;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NkhNr kw;Wk; NahRth Nghd;wtu;fs;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NghUf;F Kd; Mtpf;;Fupa Maj;jk; Njitg;ggl;lJ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ghu; tpjpfSf;F fPo;gbahj ve;j ,];uNtyDk; vjpupahf elj;jg;gl;lhd;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 re;ju;g;gq;fspy;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Njtd; Neubahf Nghupy; jiyapl;lhu;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mopTf;F tpjpf;fg;gl;ltu;fs; NjtDf;F fPo;gbe;jhy; capu;tho KbAk;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,uhfhg;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 fPo;gbahj ,];uNtyu;fs; mopf;fg;gl Ntz;bapUe;jJ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Mfhd;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A1730B"/>
              </a:solidFill>
              <a:latin typeface="Tamil Bible" pitchFamily="2" charset="0"/>
            </a:rPr>
            <a:t>mf;fpukk; gw;wpa tp\ak;</a:t>
          </a:r>
          <a:endParaRPr lang="es-ES" sz="2400" kern="1200" dirty="0">
            <a:solidFill>
              <a:srgbClr val="A1730B"/>
            </a:solidFill>
            <a:latin typeface="Tamil Bible" pitchFamily="2" charset="0"/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07D0D"/>
              </a:solidFill>
              <a:latin typeface="Tamil Bible" pitchFamily="2" charset="0"/>
            </a:rPr>
            <a:t>ePjp njhlu;ghd tp\ak;</a:t>
          </a:r>
          <a:endParaRPr lang="es-ES" sz="2400" kern="1200" dirty="0">
            <a:solidFill>
              <a:srgbClr val="207D0D"/>
            </a:solidFill>
            <a:latin typeface="Tamil Bible" pitchFamily="2" charset="0"/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0F6F68"/>
              </a:solidFill>
              <a:latin typeface="Tamil Bible" pitchFamily="2" charset="0"/>
            </a:rPr>
            <a:t>Nghu; gw;wpa Ntjj;jpd; fUj;J</a:t>
          </a:r>
          <a:endParaRPr lang="es-ES" sz="2400" kern="1200" dirty="0">
            <a:solidFill>
              <a:srgbClr val="0F6F68"/>
            </a:solidFill>
            <a:latin typeface="Tamil Bible" pitchFamily="2" charset="0"/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232098"/>
              </a:solidFill>
              <a:latin typeface="Tamil Bible" pitchFamily="2" charset="0"/>
            </a:rPr>
            <a:t>mtu;fspd; nrhe;j tpUg;gj;jhy; mopf;fg;gl;lJ</a:t>
          </a:r>
          <a:endParaRPr lang="es-ES" sz="2000" kern="1200" dirty="0">
            <a:solidFill>
              <a:srgbClr val="232098"/>
            </a:solidFill>
            <a:latin typeface="Tamil Bible" pitchFamily="2" charset="0"/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842076"/>
              </a:solidFill>
              <a:latin typeface="Tamil Bible" pitchFamily="2" charset="0"/>
            </a:rPr>
            <a:t>m</a:t>
          </a:r>
          <a:r>
            <a:rPr lang="en" sz="2400" b="1" kern="1200" dirty="0">
              <a:solidFill>
                <a:srgbClr val="842076"/>
              </a:solidFill>
              <a:latin typeface="Tamil Bible" pitchFamily="2" charset="0"/>
            </a:rPr>
            <a:t>ikjpia NjLjy;</a:t>
          </a:r>
          <a:endParaRPr lang="es-ES" sz="2400" kern="1200" dirty="0">
            <a:solidFill>
              <a:srgbClr val="842076"/>
            </a:solidFill>
            <a:latin typeface="Tamil Bible" pitchFamily="2" charset="0"/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 njhopy;Kiw ,uhZtk; mDkjpf;fg;gltpy;iy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tPuu;fSf;F rk;gsk; toq;fg;gltpy;iy&gt; rpy rkaq;fspy; nfhs;isabj;j nghUl;fis $l vLf;fKbatpy;iy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me;j Fwpg;gpl;l tuyhw;W jUzj;jpy;&gt; thf;Fg;gz;zg;gl;l Njrj;ij ifg;gw;Wtjw;Nfh my;yJ ghJfhg;gjw;Nfh kl;LNk Nghu; mDkjpf;fg;gl;lJ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Njtdhy; Vtg;gl;l jPu;f;fjuprpfshy; topelj;jg;gl;ldu;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NkhNr kw;Wk; NahRth Nghd;wtu;fs;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NghUf;F Kd; Mtpf;;Fupa Maj;jk; Njitg;ggl;lJ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ghu; tpjpfSf;F fPo;gbahj ve;j ,];uNtyDk; vjpupahf elj;jg;gl;lhd;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 re;ju;g;gq;fspy;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Njtd; Neubahf Nghupy; jiyapl;lhu;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mopTf;F tpjpf;fg;gl;ltu;fs; NjtDf;F fPo;gbe;jhy; capu;tho KbAk;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,uhfhg;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 fPo;gbahj ,];uNtyu;fs; mopf;fg;gl Ntz;bapUe;jJ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Mfhd;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10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411686" y="111294"/>
            <a:ext cx="57041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  <a:latin typeface="Tamil Bible" pitchFamily="2" charset="0"/>
              </a:rPr>
              <a:t>fu;j;ju; cdf;fhf Aj;jk; gz;Zthu;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7B4F3D"/>
                </a:solidFill>
              </a:rPr>
              <a:t> 5 </a:t>
            </a:r>
          </a:p>
          <a:p>
            <a:r>
              <a:rPr lang="en" sz="1600" b="1" dirty="0">
                <a:solidFill>
                  <a:srgbClr val="7B4F3D"/>
                </a:solidFill>
                <a:latin typeface="Tamil Bible" pitchFamily="2" charset="0"/>
              </a:rPr>
              <a:t>etk;gu;</a:t>
            </a:r>
            <a:r>
              <a:rPr lang="en" sz="1600" b="1" dirty="0">
                <a:solidFill>
                  <a:srgbClr val="7B4F3D"/>
                </a:solidFill>
              </a:rPr>
              <a:t>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55786" y="7033"/>
            <a:ext cx="6551840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me;j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 uh[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hf;fs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vy;yhiuAk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mth;fs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Njrj;ijAk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NahRth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xUkpf;fg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gpbj;jhd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;@ ,];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uNtypd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Njtdhfpa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 ,];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uNtYf;fhf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Aj;jk;gz;zpdhh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99330" y="339223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Tamil Bible" pitchFamily="2" charset="0"/>
              </a:rPr>
              <a:t>NahRth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95254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fhdhd; Njrj;ij ,];uNtyu; ifg;gw;w toptFj;j Nghiu Gupe;Jnfhs;tJ vspjhd fhupaky;y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4" y="2643272"/>
            <a:ext cx="6981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gpur;ridia Gupe;Jnfhs;s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tuyhw;wpd; Kf;fpakhd jUzj;jpy; Nghiu gw;wpa Ntjj;jpd; fUj;ijAk; Mgj;jpy; cs;s jhu;kPf kjpg;GfisAk; ehk; Muha Ntz;Lk;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918114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mg;gbahdhy; Vd; ,t;tsT Ngu; ,we;jhu;fs;? </a:t>
            </a: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e;j Nghiu “GdpjkhdJ” vd;W fUj KbAkh?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ghtk; ,Uf;f Ntz;Lk; vd;W Njtd; xUNghJk; Nehf;fk; nfhz;ljpy;iy vd;gJ Nghy&gt; Nghu; ,Uf;f Ntz;Lk; vd;Wk; mtu; Nehf;fk; nfhz;ljpy;iy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latin typeface="Tamil Bible" pitchFamily="2" charset="0"/>
              </a:rPr>
              <a:t>mf;fpukk; gw;wpa tp\ak;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ehyhk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jiyKiwapNy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mth;fs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t;tplj;Jf;Fj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jpUk;g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tUthh;fs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Vndd;why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vNkhhpaUila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mf;fpukk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d;Dk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1B91A1"/>
                </a:solidFill>
                <a:latin typeface="Tamil Bible" pitchFamily="2" charset="0"/>
              </a:rPr>
              <a:t>epiwthftpy;iy</a:t>
            </a:r>
            <a:r>
              <a:rPr lang="en-US" b="1" dirty="0">
                <a:solidFill>
                  <a:srgbClr val="1B91A1"/>
                </a:solidFill>
                <a:latin typeface="Tamil Bible" pitchFamily="2" charset="0"/>
              </a:rPr>
              <a:t>.</a:t>
            </a:r>
            <a:r>
              <a:rPr lang="en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1B91A1"/>
                </a:solidFill>
                <a:latin typeface="Tamil Bible" pitchFamily="2" charset="0"/>
              </a:rPr>
              <a:t>Mjpahfkk;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 15:16)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339557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8687" y="4081686"/>
            <a:ext cx="5425574" cy="2539169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649743" y="3954606"/>
            <a:ext cx="3870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,Wjpahf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kdpj xOf;fj;ij Fiwj;J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vy;yh tifahd jPikfisAk; tsu;j;j ,e;j KiwNflhd rlq;FfSf;F Kw;Wg;Gs;sp itf;f Ntz;bapUe;jJ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f</a:t>
            </a:r>
            <a:r>
              <a:rPr lang="en" sz="2000" b="1" dirty="0">
                <a:latin typeface="Tamil Bible" pitchFamily="2" charset="0"/>
              </a:rPr>
              <a:t>hdhdpau;fis mopg;gJ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Fiwe;j gl;rk; xU fhyj;jpw;F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kdpj Fyj;jpd; xOf;f rPuopit jLf;Fk;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06666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606198" y="3019511"/>
            <a:ext cx="9509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Mgpufhkpd; fhyj;jpy; ,e;j gof;ftof;fq;fs; Vw;fdNt nghJthdjhf ,Ue;j NghjpYk;&gt; mtu;fSila elj;ijia rupnra;a Njtd; mtu;fSf;F 100 Mz;LfSf;Fk; Nkyhf mtfhrk; nfhLj;jhu;.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537296" y="1233434"/>
            <a:ext cx="977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fhdhdp;d; kjk; Ntjk; nrhy;tJ NghyNt ,Ue;jJ vd;gij njhy;nghUs; Muha;r;rp ntspg;gLj;jpAs;sJ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gpy;ypR+dpak;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Fwpnrhy;Yjy;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,we;jtu;fSld; njhlu;G nfhs;Sjy;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Mtp khu;f;fk;</a:t>
            </a:r>
            <a:r>
              <a:rPr lang="en" sz="2000" b="1" dirty="0"/>
              <a:t>... </a:t>
            </a: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w;Wk; gps;isfis gyp nfhLf;fpwtd;</a:t>
            </a:r>
            <a:r>
              <a:rPr lang="en" sz="2000" b="1" dirty="0"/>
              <a:t>! 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. 18:9-12).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604405" y="2149729"/>
            <a:ext cx="9707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,jDld;&gt; Gdpjj;jd;ikAld; kpff; Fiwe;j msNt njhlu;Gila “Gdpj tpgr;rhu” rlq;ifAk; Nru;f;f Ntz;Lk; - ,J ghjpupahu;fs; kw;Wk; ghjpupak;khf;fs; ,UtuhYk; filgpbf;fg;gLfpwJ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-1428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ePjp njhlu;ghd tp\ak;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0" y="1390859"/>
            <a:ext cx="799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md;Gk; ePjpAk; NjtDila Fzj;jpd; mbj;jskhFk;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,J mtiu xU ePjpAs;s kw;Wk; ghugl;rkw;w ePjpgjpahf Mf;FfpwJ. mtu; ghtp kde;jpUk;Gtjw;fhf jz;lidia xj;jp itf;fpwhu;. Mdhy; jPikia vd;nwd;Wk; nghWj;Jf; nfhs;skhl;lhu;</a:t>
            </a:r>
            <a:r>
              <a:rPr lang="en" b="1" dirty="0"/>
              <a:t>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0" y="3826741"/>
            <a:ext cx="2291557" cy="285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551911" y="3400488"/>
            <a:ext cx="54600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me;j gpuNjrj;jpy; xU ePjpahd murhq;fj;ij epWTtNj NjtDila tpUg;gkhf ,Ue;jJ&gt; mJ midj;J ehLfSf;Fk; xU Kd;khjpupahf ,Uf;Fk;&gt; mtu;fspd; jhu;kPf fUj;Jf;fis cau;j;j mtu;fis Cf;Ftpf;Fk;&gt; ,jd;%yk; cyfstpy; mikjp kw;Wk; ePjp epiyia mila Ntz;Lk;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cgh</a:t>
            </a:r>
            <a:r>
              <a:rPr lang="en" b="1" dirty="0"/>
              <a:t>. 4:5-6).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4964" y="2534173"/>
            <a:ext cx="7982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Tamil Bible" pitchFamily="2" charset="0"/>
              </a:rPr>
              <a:t>f</a:t>
            </a:r>
            <a:r>
              <a:rPr lang="en" b="1" dirty="0">
                <a:latin typeface="Tamil Bible" pitchFamily="2" charset="0"/>
              </a:rPr>
              <a:t>hdhid ifg;gw;Wtjw;fhf Vfhjpgj;jpa fhuzq;fSf;fhf elj;jg;gltpy;iy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khwhf mjd; nghy;yhj kf;fSf;F jFjpahd jz;lidia epiwNtw;Wtjw;fhd nja;tPf cj;jutpd; Ngupy; elj;jg;gl;lJ</a:t>
            </a:r>
            <a:r>
              <a:rPr lang="en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536947" y="5374797"/>
            <a:ext cx="5460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xU khtPudhfTk; ePjpgjpahfTk;&gt; NjtDila rl;lj;jpd; Ml;rpia nray;gLj;Jtjw;Fk;&gt; epiyg;gLj;Jtjw;f;Fk;&gt; guhkupg;gjw;Fk;&gt; cWjpG+z;Ls;shu;&gt; ,J mtuJ Fzj;jpd; gpujpgypg;ghFk; </a:t>
            </a:r>
            <a:r>
              <a:rPr lang="en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0" y="464641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Njtd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ePjpAs;s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epahahjpgjp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ehs;NjhWk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ghtpapd;Nky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rpdq;nfhs;Sfpw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Njtd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;.</a:t>
            </a:r>
          </a:p>
          <a:p>
            <a:pPr algn="ctr"/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kde;jpUk;ghtpl;lhy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jk;Kila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gl;laj;ijf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fUf;fhf;Fthh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jk;Kila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tpy;iy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ehNzw;wp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mij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Maj;jg;gLj;jpapUf;fpwhh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rq;fPjk;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7:11-12)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7" grpId="0"/>
      <p:bldP spid="1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Nghu; gw;wpa Ntjj;jpd; fUj;J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0" y="64561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cd;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cdf;F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Kd;ghff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fle;JNghfpwth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vd;gij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d;W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mwpaf;fltha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gl;rpf;fpw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mf;fpdpiag;Nghy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mth;fis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mopg;ghh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mth;fis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cdf;F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Kd;ghf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tpog;gz;Zthh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,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t;tpjkha;f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cdf;Fr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nrhd;dgbNa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mth;fisr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rPf;fpukha;j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Juj;jp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mth;fis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mopg;gha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cghfkk;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-1" y="1568946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Ntjhfkj;jpd;gb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Nghu;fs; Fwpg;gpl;l R+oepiyfSf;F kl;LNk tiuaWf;fg;gl Ntz;Lk;&gt; NkYk; mit Njtdhy; tiuaWf;fgl;ld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,it Njtdhy; mq;fPfupf;fg;gl;l Nghu;fis epu;tfpf;Fk; tpjpfs;</a:t>
            </a:r>
            <a:r>
              <a:rPr lang="en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57536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mil Bible" pitchFamily="2" charset="0"/>
              </a:rPr>
              <a:t>mtu;fspd; nrhe;j tpUg;gj;jhy; mopf;fg;gl;lJ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,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g;gbNa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NahRth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kiyj;Njrk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midj;ijAk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njd;Njrj;ijAk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rkg+kpiaAk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ePh;g;gha;r;ryhd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lq;fisAk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mitfspd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vy;yh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uh[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hf;fisAk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xUtiuAk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kPjpahf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itf;fhky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mopj;J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,];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uNtypd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Njtdhfpa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fh;j;jh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fl;lisapl;lgbNa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RthrKs;s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vy;yhtw;iwAk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rq;fhuk;gz;zp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NahRth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0" y="1597003"/>
            <a:ext cx="6564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fhdhd; gpuNjrk; KOtJk; rgpf;fg;gl;ljhf mwptpf;fg;gl;lJ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mjhtJ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mopTf;F mw;gzpf;fg;gl;lJ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t;nthU capupdKk; ,wf;f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 . 20:16-18; 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063943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368173" y="5162151"/>
            <a:ext cx="9823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NjtDf;F Kd;ghf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fhdhdpau;fSk; ,];uNtyu;fSk; rkkhf ghu;f;fg;gl;ldu;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ghugl;rkpd;wp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tpj;jpahrk; vd;dntd;why;&gt; rpyu; NjtDf;F vjpuhd jq;fs; fyfj;jpy; njhlu;e;J &lt;Lglj; Nju;e;njLj;jdu;&gt; kw;wtu;fs; mtUf;F fPo;gba Nju;e;NjLj;jdu;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247540" y="319965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3639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tpjptpyf;Ffs; ,Ue;jd</a:t>
            </a:r>
            <a:r>
              <a:rPr lang="en" sz="2000" b="1" dirty="0"/>
              <a:t>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368173" y="6141399"/>
            <a:ext cx="974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,g;NghJk;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KbT ek;KilaJjhd;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,NaR tUk;NghJ</a:t>
            </a:r>
            <a:r>
              <a:rPr lang="en" sz="2000" b="1"/>
              <a:t>, </a:t>
            </a:r>
            <a:r>
              <a:rPr lang="en" sz="2000" b="1">
                <a:latin typeface="Tamil Bible" pitchFamily="2" charset="0"/>
              </a:rPr>
              <a:t>ehk; ek;Kila nrhe;j tpUg;gj;jpdhNy ,ul;rpf;fg;LNthk; my;yJ mopf;fg;gLNthk;</a:t>
            </a:r>
            <a:r>
              <a:rPr lang="en" sz="2000" b="1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m</a:t>
            </a:r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  <a:latin typeface="Tamil Bible" pitchFamily="2" charset="0"/>
              </a:rPr>
              <a:t>ikjpia NjLjy;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cd;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fz;fhzpfisr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rkhjhdKs;sth;fSk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cd;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jz;lw;fhuiu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ePjpAs;sth;fSkhf;FNtd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Vrhah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60:17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624752" y="1242074"/>
            <a:ext cx="677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,NaRNt rkhjhdj;jpd; gpuG vd;W miof;fg;gLfpwhu;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Vrhah</a:t>
            </a:r>
            <a:r>
              <a:rPr lang="en" b="1" dirty="0"/>
              <a:t> 9:6). </a:t>
            </a:r>
            <a:r>
              <a:rPr lang="en" b="1" dirty="0">
                <a:latin typeface="Tamil Bible" pitchFamily="2" charset="0"/>
              </a:rPr>
              <a:t>mtu; rkhjhdj;ij nfhz;L tu te;jhu;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 rkhjhdj;NjhL Ml;rp nra;thu;</a:t>
            </a:r>
            <a:r>
              <a:rPr lang="en" b="1" dirty="0"/>
              <a:t>(</a:t>
            </a:r>
            <a:r>
              <a:rPr lang="en" b="1" dirty="0">
                <a:latin typeface="Tamil Bible" pitchFamily="2" charset="0"/>
              </a:rPr>
              <a:t>Nah</a:t>
            </a:r>
            <a:r>
              <a:rPr lang="en" b="1" dirty="0"/>
              <a:t> 14:27; </a:t>
            </a:r>
            <a:r>
              <a:rPr lang="en" b="1" dirty="0">
                <a:latin typeface="Tamil Bible" pitchFamily="2" charset="0"/>
              </a:rPr>
              <a:t>Vrh</a:t>
            </a:r>
            <a:r>
              <a:rPr lang="en" b="1" dirty="0"/>
              <a:t> 60:17).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334180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334181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841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841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-10886" y="3602244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jPu;f;fjuprp vyprhit gpbf;f rPupag;gil Njhj;jhid Kw;Wifapl;lNghJ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jd;id Rw;wpAs;s guNyhfg; gil rPupau;fis mopf;Fk;gb Njtdplk; mtu; Nfl;ftpy;iy</a:t>
            </a:r>
            <a:r>
              <a:rPr lang="en" b="1" dirty="0"/>
              <a:t>. </a:t>
            </a:r>
            <a:r>
              <a:rPr lang="en-US" b="1" dirty="0">
                <a:latin typeface="Tamil Bible" pitchFamily="2" charset="0"/>
              </a:rPr>
              <a:t>m</a:t>
            </a:r>
            <a:r>
              <a:rPr lang="en" b="1" dirty="0">
                <a:latin typeface="Tamil Bible" pitchFamily="2" charset="0"/>
              </a:rPr>
              <a:t>jw;F gjpyhf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ghu;itaw;w rPupa ,uhZtj;ij rkhupahtpw;F mioj;J nry;Yk;gb Nfl;lhu;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mq;F nrd;wJk;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NghupLk; ,uz;L ehLfSf;F ,ilNa mikjpia Vw;gLj;j KbAk;</a:t>
            </a:r>
            <a:r>
              <a:rPr lang="en" b="1" dirty="0"/>
              <a:t> (2 </a:t>
            </a:r>
            <a:r>
              <a:rPr lang="en" b="1" dirty="0">
                <a:latin typeface="Tamil Bible" pitchFamily="2" charset="0"/>
              </a:rPr>
              <a:t>,uh</a:t>
            </a:r>
            <a:r>
              <a:rPr lang="en" b="1" dirty="0"/>
              <a:t> 6:12-23).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746277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624754" y="2127963"/>
            <a:ext cx="6567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Mdhy; mtUila rkhjhd ,uh[;ak; xU ajhu;j;jkhf khWk;tiu&gt; ehk; Nghupy; &lt;Lgl;Ls;s xU gpuNjrj;jpy;&gt; ed;ikf;Fk; jPikf;Fk; ,ilapyhd gpugQ;r Nkhjypy; Ko;fp ,Uf;fpNwhk;</a:t>
            </a:r>
            <a:r>
              <a:rPr lang="en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6085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,JNt ,NaR ekf;F fw;Wf; nfhLj;j cjhuzk;;: Nkhjypy; vg;NghJk; mikjpia NjLq;fs;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jPikia ed;ikahy; nty;Yq;fs;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Nuh</a:t>
            </a:r>
            <a:r>
              <a:rPr lang="en" b="1" dirty="0"/>
              <a:t>. 12:20-21).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2137</Words>
  <Application>Microsoft Office PowerPoint</Application>
  <PresentationFormat>Panorámica</PresentationFormat>
  <Paragraphs>53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Tamil Bible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2025-10-06T14:35:36Z</dcterms:created>
  <dcterms:modified xsi:type="dcterms:W3CDTF">2025-10-31T14:16:38Z</dcterms:modified>
</cp:coreProperties>
</file>