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1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Tamil Bible" pitchFamily="2" charset="0"/>
      <p:regular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tprhuiz nray;Kiw mwptpf;fg;gl;L kWehs; tiu xj;jpitf;fg;gl;lJ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7:14-15)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A+jh Nfhj;jpuk; Fwpf;fg;gl;lJ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Nruhtpd; FLk;gk; Fwpf;fg;gl;lJ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7:17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jiytu; rg;jp Fwpf;fg;gl;lhu;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7:17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gp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Mfhd; Fwpf;fg;gl;lhd;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>
              <a:latin typeface="Tamil Bible" pitchFamily="2" charset="0"/>
            </a:rPr>
            <a:t>Mfhd; nksdk;</a:t>
          </a:r>
          <a:endParaRPr lang="es-ES" sz="14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dirty="0">
              <a:latin typeface="Tamil Bible" pitchFamily="2" charset="0"/>
            </a:rPr>
            <a:t>Mfhd; nksdk;</a:t>
          </a:r>
          <a:endParaRPr lang="es-ES" sz="140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>
              <a:latin typeface="Tamil Bible" pitchFamily="2" charset="0"/>
            </a:rPr>
            <a:t>Mfhd; nksdk;</a:t>
          </a:r>
          <a:endParaRPr lang="es-ES" sz="1400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dirty="0">
              <a:latin typeface="Tamil Bible" pitchFamily="2" charset="0"/>
            </a:rPr>
            <a:t>Mfhd; nksdk;</a:t>
          </a:r>
          <a:endParaRPr lang="es-ES" sz="1400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>
              <a:latin typeface="Tamil Bible" pitchFamily="2" charset="0"/>
            </a:rPr>
            <a:t>Mfhd; nksdk;</a:t>
          </a:r>
          <a:endParaRPr lang="es-ES" sz="1400" dirty="0">
            <a:latin typeface="Tamil Bible" pitchFamily="2" charset="0"/>
          </a:endParaRPr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,uhfhg;</a:t>
          </a: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>
              <a:latin typeface="Tamil Bible" pitchFamily="2" charset="0"/>
            </a:rPr>
            <a:t>mtu; csthspfis $iuapy; kiwj;J itj;jhu;</a:t>
          </a:r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en" sz="1800" b="1" dirty="0">
              <a:latin typeface="Tamil Bible" pitchFamily="2" charset="0"/>
            </a:rPr>
            <a:t>mtu; ,];uNtyplk; ,uf;fj;Jld; ele;Jnfhz;lhu;</a:t>
          </a:r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  <a:latin typeface="Tamil Bible" pitchFamily="2" charset="0"/>
            </a:rPr>
            <a:t>Mfhd;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en" sz="1800" b="1" dirty="0">
              <a:latin typeface="Tamil Bible" pitchFamily="2" charset="0"/>
            </a:rPr>
            <a:t>mtd; nfhs;isg; nghUis jiuapy; kiwj;J itj;jhd;</a:t>
          </a:r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en" sz="1800" b="1" dirty="0">
              <a:latin typeface="Tamil Bible" pitchFamily="2" charset="0"/>
            </a:rPr>
            <a:t>mJ ,];uNtYf;F rpf;fiy nfhz;L te;jJ</a:t>
          </a:r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en" sz="1600" b="1" dirty="0">
              <a:latin typeface="Tamil Bible" pitchFamily="2" charset="0"/>
            </a:rPr>
            <a:t>mtu; jdJ ek;gpf;ifapd; fhuzkhf ntw;wpia tpUk;gpdhu;</a:t>
          </a:r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en" sz="1600" b="1" dirty="0">
              <a:latin typeface="Tamil Bible" pitchFamily="2" charset="0"/>
            </a:rPr>
            <a:t>mtd; jd; nray;fshy; Njhy;tpia Vw;gLj;jpdhd;</a:t>
          </a:r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en" sz="1800" b="1" dirty="0">
              <a:latin typeface="Tamil Bible" pitchFamily="2" charset="0"/>
            </a:rPr>
            <a:t>mtu; ,];uNtYld; xU cld;gbf;if nra;jhu;</a:t>
          </a:r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en" sz="1800" b="1" dirty="0">
              <a:latin typeface="Tamil Bible" pitchFamily="2" charset="0"/>
            </a:rPr>
            <a:t>mtd; ,];uNtypd; cld;gbf;ifia kPwpdhd;</a:t>
          </a:r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en" sz="1600" b="1" dirty="0">
              <a:latin typeface="Tamil Bible" pitchFamily="2" charset="0"/>
            </a:rPr>
            <a:t>mtu; jdJ capiuAk; jdJ FLk;gj;jpdupd; capiuAk; tpLtpj;jhu;</a:t>
          </a:r>
          <a:endParaRPr lang="es-ES" sz="1600" b="1" dirty="0">
            <a:latin typeface="Tamil Bible" pitchFamily="2" charset="0"/>
          </a:endParaRPr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en" sz="1800" b="1" dirty="0">
              <a:latin typeface="Tamil Bible" pitchFamily="2" charset="0"/>
            </a:rPr>
            <a:t>mtd; jd; FLk;gj;Jld; kupj;jhd;</a:t>
          </a:r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tprhuiz nray;Kiw mwptpf;fg;gl;L kWehs; tiu xj;jpitf;fg;gl;lJ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7:14-15)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latin typeface="Tamil Bible" pitchFamily="2" charset="0"/>
            </a:rPr>
            <a:t>Mfhd; nksdk;</a:t>
          </a:r>
          <a:endParaRPr lang="es-ES" sz="1400" kern="1200" dirty="0">
            <a:latin typeface="Tamil Bible" pitchFamily="2" charset="0"/>
          </a:endParaRPr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A+jh Nfhj;jpuk; Fwpf;fg;gl;lJ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latin typeface="Tamil Bible" pitchFamily="2" charset="0"/>
            </a:rPr>
            <a:t>Mfhd; nksdk;</a:t>
          </a:r>
          <a:endParaRPr lang="es-ES" sz="1400" kern="1200" dirty="0"/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Nruhtpd; FLk;gk; Fwpf;fg;gl;lJ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7:17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latin typeface="Tamil Bible" pitchFamily="2" charset="0"/>
            </a:rPr>
            <a:t>Mfhd; nksdk;</a:t>
          </a:r>
          <a:endParaRPr lang="es-ES" sz="1400" kern="1200" dirty="0"/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jiytu; rg;jp Fwpf;fg;gl;lhu;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7:17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gp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latin typeface="Tamil Bible" pitchFamily="2" charset="0"/>
            </a:rPr>
            <a:t>Mfhd; nksdk;</a:t>
          </a:r>
          <a:endParaRPr lang="es-ES" sz="1400" kern="1200" dirty="0"/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Mfhd; Fwpf;fg;gl;lhd;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latin typeface="Tamil Bible" pitchFamily="2" charset="0"/>
            </a:rPr>
            <a:t>Mfhd; nksdk;</a:t>
          </a:r>
          <a:endParaRPr lang="es-ES" sz="1400" kern="1200" dirty="0"/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,uhfhg;</a:t>
          </a: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mtu; csthspfis $iuapy; kiwj;J itj;jhu;</a:t>
          </a:r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mtu; ,];uNtyplk; ,uf;fj;Jld; ele;Jnfhz;lhu;</a:t>
          </a:r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</a:rPr>
            <a:t>mtu; jdJ ek;gpf;ifapd; fhuzkhf ntw;wpia tpUk;gpdhu;</a:t>
          </a:r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mtu; ,];uNtYld; xU cld;gbf;if nra;jhu;</a:t>
          </a:r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</a:rPr>
            <a:t>mtu; jdJ capiuAk; jdJ FLk;gj;jpdupd; capiuAk; tpLtpj;jhu;</a:t>
          </a:r>
          <a:endParaRPr lang="es-ES" sz="1600" b="1" kern="1200" dirty="0">
            <a:latin typeface="Tamil Bible" pitchFamily="2" charset="0"/>
          </a:endParaRPr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effectLst/>
              <a:latin typeface="Tamil Bible" pitchFamily="2" charset="0"/>
            </a:rPr>
            <a:t>Mfhd;</a:t>
          </a: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mtd; nfhs;isg; nghUis jiuapy; kiwj;J itj;jhd;</a:t>
          </a:r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mJ ,];uNtYf;F rpf;fiy nfhz;L te;jJ</a:t>
          </a:r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</a:rPr>
            <a:t>mtd; jd; nray;fshy; Njhy;tpia Vw;gLj;jpdhd;</a:t>
          </a:r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mtd; ,];uNtypd; cld;gbf;ifia kPwpdhd;</a:t>
          </a:r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mtd; jd; FLk;gj;Jld; kupj;jhd;</a:t>
          </a:r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97508" y="317019"/>
            <a:ext cx="3826711" cy="286232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cs;Ns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 ,</a:t>
            </a: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Ue;</a:t>
            </a:r>
            <a:r>
              <a:rPr lang="en-US" sz="6000" b="1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j</a:t>
            </a:r>
            <a:r>
              <a:rPr lang="en-US" sz="6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 vjpup</a:t>
            </a:r>
            <a:endParaRPr lang="en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amil Bible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etk;gu;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8, 2025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181850" y="28421"/>
            <a:ext cx="5157106" cy="6771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fh;j;juhfpa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ehNd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xt;nthUtDf;Fk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mtdtd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topfSf;Fk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nra;iffspd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gyd;fSf;Fk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jf;fijf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nfhLf;Fk;gbf;F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&gt; ,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Ujaj;ij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Muha;fpwtUk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cs;spe;jphpaq;fisr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Nrhjpj;jwpfpwtUkhapUf;fpNwd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;.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Tamil Bible" pitchFamily="2" charset="0"/>
              </a:rPr>
              <a:t>vNukpah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17:10</a:t>
            </a: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4009102"/>
            <a:ext cx="5772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" sz="2000" b="1" dirty="0">
                <a:uFill>
                  <a:solidFill>
                    <a:srgbClr val="CB2760"/>
                  </a:solidFill>
                </a:uFill>
                <a:latin typeface="Tamil Bible" pitchFamily="2" charset="0"/>
              </a:rPr>
              <a:t>Njhy;tpf;fhd fhuzk;</a:t>
            </a:r>
            <a:r>
              <a:rPr lang="en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NahRth</a:t>
            </a:r>
            <a:r>
              <a:rPr lang="en" sz="2000" b="1" dirty="0"/>
              <a:t> 7:1-5, 10-13)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latin typeface="Tamil Bible" pitchFamily="2" charset="0"/>
              </a:rPr>
              <a:t>jpifg;G kw;Wk; Jauk;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NahRth</a:t>
            </a:r>
            <a:r>
              <a:rPr lang="en" sz="2000" b="1" dirty="0"/>
              <a:t> 7:6-9)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latin typeface="Tamil Bible" pitchFamily="2" charset="0"/>
              </a:rPr>
              <a:t>ghtk; nra;jtiu fz;lwpjy;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NahRth</a:t>
            </a:r>
            <a:r>
              <a:rPr lang="en" sz="2000" b="1" dirty="0"/>
              <a:t> 7:14-19)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latin typeface="Tamil Bible" pitchFamily="2" charset="0"/>
              </a:rPr>
              <a:t>Mfhdpd; ghtk;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NahRth</a:t>
            </a:r>
            <a:r>
              <a:rPr lang="en" sz="2000" b="1" dirty="0"/>
              <a:t> 7:20-26)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latin typeface="Tamil Bible" pitchFamily="2" charset="0"/>
              </a:rPr>
              <a:t>kPz;Lk; n[ak;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NahRth</a:t>
            </a:r>
            <a:r>
              <a:rPr lang="en" sz="2000" b="1" dirty="0"/>
              <a:t> 8:1-29)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0" y="-12246"/>
            <a:ext cx="6753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epahakw;w ,uhZt je;jpNuhghaj;jpw;F gpwF&gt; vupNfhtpd; Rtu;fs; ,be;J tpOe;jd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,];uNty; efuj;jpw;Fs; Eioe;J mij jiukl;lkhf;fpaJ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ntw;wp</a:t>
            </a:r>
            <a:r>
              <a:rPr lang="en" sz="2000" b="1" dirty="0"/>
              <a:t>! </a:t>
            </a:r>
            <a:r>
              <a:rPr lang="en" sz="2000" b="1" dirty="0">
                <a:latin typeface="Tamil Bible" pitchFamily="2" charset="0"/>
              </a:rPr>
              <a:t>ahUilaJ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NjtDilaJ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Vndd;why; ,];uNtYf;F mjpy; ve;j rk;ke;jKk; ,y;iy</a:t>
            </a:r>
            <a:r>
              <a:rPr lang="en" sz="20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0" y="2487035"/>
            <a:ext cx="69618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,Wjpahf mtu;fs; Njtdplk; Nfs;tp Nfl;l 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kpfTk; cWjpahd gjpy; te;jJ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,];uNty; ghtk; nra;J tpl;lJ&gt; ,dp mjd; vjpupfis nty;y KbahJ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mJ vt;thW kPz;Lk; nja;tPf jait ngw KbAk;</a:t>
            </a:r>
            <a:r>
              <a:rPr lang="en" sz="2000" b="1" dirty="0"/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0" y="1543684"/>
            <a:ext cx="69618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ed;F jpl;lkpl;l ,uhZt je;jpuj;jpw;F gpwF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Map ntw;wp ngw;wJ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Njhy;tp</a:t>
            </a:r>
            <a:r>
              <a:rPr lang="en" sz="2000" b="1" dirty="0"/>
              <a:t>! </a:t>
            </a:r>
            <a:r>
              <a:rPr lang="en-US" sz="2000" b="1" dirty="0">
                <a:latin typeface="Tamil Bible" pitchFamily="2" charset="0"/>
              </a:rPr>
              <a:t>a</a:t>
            </a:r>
            <a:r>
              <a:rPr lang="en" sz="2000" b="1" dirty="0">
                <a:latin typeface="Tamil Bible" pitchFamily="2" charset="0"/>
              </a:rPr>
              <a:t>huhy;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,];uNty; kf;fshy;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Vndd;why; mtu;fs; Njtid ek;gtpy;iy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Njhy;tpf;fhd fhuzk;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633121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,];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uNtyh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ghtQ;nra;jhh;fs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mth;fSf;Ff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fl;lisapl;l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cld;gbf;ifia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kPwpdhh;fs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rhgj;jPlhdjpy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vLj;Jf;nfhz;lJk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fsTnra;jJk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tQ;rpj;jJk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jq;fs;gz;lk;ghbfSf;Fs;Ns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itj;jJk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cz;Nl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" y="1276475"/>
            <a:ext cx="8203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vupNfhtpw;F mDg;gg;gl;l csthspfsplkpUe;J rhjfkhd mwpf;iff;F gpwF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NahRth Njtdplk; M</a:t>
            </a:r>
            <a:r>
              <a:rPr lang="en-US" sz="2000" b="1" dirty="0">
                <a:latin typeface="Tamil Bible" pitchFamily="2" charset="0"/>
              </a:rPr>
              <a:t>N</a:t>
            </a:r>
            <a:r>
              <a:rPr lang="en" sz="2000" b="1" dirty="0">
                <a:latin typeface="Tamil Bible" pitchFamily="2" charset="0"/>
              </a:rPr>
              <a:t>yhrid Nfl;L&gt; efuj;ij ifg;gw;Wtjw;fhd je;jpuj;ij mtuplkpUe;J ngw;whu;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06845"/>
            <a:ext cx="3798298" cy="219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56" y="4108941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2992894"/>
            <a:ext cx="8203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Mdhy; cz;ikahd fhuzk; vd;d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my;yJ Mapia jhf;f Ntz;lhk; vd;W NahRthtplk; Njtd; $wpajw;fhd fhuzk; vd;d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7:11)?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1" y="2122313"/>
            <a:ext cx="8203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Mapf;F mDg;gg;gl;l csthspfsplkpUe;J mwpf;ifiag; ngw;w gpwF&gt; NahRth mijNa nra;jpUe;jhy;&gt; 36 Ngupd; kuzj;ij jtpu;j;jpUf;fyhk;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NahRth</a:t>
            </a:r>
            <a:r>
              <a:rPr lang="en" sz="2000" b="1" dirty="0"/>
              <a:t> 7:1-5).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362629" y="5313992"/>
            <a:ext cx="63691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g</a:t>
            </a:r>
            <a:r>
              <a:rPr lang="en" sz="2000" b="1" dirty="0">
                <a:latin typeface="Tamil Bible" pitchFamily="2" charset="0"/>
              </a:rPr>
              <a:t>d;ikia ftdpAq;fs;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ghtk; xU kdpjdhy; nra;ag;gl;lJ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Mdhy; Njtd; vy;yh kf;fisAk; nghWg;ghf;Ffpwhu;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mtu;fs; cld;gbf;ifia kPwpdhu;fs;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ghtj;ij ,];uNtypypUe;J vLg;gjw;F mij NtNuhL gpLq;f Ntz;bapUe;jJ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362631" y="3566589"/>
            <a:ext cx="64562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" sz="2000" b="1" dirty="0">
                <a:latin typeface="Tamil Bible" pitchFamily="2" charset="0"/>
              </a:rPr>
              <a:t>,];uNtyu;fs; ghtk; nra;jhu;fs;</a:t>
            </a:r>
            <a:r>
              <a:rPr lang="en" sz="2000" b="1" dirty="0"/>
              <a:t>” </a:t>
            </a:r>
            <a:r>
              <a:rPr lang="en" sz="2000" b="1" dirty="0">
                <a:latin typeface="Tamil Bible" pitchFamily="2" charset="0"/>
              </a:rPr>
              <a:t>vd;gij Njtd; ghu;j;jhu;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Ntjj;jpy; vq;Fk; ghtk; ,t;tsT E</a:t>
            </a:r>
            <a:r>
              <a:rPr lang="en-US" sz="2000" b="1" dirty="0">
                <a:latin typeface="Tamil Bible" pitchFamily="2" charset="0"/>
              </a:rPr>
              <a:t>z</a:t>
            </a:r>
            <a:r>
              <a:rPr lang="en" sz="2000" b="1" dirty="0">
                <a:latin typeface="Tamil Bible" pitchFamily="2" charset="0"/>
              </a:rPr>
              <a:t>f;fq;fSld; tptupf;fg;gltpy;iy</a:t>
            </a:r>
            <a:r>
              <a:rPr lang="en" sz="2000" b="1" dirty="0"/>
              <a:t>: “</a:t>
            </a:r>
            <a:r>
              <a:rPr lang="en" sz="2000" b="1" dirty="0">
                <a:latin typeface="Tamil Bible" pitchFamily="2" charset="0"/>
              </a:rPr>
              <a:t>mtu;fs; kPwpdhu;fs;</a:t>
            </a:r>
            <a:r>
              <a:rPr lang="en" sz="2000" b="1" dirty="0"/>
              <a:t>… </a:t>
            </a:r>
            <a:r>
              <a:rPr lang="en" sz="2000" b="1" dirty="0">
                <a:latin typeface="Tamil Bible" pitchFamily="2" charset="0"/>
              </a:rPr>
              <a:t>mtu;fs; vLj;Jf;nfhz;lhu;fs;</a:t>
            </a:r>
            <a:r>
              <a:rPr lang="en" sz="2000" b="1" dirty="0"/>
              <a:t>… </a:t>
            </a:r>
            <a:r>
              <a:rPr lang="en" sz="2000" b="1" dirty="0">
                <a:latin typeface="Tamil Bible" pitchFamily="2" charset="0"/>
              </a:rPr>
              <a:t>mtu;fs; fsT nra;jhu;fs;</a:t>
            </a:r>
            <a:r>
              <a:rPr lang="en" sz="2000" b="1" dirty="0"/>
              <a:t>… </a:t>
            </a:r>
            <a:r>
              <a:rPr lang="en" sz="2000" b="1" dirty="0">
                <a:latin typeface="Tamil Bible" pitchFamily="2" charset="0"/>
              </a:rPr>
              <a:t>mtu;fs; tQ;rpj;jhu;fs;</a:t>
            </a:r>
            <a:r>
              <a:rPr lang="en" sz="2000" b="1" dirty="0"/>
              <a:t>… </a:t>
            </a:r>
            <a:r>
              <a:rPr lang="en-US" sz="2000" b="1" dirty="0" err="1">
                <a:latin typeface="Tamil Bible" pitchFamily="2" charset="0"/>
              </a:rPr>
              <a:t>jq;fs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gz;lk;ghbfSf;Fs;Ns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itj;jJf;nfhz;lhu;fs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jpifg;G kw;Wk; Jauk;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923330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NahRth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: M&gt;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fh;j;juhfpa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Mz;ltNu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vq;fis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mopf;Fk;gbf;F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vNkhhpah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iffspy;xg;Gf;nfhLg;gjw;fhfth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NjthPh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e;j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[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dj;ij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Nahh;jhidf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flf;fg;gz;zpdPh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;?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ehq;fs;Nahh;jhDf;F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mg;Gwj;jpy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kdj;jph;g;jpahf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Ue;Jtpl;Nlhkhdhy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eykhapUf;Fk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7:7)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327368" y="1576084"/>
            <a:ext cx="886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Mapapy; Vw;g;gl;l Njhy;tpahy; NahRthTk; %g;gu;fSk; fyf;fkile;jdu;. NkYk; mtu;fs; Jf;fj;jpd; njspthd mwpFwpfis fhl;bdu;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NahR</a:t>
            </a:r>
            <a:r>
              <a:rPr lang="en" b="1" dirty="0"/>
              <a:t>. 7:6).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411572" y="3460087"/>
            <a:ext cx="55038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,Ug;gpDk;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NahRthtpd; kdg;ghd;ik ghiytdj;jpy; ,];uNtyu;fis NghyNt ,y;iy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mtuJ Gfhu; Vkhw;wj;jhy; J}z;lgltpy;iy&gt; khwhf Gw[hjpapdupilNa NjtDila ngau; mtkjpf;fg;gLk; vd;w gaj;jhy; J}z;lg;gl;lJ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NahR</a:t>
            </a:r>
            <a:r>
              <a:rPr lang="en" b="1" dirty="0"/>
              <a:t>. 7:8-9).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411572" y="2144125"/>
            <a:ext cx="897637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,];uNtyu; 40 tUlq;fshf miye;J jpupe;jNghJ kPz;Lk; kPz;Lk; nra;jij Nghd;w xU Nfhgj;Jld; NahRth gpd;du; vjpu;tpidahw;Wfpwhu;</a:t>
            </a:r>
            <a:r>
              <a:rPr lang="en" b="1" dirty="0"/>
              <a:t>: “</a:t>
            </a:r>
            <a:r>
              <a:rPr lang="en-US" sz="1600" b="1" dirty="0" err="1">
                <a:latin typeface="Tamil Bible" pitchFamily="2" charset="0"/>
              </a:rPr>
              <a:t>NahRth</a:t>
            </a:r>
            <a:r>
              <a:rPr lang="en-US" sz="1600" b="1" dirty="0">
                <a:latin typeface="Tamil Bible" pitchFamily="2" charset="0"/>
              </a:rPr>
              <a:t>: M&gt; </a:t>
            </a:r>
            <a:r>
              <a:rPr lang="en-US" sz="1600" b="1" dirty="0" err="1">
                <a:latin typeface="Tamil Bible" pitchFamily="2" charset="0"/>
              </a:rPr>
              <a:t>fh;j;juhfpa</a:t>
            </a:r>
            <a:r>
              <a:rPr lang="en-US" sz="1600" b="1" dirty="0">
                <a:latin typeface="Tamil Bible" pitchFamily="2" charset="0"/>
              </a:rPr>
              <a:t> </a:t>
            </a:r>
            <a:r>
              <a:rPr lang="en-US" sz="1600" b="1" dirty="0" err="1">
                <a:latin typeface="Tamil Bible" pitchFamily="2" charset="0"/>
              </a:rPr>
              <a:t>Mz;ltNu</a:t>
            </a:r>
            <a:r>
              <a:rPr lang="en-US" sz="1600" b="1" dirty="0">
                <a:latin typeface="Tamil Bible" pitchFamily="2" charset="0"/>
              </a:rPr>
              <a:t>&gt; </a:t>
            </a:r>
            <a:r>
              <a:rPr lang="en-US" sz="1600" b="1" dirty="0" err="1">
                <a:latin typeface="Tamil Bible" pitchFamily="2" charset="0"/>
              </a:rPr>
              <a:t>vq;fis</a:t>
            </a:r>
            <a:r>
              <a:rPr lang="en-US" sz="1600" b="1" dirty="0">
                <a:latin typeface="Tamil Bible" pitchFamily="2" charset="0"/>
              </a:rPr>
              <a:t> </a:t>
            </a:r>
            <a:r>
              <a:rPr lang="en-US" sz="1600" b="1" dirty="0" err="1">
                <a:latin typeface="Tamil Bible" pitchFamily="2" charset="0"/>
              </a:rPr>
              <a:t>mopf;Fk;gbf;F</a:t>
            </a:r>
            <a:r>
              <a:rPr lang="en-US" sz="1600" b="1" dirty="0">
                <a:latin typeface="Tamil Bible" pitchFamily="2" charset="0"/>
              </a:rPr>
              <a:t> </a:t>
            </a:r>
            <a:r>
              <a:rPr lang="en-US" sz="1600" b="1" dirty="0" err="1">
                <a:latin typeface="Tamil Bible" pitchFamily="2" charset="0"/>
              </a:rPr>
              <a:t>vNkhhpah</a:t>
            </a:r>
            <a:r>
              <a:rPr lang="en-US" sz="1600" b="1" dirty="0">
                <a:latin typeface="Tamil Bible" pitchFamily="2" charset="0"/>
              </a:rPr>
              <a:t>; </a:t>
            </a:r>
            <a:r>
              <a:rPr lang="en-US" sz="1600" b="1" dirty="0" err="1">
                <a:latin typeface="Tamil Bible" pitchFamily="2" charset="0"/>
              </a:rPr>
              <a:t>iffspy;xg;Gf;nfhLg;gjw;fhfth</a:t>
            </a:r>
            <a:r>
              <a:rPr lang="en-US" sz="1600" b="1" dirty="0">
                <a:latin typeface="Tamil Bible" pitchFamily="2" charset="0"/>
              </a:rPr>
              <a:t> </a:t>
            </a:r>
            <a:r>
              <a:rPr lang="en-US" sz="1600" b="1" dirty="0" err="1">
                <a:latin typeface="Tamil Bible" pitchFamily="2" charset="0"/>
              </a:rPr>
              <a:t>NjthPh</a:t>
            </a:r>
            <a:r>
              <a:rPr lang="en-US" sz="1600" b="1" dirty="0">
                <a:latin typeface="Tamil Bible" pitchFamily="2" charset="0"/>
              </a:rPr>
              <a:t>; ,</a:t>
            </a:r>
            <a:r>
              <a:rPr lang="en-US" sz="1600" b="1" dirty="0" err="1">
                <a:latin typeface="Tamil Bible" pitchFamily="2" charset="0"/>
              </a:rPr>
              <a:t>e;j</a:t>
            </a:r>
            <a:r>
              <a:rPr lang="en-US" sz="1600" b="1" dirty="0">
                <a:latin typeface="Tamil Bible" pitchFamily="2" charset="0"/>
              </a:rPr>
              <a:t> [</a:t>
            </a:r>
            <a:r>
              <a:rPr lang="en-US" sz="1600" b="1" dirty="0" err="1">
                <a:latin typeface="Tamil Bible" pitchFamily="2" charset="0"/>
              </a:rPr>
              <a:t>dj;ij</a:t>
            </a:r>
            <a:r>
              <a:rPr lang="en-US" sz="1600" b="1" dirty="0">
                <a:latin typeface="Tamil Bible" pitchFamily="2" charset="0"/>
              </a:rPr>
              <a:t> </a:t>
            </a:r>
            <a:r>
              <a:rPr lang="en-US" sz="1600" b="1" dirty="0" err="1">
                <a:latin typeface="Tamil Bible" pitchFamily="2" charset="0"/>
              </a:rPr>
              <a:t>Nahh;jhidf</a:t>
            </a:r>
            <a:r>
              <a:rPr lang="en-US" sz="1600" b="1" dirty="0">
                <a:latin typeface="Tamil Bible" pitchFamily="2" charset="0"/>
              </a:rPr>
              <a:t>; </a:t>
            </a:r>
            <a:r>
              <a:rPr lang="en-US" sz="1600" b="1" dirty="0" err="1">
                <a:latin typeface="Tamil Bible" pitchFamily="2" charset="0"/>
              </a:rPr>
              <a:t>flf;fg;gz;zpdPh</a:t>
            </a:r>
            <a:r>
              <a:rPr lang="en-US" sz="1600" b="1" dirty="0">
                <a:latin typeface="Tamil Bible" pitchFamily="2" charset="0"/>
              </a:rPr>
              <a:t>;? </a:t>
            </a:r>
            <a:r>
              <a:rPr lang="en-US" sz="1600" b="1" dirty="0" err="1">
                <a:latin typeface="Tamil Bible" pitchFamily="2" charset="0"/>
              </a:rPr>
              <a:t>ehq;fs;Nahh;jhDf;F</a:t>
            </a:r>
            <a:r>
              <a:rPr lang="en-US" sz="1600" b="1" dirty="0">
                <a:latin typeface="Tamil Bible" pitchFamily="2" charset="0"/>
              </a:rPr>
              <a:t> </a:t>
            </a:r>
            <a:r>
              <a:rPr lang="en-US" sz="1600" b="1" dirty="0" err="1">
                <a:latin typeface="Tamil Bible" pitchFamily="2" charset="0"/>
              </a:rPr>
              <a:t>mg;Gwj;jpy</a:t>
            </a:r>
            <a:r>
              <a:rPr lang="en-US" sz="1600" b="1" dirty="0">
                <a:latin typeface="Tamil Bible" pitchFamily="2" charset="0"/>
              </a:rPr>
              <a:t>; </a:t>
            </a:r>
            <a:r>
              <a:rPr lang="en-US" sz="1600" b="1" dirty="0" err="1">
                <a:latin typeface="Tamil Bible" pitchFamily="2" charset="0"/>
              </a:rPr>
              <a:t>kdj;jph;g;jpahf</a:t>
            </a:r>
            <a:r>
              <a:rPr lang="en-US" sz="1600" b="1" dirty="0">
                <a:latin typeface="Tamil Bible" pitchFamily="2" charset="0"/>
              </a:rPr>
              <a:t> ,</a:t>
            </a:r>
            <a:r>
              <a:rPr lang="en-US" sz="1600" b="1" dirty="0" err="1">
                <a:latin typeface="Tamil Bible" pitchFamily="2" charset="0"/>
              </a:rPr>
              <a:t>Ue;Jtpl;Nlhkhdhy</a:t>
            </a:r>
            <a:r>
              <a:rPr lang="en-US" sz="1600" b="1" dirty="0">
                <a:latin typeface="Tamil Bible" pitchFamily="2" charset="0"/>
              </a:rPr>
              <a:t>; </a:t>
            </a:r>
            <a:r>
              <a:rPr lang="en-US" sz="1600" b="1" dirty="0" err="1">
                <a:latin typeface="Tamil Bible" pitchFamily="2" charset="0"/>
              </a:rPr>
              <a:t>eykhapUf;Fk</a:t>
            </a:r>
            <a:r>
              <a:rPr lang="en-US" sz="1600" b="1" dirty="0">
                <a:latin typeface="Tamil Bible" pitchFamily="2" charset="0"/>
              </a:rPr>
              <a:t>;.</a:t>
            </a:r>
            <a:r>
              <a:rPr lang="en" b="1" dirty="0"/>
              <a:t>” (</a:t>
            </a:r>
            <a:r>
              <a:rPr lang="en" b="1" dirty="0">
                <a:latin typeface="Tamil Bible" pitchFamily="2" charset="0"/>
              </a:rPr>
              <a:t>NahR</a:t>
            </a:r>
            <a:r>
              <a:rPr lang="en" b="1" dirty="0"/>
              <a:t>. 7:7).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411572" y="5111781"/>
            <a:ext cx="53659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NjtDila kf;fs; vt;thW nray;gl;lhu;fs; vd;gijg; nghWj;J&gt; mtpRthrpfs; NjtDila Fzhjpraq;fis tpsf;Fthu;fs; vd;gij mtu; njspthff; fz;lhu;fs;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,d;W ehk; cyfpy; NjtDila rhl;rpahf njhlu;e;J ,Uf;fpNwhk;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vd;d xU ngupa nghWg;G</a:t>
            </a:r>
            <a:r>
              <a:rPr lang="en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Tamil Bible" pitchFamily="2" charset="0"/>
              </a:rPr>
              <a:t>ghtk; nra;jtiu fz;lwpjy;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697025"/>
            <a:ext cx="8204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fhiyapy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Nfhj;jpuk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Nfhj;jpukhf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tuNtz;Lk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mg;nghOJ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Fwpf;fpw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Nfhj;jpuk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tk;rk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tk;rkhf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tuNtz;Lk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Fwpf;fpw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tk;rk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FLk;gk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FLk;gkhf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tuNtz;Lk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Fwpf;fpw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FLk;gk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Ngh;Nguhf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tuNtz;Lk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vd;W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nrhy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7:14)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0" y="1924430"/>
            <a:ext cx="8681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$l;Lg; ghtj;ij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KO kf;fspd; ghtj;ijAk;</a:t>
            </a:r>
            <a:r>
              <a:rPr lang="en" sz="2000" b="1" dirty="0"/>
              <a:t>) </a:t>
            </a:r>
            <a:r>
              <a:rPr lang="en" sz="2000" b="1" dirty="0">
                <a:latin typeface="Tamil Bible" pitchFamily="2" charset="0"/>
              </a:rPr>
              <a:t>ePf;f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ghtp ePf;fg;glNtz;Lk;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7:15). </a:t>
            </a:r>
            <a:r>
              <a:rPr lang="en" sz="2000" b="1" dirty="0">
                <a:latin typeface="Tamil Bible" pitchFamily="2" charset="0"/>
              </a:rPr>
              <a:t>ePf;fg;glNtz;Lkh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mtd; kde;jpUk;gpdhy; mtDf;F kd;dpg;G fpilf;fhjh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epr;rakhf mtd; kd;dpf;fg;gLthd;</a:t>
            </a:r>
            <a:r>
              <a:rPr lang="en" sz="2000" b="1" dirty="0"/>
              <a:t>! </a:t>
            </a:r>
            <a:r>
              <a:rPr lang="en" sz="2000" b="1" dirty="0">
                <a:latin typeface="Tamil Bible" pitchFamily="2" charset="0"/>
              </a:rPr>
              <a:t>Mdhy; Mfhd; cz;ikahd kde;jpUk;Gjypd; ve;j mwpFwpiaAk; fhl;ltpy;iy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NkYk; mt;thW nra;a mtDf;F Vuhskhd tha;g;Gfs; ,Ue;jd</a:t>
            </a:r>
            <a:r>
              <a:rPr lang="en" sz="2000" b="1" dirty="0"/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038600" y="5008322"/>
            <a:ext cx="815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nja;tPf jaitAk; md;igAk; gpujpgypj;J&gt; NahRth Mfhid jd; ghtj;ij mwpf;ifapl nrhd;dhu;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7:19).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065888"/>
              </p:ext>
            </p:extLst>
          </p:nvPr>
        </p:nvGraphicFramePr>
        <p:xfrm>
          <a:off x="147635" y="3467075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038601" y="5570194"/>
            <a:ext cx="8153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Mfhdpd; tof;F Njhw;wJ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 xg;Gf;nfhz;lhu;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Mdhy; kd;dpg;G Nfl;ftpy;iy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7:20). </a:t>
            </a:r>
            <a:r>
              <a:rPr lang="en" sz="2000" b="1" dirty="0">
                <a:latin typeface="Tamil Bible" pitchFamily="2" charset="0"/>
              </a:rPr>
              <a:t>Mdhy; Njtd; mtDila ,Ujaf; fbdj;ij fz;L Jf;fkile;jhu;&gt; kde;jpUk;GjYf;fhd xt;nthU miog;gpYk; mij ntspg;gLj;jpdhu;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/>
                <a:solidFill>
                  <a:srgbClr val="FFD03B"/>
                </a:solidFill>
                <a:latin typeface="Tamil Bible" pitchFamily="2" charset="0"/>
              </a:rPr>
              <a:t>Mfhdpd; ghtk;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nfhs;isapNy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Neh;j;jpahd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ghgpNyhdpa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rhy;itiaAk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,UE}W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nts;spr;Nrf;ifiyAk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Ik;gJ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Nrf;fy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epiwahd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nghd;ghsj;ijAk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fz;L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mitfis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r;rpj;J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vLj;Jf;nfhz;Nld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,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Njh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mitfs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$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lhuj;jpd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kj;jpapy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g+kpf;Fs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Gijj;jpUf;fpwJ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nts;sp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mjpd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mbapypUf;fpwJ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vd;whd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0" y="1851616"/>
            <a:ext cx="70770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NahRth Mfhdplk; NjtDf;F kfpik nrYj;jp&gt; jd; ghtj;ij mwpf;ifapLk;gb Nfl;lhu;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7:19). </a:t>
            </a:r>
            <a:r>
              <a:rPr lang="en" sz="2000" b="1" dirty="0">
                <a:latin typeface="Tamil Bible" pitchFamily="2" charset="0"/>
              </a:rPr>
              <a:t>mJ mtUf;F filrp tha;g;G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xg;Gf;nfhz;l 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kd;dpg;G Nfl;bUe;jhy;</a:t>
            </a:r>
            <a:r>
              <a:rPr lang="en" sz="2000" b="1" dirty="0"/>
              <a:t>… </a:t>
            </a:r>
            <a:r>
              <a:rPr lang="en" sz="2000" b="1" dirty="0">
                <a:latin typeface="Tamil Bible" pitchFamily="2" charset="0"/>
              </a:rPr>
              <a:t>Mdhy; mtu; mg;gb nra;atpy;iy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mtUf;F kd;dpg;Gk; ,y;iy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vz;</a:t>
            </a:r>
            <a:r>
              <a:rPr lang="en" sz="2000" b="1" dirty="0"/>
              <a:t>. 15:30-31).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766964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840974" y="4881085"/>
            <a:ext cx="23606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vupNfhtpy; Mfhd; vLj;j KbTfs; ,uhfhgpd; KbTfSf;F Kw;wpYk; vjpuhdit</a:t>
            </a:r>
            <a:r>
              <a:rPr lang="en" sz="2000" b="1" dirty="0"/>
              <a:t>: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0" y="3370998"/>
            <a:ext cx="71293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Vthisg; NghyNt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MfhDk;</a:t>
            </a:r>
            <a:r>
              <a:rPr lang="en" sz="2000" b="1" dirty="0"/>
              <a:t> “</a:t>
            </a:r>
            <a:r>
              <a:rPr lang="en" sz="2000" b="1" dirty="0">
                <a:latin typeface="Tamil Bible" pitchFamily="2" charset="0"/>
              </a:rPr>
              <a:t>ghu;j;jhd;</a:t>
            </a:r>
            <a:r>
              <a:rPr lang="en" sz="2000" b="1" dirty="0"/>
              <a:t>,” “</a:t>
            </a:r>
            <a:r>
              <a:rPr lang="en" sz="2000" b="1" dirty="0">
                <a:latin typeface="Tamil Bible" pitchFamily="2" charset="0"/>
              </a:rPr>
              <a:t>tpUk;gpdhd;</a:t>
            </a:r>
            <a:r>
              <a:rPr lang="en" sz="2000" b="1" dirty="0"/>
              <a:t>,” “</a:t>
            </a:r>
            <a:r>
              <a:rPr lang="en" sz="2000" b="1" dirty="0">
                <a:latin typeface="Tamil Bible" pitchFamily="2" charset="0"/>
              </a:rPr>
              <a:t>vLj;Jf;nfhz;lhd;</a:t>
            </a:r>
            <a:r>
              <a:rPr lang="en" sz="2000" b="1" dirty="0"/>
              <a:t>,” </a:t>
            </a:r>
            <a:r>
              <a:rPr lang="en" sz="2000" b="1" dirty="0">
                <a:latin typeface="Tamil Bible" pitchFamily="2" charset="0"/>
              </a:rPr>
              <a:t>mtDila ghtk; gyiu ghjpj;jJ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Mjp</a:t>
            </a:r>
            <a:r>
              <a:rPr lang="en" sz="2000" b="1" dirty="0"/>
              <a:t>. 3:6). </a:t>
            </a:r>
            <a:r>
              <a:rPr lang="en" sz="2000" b="1" dirty="0">
                <a:latin typeface="Tamil Bible" pitchFamily="2" charset="0"/>
              </a:rPr>
              <a:t>mddpah kw;Wk; rg;gpuhisg; NghyNt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Mfhd; NjtDf;F mw;gzpf;fg;gl;l rgpf;fg;gl;l rpy nghUl;fis vLj;J mtw;wpw;F gzk; nrYj;jpdhd;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5:1-2).</a:t>
            </a: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kPz;Lk; n[ak;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607371"/>
            <a:ext cx="12191998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mg;nghOJ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fh;j;jh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NahRthit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Nehf;fp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: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eP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gag;glhkYk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fyq;fhkYk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,U@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eP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Aj;j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 [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dq;fs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ahtiuAk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$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l;bf;nfhz;L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vOe;J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Mapgl;lzj;jpd;Nky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Ngh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&gt; ,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Njh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Mapapd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uh[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hitAk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mtd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[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dj;ijAk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mtd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gl;lzj;ijAk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mtd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ehl;ilAk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cd;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ifapy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xg;Gf;nfhLj;Njd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8:1)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674872" y="1422190"/>
            <a:ext cx="71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vupNfhit NghyNt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Mapia nty;y NahRthTf;F Njtd; xU cj;jpia nfhLj;jhu;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8:1-2).</a:t>
            </a: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0" y="3386487"/>
            <a:ext cx="81425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NkhNr mkNyf;fpau;fis nfhy;Yk;tiu jdJ Nfhiy cau;j;jpa 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NjtDila fl;lisg;gb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NahRth jdJ </a:t>
            </a:r>
            <a:r>
              <a:rPr lang="en" sz="2000" b="1" dirty="0"/>
              <a:t>“</a:t>
            </a:r>
            <a:r>
              <a:rPr lang="en" sz="2000" b="1" dirty="0">
                <a:latin typeface="Tamil Bible" pitchFamily="2" charset="0"/>
              </a:rPr>
              <a:t>M</a:t>
            </a:r>
            <a:r>
              <a:rPr lang="en-US" sz="2000" b="1" dirty="0">
                <a:latin typeface="Tamil Bible" pitchFamily="2" charset="0"/>
              </a:rPr>
              <a:t>A</a:t>
            </a:r>
            <a:r>
              <a:rPr lang="en" sz="2000" b="1" dirty="0">
                <a:latin typeface="Tamil Bible" pitchFamily="2" charset="0"/>
              </a:rPr>
              <a:t>jj;ij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mNefkhf vfpg;jpau;fshy; gad;gLj;jg;gl;l mupths;</a:t>
            </a:r>
            <a:r>
              <a:rPr lang="en" sz="2000" b="1" dirty="0"/>
              <a:t>), </a:t>
            </a:r>
            <a:r>
              <a:rPr lang="en" sz="2000" b="1" dirty="0">
                <a:latin typeface="Tamil Bible" pitchFamily="2" charset="0"/>
              </a:rPr>
              <a:t>K</a:t>
            </a:r>
            <a:r>
              <a:rPr lang="en-US" sz="2000" b="1" dirty="0">
                <a:latin typeface="Tamil Bible" pitchFamily="2" charset="0"/>
              </a:rPr>
              <a:t>O</a:t>
            </a:r>
            <a:r>
              <a:rPr lang="en" sz="2000" b="1" dirty="0">
                <a:latin typeface="Tamil Bible" pitchFamily="2" charset="0"/>
              </a:rPr>
              <a:t>ikahd ntw;wp ngWk;tiu mij cau;j;jp itj;jpUe;jhu;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8:18-22, 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674872" y="2130076"/>
            <a:ext cx="60990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,utpy;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efuj;jpw;F gpd;dhy; xU gJq;fpapUe;J jhf;Fjy; elj;jg;gl;lJ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t</a:t>
            </a:r>
            <a:r>
              <a:rPr lang="en" sz="2000" b="1" dirty="0">
                <a:latin typeface="Tamil Bible" pitchFamily="2" charset="0"/>
              </a:rPr>
              <a:t>pbaw;fhiyapy;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,uhZtk; Mapia neUq;fp&gt; kPz;Lk; mtu;fSf;F Kd;ghf jg;gp xLtJ Nghy; ebj;jJ</a:t>
            </a:r>
            <a:r>
              <a:rPr lang="en" sz="2000" b="1" dirty="0"/>
              <a:t>.</a:t>
            </a: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0" y="5856207"/>
            <a:ext cx="75873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ehk; tpRthrj;jpdhy; nja;tPf kd;dpg;ig Vw;Wf;nfhs;Sk;NghJ&gt; Njtd; ek; ghtj;ij MNfhupy; Gijj;J&gt; ek;gpf;iffhd fjitj; jpwf;fpwhu;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1" y="4633724"/>
            <a:ext cx="73527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Njtd; kPz;Lk; xUKiw jk; kf;fSf;F ntw;wpiaf; nfhLj;jhu;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MfhDk; mtd; FLk;gj;jpdUk; nfhy;yg;gl;l M</a:t>
            </a:r>
            <a:r>
              <a:rPr lang="en-US" sz="2000" b="1" dirty="0">
                <a:latin typeface="Tamil Bible" pitchFamily="2" charset="0"/>
              </a:rPr>
              <a:t>N</a:t>
            </a:r>
            <a:r>
              <a:rPr lang="en" sz="2000" b="1" dirty="0">
                <a:latin typeface="Tamil Bible" pitchFamily="2" charset="0"/>
              </a:rPr>
              <a:t>fhu; gs;sj;jhf;F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ntw;wpf;fhd fjitj; jpwe;jJ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xU</a:t>
            </a:r>
            <a:r>
              <a:rPr lang="en" sz="2000" b="1" dirty="0"/>
              <a:t> “</a:t>
            </a:r>
            <a:r>
              <a:rPr lang="en" sz="2000" b="1" dirty="0">
                <a:latin typeface="Tamil Bible" pitchFamily="2" charset="0"/>
              </a:rPr>
              <a:t>ek;gpf;ifapd; fjT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xrpah</a:t>
            </a:r>
            <a:r>
              <a:rPr lang="en" sz="2000" b="1" dirty="0"/>
              <a:t> 2:15).</a:t>
            </a: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2578</Words>
  <Application>Microsoft Office PowerPoint</Application>
  <PresentationFormat>Panorámica</PresentationFormat>
  <Paragraphs>65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Aptos Display</vt:lpstr>
      <vt:lpstr>Calibri</vt:lpstr>
      <vt:lpstr>Aptos</vt:lpstr>
      <vt:lpstr>Arial</vt:lpstr>
      <vt:lpstr>Tamil Bible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74</cp:revision>
  <dcterms:created xsi:type="dcterms:W3CDTF">2025-10-11T15:20:58Z</dcterms:created>
  <dcterms:modified xsi:type="dcterms:W3CDTF">2025-11-05T14:42:56Z</dcterms:modified>
</cp:coreProperties>
</file>