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7" r:id="rId3"/>
    <p:sldId id="311" r:id="rId4"/>
    <p:sldId id="257" r:id="rId5"/>
    <p:sldId id="258" r:id="rId6"/>
    <p:sldId id="259" r:id="rId7"/>
    <p:sldId id="260" r:id="rId8"/>
    <p:sldId id="261" r:id="rId9"/>
    <p:sldId id="308" r:id="rId10"/>
    <p:sldId id="310" r:id="rId11"/>
    <p:sldId id="309" r:id="rId12"/>
    <p:sldId id="304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Tamil Bible" pitchFamily="2" charset="0"/>
      <p:regular r:id="rId18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A996"/>
    <a:srgbClr val="D57124"/>
    <a:srgbClr val="392B81"/>
    <a:srgbClr val="7A6ACD"/>
    <a:srgbClr val="2A721C"/>
    <a:srgbClr val="44B32C"/>
    <a:srgbClr val="8480DC"/>
    <a:srgbClr val="EF7586"/>
    <a:srgbClr val="F292A0"/>
    <a:srgbClr val="D76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5" d="100"/>
          <a:sy n="35" d="100"/>
        </p:scale>
        <p:origin x="114" y="11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1F9AEE-37BC-444E-B468-CD8C31E3AE14}" type="doc">
      <dgm:prSet loTypeId="urn:microsoft.com/office/officeart/2005/8/layout/venn3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42EAC0A-7247-4085-BDB4-DD16F1BC7602}">
      <dgm:prSet custT="1"/>
      <dgm:spPr/>
      <dgm:t>
        <a:bodyPr/>
        <a:lstStyle/>
        <a:p>
          <a:r>
            <a:rPr lang="en" sz="1900" b="1" dirty="0">
              <a:latin typeface="Tamil Bible" pitchFamily="2" charset="0"/>
            </a:rPr>
            <a:t>tpRthrk; cz;ikfis Gwfzpg;gjpy;iy</a:t>
          </a:r>
          <a:r>
            <a:rPr lang="en" sz="1900" b="1" dirty="0"/>
            <a:t>; </a:t>
          </a:r>
          <a:r>
            <a:rPr lang="en" sz="1900" b="1" dirty="0">
              <a:latin typeface="Tamil Bible" pitchFamily="2" charset="0"/>
            </a:rPr>
            <a:t>mJ ntWkNd ntWg;gl;l Gupjiy toq;FfpwJ</a:t>
          </a:r>
          <a:endParaRPr lang="es-ES" sz="1900" dirty="0">
            <a:latin typeface="Tamil Bible" pitchFamily="2" charset="0"/>
          </a:endParaRPr>
        </a:p>
      </dgm:t>
    </dgm:pt>
    <dgm:pt modelId="{A8D1D5AD-E989-40C3-9ECF-BF79486A804D}" type="parTrans" cxnId="{9AE477AA-2369-4546-8F29-BEB594F3B756}">
      <dgm:prSet/>
      <dgm:spPr/>
      <dgm:t>
        <a:bodyPr/>
        <a:lstStyle/>
        <a:p>
          <a:endParaRPr lang="es-ES" sz="2000"/>
        </a:p>
      </dgm:t>
    </dgm:pt>
    <dgm:pt modelId="{E866F929-4680-480D-A20C-082E50BA30EA}" type="sibTrans" cxnId="{9AE477AA-2369-4546-8F29-BEB594F3B756}">
      <dgm:prSet/>
      <dgm:spPr/>
      <dgm:t>
        <a:bodyPr/>
        <a:lstStyle/>
        <a:p>
          <a:endParaRPr lang="es-ES" sz="2000"/>
        </a:p>
      </dgm:t>
    </dgm:pt>
    <dgm:pt modelId="{8D133D11-19CE-4E2D-A6DA-D6CA6F775711}">
      <dgm:prSet custT="1"/>
      <dgm:spPr>
        <a:solidFill>
          <a:srgbClr val="D76FC8">
            <a:alpha val="49804"/>
          </a:srgbClr>
        </a:solidFill>
      </dgm:spPr>
      <dgm:t>
        <a:bodyPr/>
        <a:lstStyle/>
        <a:p>
          <a:r>
            <a:rPr lang="en" sz="2000" b="1" dirty="0">
              <a:latin typeface="Tamil Bible" pitchFamily="2" charset="0"/>
            </a:rPr>
            <a:t>Fiw $Wtjw;F gjpyhf</a:t>
          </a:r>
          <a:r>
            <a:rPr lang="en" sz="2000" b="1" dirty="0"/>
            <a:t>, </a:t>
          </a:r>
          <a:r>
            <a:rPr lang="en" sz="2000" b="1" dirty="0">
              <a:latin typeface="Tamil Bible" pitchFamily="2" charset="0"/>
            </a:rPr>
            <a:t>NjtDila jpl;lq;fis ek;gp&gt; mjw;F fPo;gba ehk; miof;fg;gLfpNwhk;</a:t>
          </a:r>
          <a:endParaRPr lang="es-ES" sz="2000" dirty="0">
            <a:latin typeface="Tamil Bible" pitchFamily="2" charset="0"/>
          </a:endParaRPr>
        </a:p>
      </dgm:t>
    </dgm:pt>
    <dgm:pt modelId="{3E6F0B9B-D862-4D4A-BBEF-24A10E3AFA57}" type="parTrans" cxnId="{0ABE0282-4CAA-4627-9471-80D9CABE2A72}">
      <dgm:prSet/>
      <dgm:spPr/>
      <dgm:t>
        <a:bodyPr/>
        <a:lstStyle/>
        <a:p>
          <a:endParaRPr lang="es-ES" sz="2000"/>
        </a:p>
      </dgm:t>
    </dgm:pt>
    <dgm:pt modelId="{19027BE8-C027-4895-A063-38F014437F79}" type="sibTrans" cxnId="{0ABE0282-4CAA-4627-9471-80D9CABE2A72}">
      <dgm:prSet/>
      <dgm:spPr/>
      <dgm:t>
        <a:bodyPr/>
        <a:lstStyle/>
        <a:p>
          <a:endParaRPr lang="es-ES" sz="2000"/>
        </a:p>
      </dgm:t>
    </dgm:pt>
    <dgm:pt modelId="{9EC13638-FA55-4568-ADE3-DF49C8C12E98}">
      <dgm:prSet custT="1"/>
      <dgm:spPr/>
      <dgm:t>
        <a:bodyPr/>
        <a:lstStyle/>
        <a:p>
          <a:r>
            <a:rPr lang="en" sz="2000" b="1" dirty="0">
              <a:latin typeface="Tamil Bible" pitchFamily="2" charset="0"/>
            </a:rPr>
            <a:t>KOikahf fu;j;jUf;Fs; epiyj;jpUg;gtu;fSf;F MrPu;thjq;fs; tUk;</a:t>
          </a:r>
          <a:endParaRPr lang="es-ES" sz="2000" dirty="0">
            <a:latin typeface="Tamil Bible" pitchFamily="2" charset="0"/>
          </a:endParaRPr>
        </a:p>
      </dgm:t>
    </dgm:pt>
    <dgm:pt modelId="{C4A8F010-9189-469E-BC71-A90E93D73423}" type="parTrans" cxnId="{2A75A0CE-832E-4D2A-AB41-B6EA5F5928CF}">
      <dgm:prSet/>
      <dgm:spPr/>
      <dgm:t>
        <a:bodyPr/>
        <a:lstStyle/>
        <a:p>
          <a:endParaRPr lang="es-ES" sz="2000"/>
        </a:p>
      </dgm:t>
    </dgm:pt>
    <dgm:pt modelId="{23627D6E-52D6-4215-AB58-9742149A65B8}" type="sibTrans" cxnId="{2A75A0CE-832E-4D2A-AB41-B6EA5F5928CF}">
      <dgm:prSet/>
      <dgm:spPr/>
      <dgm:t>
        <a:bodyPr/>
        <a:lstStyle/>
        <a:p>
          <a:endParaRPr lang="es-ES" sz="2000"/>
        </a:p>
      </dgm:t>
    </dgm:pt>
    <dgm:pt modelId="{54E5C911-7AEE-4CE3-BE9E-41AA04F362EF}">
      <dgm:prSet custT="1"/>
      <dgm:spPr>
        <a:solidFill>
          <a:srgbClr val="EF7586">
            <a:alpha val="49804"/>
          </a:srgbClr>
        </a:solidFill>
      </dgm:spPr>
      <dgm:t>
        <a:bodyPr/>
        <a:lstStyle/>
        <a:p>
          <a:r>
            <a:rPr lang="en" sz="2000" b="1" dirty="0">
              <a:latin typeface="Tamil Bible" pitchFamily="2" charset="0"/>
            </a:rPr>
            <a:t>tho;f;if mjd; midj;J gupkhzq;fspYk; Njtdhy; epWtg;gl;l jpl;lq</a:t>
          </a:r>
          <a:r>
            <a:rPr lang="en" sz="2000" b="1">
              <a:latin typeface="Tamil Bible" pitchFamily="2" charset="0"/>
            </a:rPr>
            <a:t>;fspd</a:t>
          </a:r>
          <a:r>
            <a:rPr lang="en" sz="2000" b="1" dirty="0">
              <a:latin typeface="Tamil Bible" pitchFamily="2" charset="0"/>
            </a:rPr>
            <a:t>;gb thog;gl Ntz;Lk;</a:t>
          </a:r>
          <a:endParaRPr lang="es-ES" sz="2000" dirty="0">
            <a:latin typeface="Tamil Bible" pitchFamily="2" charset="0"/>
          </a:endParaRPr>
        </a:p>
      </dgm:t>
    </dgm:pt>
    <dgm:pt modelId="{FDEC58C4-8C26-4891-A418-1138E42A5ABF}" type="parTrans" cxnId="{0ED4D6F0-5CD7-4843-87F5-A683AE41F9B1}">
      <dgm:prSet/>
      <dgm:spPr/>
      <dgm:t>
        <a:bodyPr/>
        <a:lstStyle/>
        <a:p>
          <a:endParaRPr lang="es-ES" sz="2000"/>
        </a:p>
      </dgm:t>
    </dgm:pt>
    <dgm:pt modelId="{8149A06C-6750-423F-8153-4B244744356D}" type="sibTrans" cxnId="{0ED4D6F0-5CD7-4843-87F5-A683AE41F9B1}">
      <dgm:prSet/>
      <dgm:spPr/>
      <dgm:t>
        <a:bodyPr/>
        <a:lstStyle/>
        <a:p>
          <a:endParaRPr lang="es-ES" sz="2000"/>
        </a:p>
      </dgm:t>
    </dgm:pt>
    <dgm:pt modelId="{5F2506EE-CF30-442F-A24D-AD2774D0161C}">
      <dgm:prSet custT="1"/>
      <dgm:spPr>
        <a:solidFill>
          <a:srgbClr val="8480DC">
            <a:alpha val="49804"/>
          </a:srgbClr>
        </a:solidFill>
      </dgm:spPr>
      <dgm:t>
        <a:bodyPr/>
        <a:lstStyle/>
        <a:p>
          <a:r>
            <a:rPr lang="en" sz="2000" b="1" dirty="0">
              <a:latin typeface="Tamil Bible" pitchFamily="2" charset="0"/>
            </a:rPr>
            <a:t>NjtDf;F mUfpy; tho;tJ kjpg;Gf;FupaJ</a:t>
          </a:r>
          <a:r>
            <a:rPr lang="en" sz="2000" b="1" dirty="0"/>
            <a:t> </a:t>
          </a:r>
          <a:br>
            <a:rPr lang="es-ES" sz="2000" b="1" dirty="0"/>
          </a:br>
          <a:r>
            <a:rPr lang="en" sz="2000" b="1" dirty="0"/>
            <a:t>(</a:t>
          </a:r>
          <a:r>
            <a:rPr lang="en" sz="2000" b="1" dirty="0">
              <a:latin typeface="Tamil Bible" pitchFamily="2" charset="0"/>
            </a:rPr>
            <a:t>rq;</a:t>
          </a:r>
          <a:r>
            <a:rPr lang="en" sz="2000" b="1" dirty="0"/>
            <a:t>. 84:10)</a:t>
          </a:r>
          <a:endParaRPr lang="es-ES" sz="2000" dirty="0"/>
        </a:p>
      </dgm:t>
    </dgm:pt>
    <dgm:pt modelId="{3EBB15CF-A9E0-49F6-8D13-AD702A8EC2F4}" type="parTrans" cxnId="{597D0B54-E95B-4EB7-B765-D5C426D68C04}">
      <dgm:prSet/>
      <dgm:spPr/>
      <dgm:t>
        <a:bodyPr/>
        <a:lstStyle/>
        <a:p>
          <a:endParaRPr lang="es-ES" sz="2000"/>
        </a:p>
      </dgm:t>
    </dgm:pt>
    <dgm:pt modelId="{7CAD042F-EC8C-4064-A309-0904DAE26489}" type="sibTrans" cxnId="{597D0B54-E95B-4EB7-B765-D5C426D68C04}">
      <dgm:prSet/>
      <dgm:spPr/>
      <dgm:t>
        <a:bodyPr/>
        <a:lstStyle/>
        <a:p>
          <a:endParaRPr lang="es-ES" sz="2000"/>
        </a:p>
      </dgm:t>
    </dgm:pt>
    <dgm:pt modelId="{93F130CC-F670-4ED9-8230-0B8E98EE1397}" type="pres">
      <dgm:prSet presAssocID="{9C1F9AEE-37BC-444E-B468-CD8C31E3AE14}" presName="Name0" presStyleCnt="0">
        <dgm:presLayoutVars>
          <dgm:dir/>
          <dgm:resizeHandles val="exact"/>
        </dgm:presLayoutVars>
      </dgm:prSet>
      <dgm:spPr/>
    </dgm:pt>
    <dgm:pt modelId="{62999BC5-195A-46F1-98DE-237FBECB27E7}" type="pres">
      <dgm:prSet presAssocID="{B42EAC0A-7247-4085-BDB4-DD16F1BC7602}" presName="Name5" presStyleLbl="vennNode1" presStyleIdx="0" presStyleCnt="5" custLinFactNeighborX="-43054">
        <dgm:presLayoutVars>
          <dgm:bulletEnabled val="1"/>
        </dgm:presLayoutVars>
      </dgm:prSet>
      <dgm:spPr/>
    </dgm:pt>
    <dgm:pt modelId="{9F40C7C0-2BD7-4841-91D1-06AEE29A46ED}" type="pres">
      <dgm:prSet presAssocID="{E866F929-4680-480D-A20C-082E50BA30EA}" presName="space" presStyleCnt="0"/>
      <dgm:spPr/>
    </dgm:pt>
    <dgm:pt modelId="{CD3EC9D1-B914-4A94-9073-BBD619FDAE34}" type="pres">
      <dgm:prSet presAssocID="{8D133D11-19CE-4E2D-A6DA-D6CA6F775711}" presName="Name5" presStyleLbl="vennNode1" presStyleIdx="1" presStyleCnt="5" custLinFactNeighborX="-18942">
        <dgm:presLayoutVars>
          <dgm:bulletEnabled val="1"/>
        </dgm:presLayoutVars>
      </dgm:prSet>
      <dgm:spPr/>
    </dgm:pt>
    <dgm:pt modelId="{BB8CE188-6095-4321-9538-03F1E95D18BE}" type="pres">
      <dgm:prSet presAssocID="{19027BE8-C027-4895-A063-38F014437F79}" presName="space" presStyleCnt="0"/>
      <dgm:spPr/>
    </dgm:pt>
    <dgm:pt modelId="{B791761E-D005-4276-BFBD-78605CE50BF5}" type="pres">
      <dgm:prSet presAssocID="{9EC13638-FA55-4568-ADE3-DF49C8C12E98}" presName="Name5" presStyleLbl="vennNode1" presStyleIdx="2" presStyleCnt="5">
        <dgm:presLayoutVars>
          <dgm:bulletEnabled val="1"/>
        </dgm:presLayoutVars>
      </dgm:prSet>
      <dgm:spPr/>
    </dgm:pt>
    <dgm:pt modelId="{C286119B-D31A-4F49-AF5C-E78A636C01E0}" type="pres">
      <dgm:prSet presAssocID="{23627D6E-52D6-4215-AB58-9742149A65B8}" presName="space" presStyleCnt="0"/>
      <dgm:spPr/>
    </dgm:pt>
    <dgm:pt modelId="{DDBEDA38-D464-4DF7-BCB0-09E9A2DC813E}" type="pres">
      <dgm:prSet presAssocID="{54E5C911-7AEE-4CE3-BE9E-41AA04F362EF}" presName="Name5" presStyleLbl="vennNode1" presStyleIdx="3" presStyleCnt="5" custLinFactNeighborX="15498">
        <dgm:presLayoutVars>
          <dgm:bulletEnabled val="1"/>
        </dgm:presLayoutVars>
      </dgm:prSet>
      <dgm:spPr/>
    </dgm:pt>
    <dgm:pt modelId="{269287CE-2699-4292-97EB-30278DD6C146}" type="pres">
      <dgm:prSet presAssocID="{8149A06C-6750-423F-8153-4B244744356D}" presName="space" presStyleCnt="0"/>
      <dgm:spPr/>
    </dgm:pt>
    <dgm:pt modelId="{BE48992A-E860-4C40-A1D4-500F6D3DD78C}" type="pres">
      <dgm:prSet presAssocID="{5F2506EE-CF30-442F-A24D-AD2774D0161C}" presName="Name5" presStyleLbl="vennNode1" presStyleIdx="4" presStyleCnt="5" custLinFactNeighborX="48816">
        <dgm:presLayoutVars>
          <dgm:bulletEnabled val="1"/>
        </dgm:presLayoutVars>
      </dgm:prSet>
      <dgm:spPr/>
    </dgm:pt>
  </dgm:ptLst>
  <dgm:cxnLst>
    <dgm:cxn modelId="{3F935428-730C-470D-8BA1-C4CDD79B9F71}" type="presOf" srcId="{9C1F9AEE-37BC-444E-B468-CD8C31E3AE14}" destId="{93F130CC-F670-4ED9-8230-0B8E98EE1397}" srcOrd="0" destOrd="0" presId="urn:microsoft.com/office/officeart/2005/8/layout/venn3"/>
    <dgm:cxn modelId="{69AC3841-C49A-454D-A9BD-774486709FC1}" type="presOf" srcId="{8D133D11-19CE-4E2D-A6DA-D6CA6F775711}" destId="{CD3EC9D1-B914-4A94-9073-BBD619FDAE34}" srcOrd="0" destOrd="0" presId="urn:microsoft.com/office/officeart/2005/8/layout/venn3"/>
    <dgm:cxn modelId="{597D0B54-E95B-4EB7-B765-D5C426D68C04}" srcId="{9C1F9AEE-37BC-444E-B468-CD8C31E3AE14}" destId="{5F2506EE-CF30-442F-A24D-AD2774D0161C}" srcOrd="4" destOrd="0" parTransId="{3EBB15CF-A9E0-49F6-8D13-AD702A8EC2F4}" sibTransId="{7CAD042F-EC8C-4064-A309-0904DAE26489}"/>
    <dgm:cxn modelId="{0ABE0282-4CAA-4627-9471-80D9CABE2A72}" srcId="{9C1F9AEE-37BC-444E-B468-CD8C31E3AE14}" destId="{8D133D11-19CE-4E2D-A6DA-D6CA6F775711}" srcOrd="1" destOrd="0" parTransId="{3E6F0B9B-D862-4D4A-BBEF-24A10E3AFA57}" sibTransId="{19027BE8-C027-4895-A063-38F014437F79}"/>
    <dgm:cxn modelId="{349F679D-96C4-4F05-8634-11E2B15BF270}" type="presOf" srcId="{B42EAC0A-7247-4085-BDB4-DD16F1BC7602}" destId="{62999BC5-195A-46F1-98DE-237FBECB27E7}" srcOrd="0" destOrd="0" presId="urn:microsoft.com/office/officeart/2005/8/layout/venn3"/>
    <dgm:cxn modelId="{9AE477AA-2369-4546-8F29-BEB594F3B756}" srcId="{9C1F9AEE-37BC-444E-B468-CD8C31E3AE14}" destId="{B42EAC0A-7247-4085-BDB4-DD16F1BC7602}" srcOrd="0" destOrd="0" parTransId="{A8D1D5AD-E989-40C3-9ECF-BF79486A804D}" sibTransId="{E866F929-4680-480D-A20C-082E50BA30EA}"/>
    <dgm:cxn modelId="{2A75A0CE-832E-4D2A-AB41-B6EA5F5928CF}" srcId="{9C1F9AEE-37BC-444E-B468-CD8C31E3AE14}" destId="{9EC13638-FA55-4568-ADE3-DF49C8C12E98}" srcOrd="2" destOrd="0" parTransId="{C4A8F010-9189-469E-BC71-A90E93D73423}" sibTransId="{23627D6E-52D6-4215-AB58-9742149A65B8}"/>
    <dgm:cxn modelId="{CE20BAD2-3CD9-4F9D-B6FA-04717AFC5DF6}" type="presOf" srcId="{54E5C911-7AEE-4CE3-BE9E-41AA04F362EF}" destId="{DDBEDA38-D464-4DF7-BCB0-09E9A2DC813E}" srcOrd="0" destOrd="0" presId="urn:microsoft.com/office/officeart/2005/8/layout/venn3"/>
    <dgm:cxn modelId="{A957E8D8-412B-48C7-8E4E-43EC38500764}" type="presOf" srcId="{5F2506EE-CF30-442F-A24D-AD2774D0161C}" destId="{BE48992A-E860-4C40-A1D4-500F6D3DD78C}" srcOrd="0" destOrd="0" presId="urn:microsoft.com/office/officeart/2005/8/layout/venn3"/>
    <dgm:cxn modelId="{713F60E4-0763-4AEC-99BF-DB4FDC80484C}" type="presOf" srcId="{9EC13638-FA55-4568-ADE3-DF49C8C12E98}" destId="{B791761E-D005-4276-BFBD-78605CE50BF5}" srcOrd="0" destOrd="0" presId="urn:microsoft.com/office/officeart/2005/8/layout/venn3"/>
    <dgm:cxn modelId="{0ED4D6F0-5CD7-4843-87F5-A683AE41F9B1}" srcId="{9C1F9AEE-37BC-444E-B468-CD8C31E3AE14}" destId="{54E5C911-7AEE-4CE3-BE9E-41AA04F362EF}" srcOrd="3" destOrd="0" parTransId="{FDEC58C4-8C26-4891-A418-1138E42A5ABF}" sibTransId="{8149A06C-6750-423F-8153-4B244744356D}"/>
    <dgm:cxn modelId="{130CADE2-2654-4B44-8A05-E60A07E81FF1}" type="presParOf" srcId="{93F130CC-F670-4ED9-8230-0B8E98EE1397}" destId="{62999BC5-195A-46F1-98DE-237FBECB27E7}" srcOrd="0" destOrd="0" presId="urn:microsoft.com/office/officeart/2005/8/layout/venn3"/>
    <dgm:cxn modelId="{E8A5BFA3-3EE7-4C67-8CAE-20B43DB5C0A8}" type="presParOf" srcId="{93F130CC-F670-4ED9-8230-0B8E98EE1397}" destId="{9F40C7C0-2BD7-4841-91D1-06AEE29A46ED}" srcOrd="1" destOrd="0" presId="urn:microsoft.com/office/officeart/2005/8/layout/venn3"/>
    <dgm:cxn modelId="{204591EB-C555-4F5C-8194-E4C2BECCF1C1}" type="presParOf" srcId="{93F130CC-F670-4ED9-8230-0B8E98EE1397}" destId="{CD3EC9D1-B914-4A94-9073-BBD619FDAE34}" srcOrd="2" destOrd="0" presId="urn:microsoft.com/office/officeart/2005/8/layout/venn3"/>
    <dgm:cxn modelId="{1568A087-E1C7-45B2-B097-643E87EE1EE0}" type="presParOf" srcId="{93F130CC-F670-4ED9-8230-0B8E98EE1397}" destId="{BB8CE188-6095-4321-9538-03F1E95D18BE}" srcOrd="3" destOrd="0" presId="urn:microsoft.com/office/officeart/2005/8/layout/venn3"/>
    <dgm:cxn modelId="{3F3DBEE8-1B7C-43FA-8EDD-296FB50445EB}" type="presParOf" srcId="{93F130CC-F670-4ED9-8230-0B8E98EE1397}" destId="{B791761E-D005-4276-BFBD-78605CE50BF5}" srcOrd="4" destOrd="0" presId="urn:microsoft.com/office/officeart/2005/8/layout/venn3"/>
    <dgm:cxn modelId="{C486F6F0-C08F-470D-8734-187BFAFD7931}" type="presParOf" srcId="{93F130CC-F670-4ED9-8230-0B8E98EE1397}" destId="{C286119B-D31A-4F49-AF5C-E78A636C01E0}" srcOrd="5" destOrd="0" presId="urn:microsoft.com/office/officeart/2005/8/layout/venn3"/>
    <dgm:cxn modelId="{168AFF7B-E0CA-4DCC-8784-1EB43DC8369F}" type="presParOf" srcId="{93F130CC-F670-4ED9-8230-0B8E98EE1397}" destId="{DDBEDA38-D464-4DF7-BCB0-09E9A2DC813E}" srcOrd="6" destOrd="0" presId="urn:microsoft.com/office/officeart/2005/8/layout/venn3"/>
    <dgm:cxn modelId="{5CC50CD7-1FC0-4540-AEB1-6C3DB8E76B8A}" type="presParOf" srcId="{93F130CC-F670-4ED9-8230-0B8E98EE1397}" destId="{269287CE-2699-4292-97EB-30278DD6C146}" srcOrd="7" destOrd="0" presId="urn:microsoft.com/office/officeart/2005/8/layout/venn3"/>
    <dgm:cxn modelId="{5BE7A2D4-6832-4909-9C3B-AF679F5061D6}" type="presParOf" srcId="{93F130CC-F670-4ED9-8230-0B8E98EE1397}" destId="{BE48992A-E860-4C40-A1D4-500F6D3DD78C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99BC5-195A-46F1-98DE-237FBECB27E7}">
      <dsp:nvSpPr>
        <dsp:cNvPr id="0" name=""/>
        <dsp:cNvSpPr/>
      </dsp:nvSpPr>
      <dsp:spPr>
        <a:xfrm>
          <a:off x="50916" y="309"/>
          <a:ext cx="2765226" cy="276522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4130" rIns="15218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900" b="1" kern="1200" dirty="0">
              <a:latin typeface="Tamil Bible" pitchFamily="2" charset="0"/>
            </a:rPr>
            <a:t>tpRthrk; cz;ikfis Gwfzpg;gjpy;iy</a:t>
          </a:r>
          <a:r>
            <a:rPr lang="en" sz="1900" b="1" kern="1200" dirty="0"/>
            <a:t>; </a:t>
          </a:r>
          <a:r>
            <a:rPr lang="en" sz="1900" b="1" kern="1200" dirty="0">
              <a:latin typeface="Tamil Bible" pitchFamily="2" charset="0"/>
            </a:rPr>
            <a:t>mJ ntWkNd ntWg;gl;l Gupjiy toq;FfpwJ</a:t>
          </a:r>
          <a:endParaRPr lang="es-ES" sz="1900" kern="1200" dirty="0">
            <a:latin typeface="Tamil Bible" pitchFamily="2" charset="0"/>
          </a:endParaRPr>
        </a:p>
      </dsp:txBody>
      <dsp:txXfrm>
        <a:off x="455874" y="405267"/>
        <a:ext cx="1955310" cy="1955310"/>
      </dsp:txXfrm>
    </dsp:sp>
    <dsp:sp modelId="{CD3EC9D1-B914-4A94-9073-BBD619FDAE34}">
      <dsp:nvSpPr>
        <dsp:cNvPr id="0" name=""/>
        <dsp:cNvSpPr/>
      </dsp:nvSpPr>
      <dsp:spPr>
        <a:xfrm>
          <a:off x="2396447" y="309"/>
          <a:ext cx="2765226" cy="2765226"/>
        </a:xfrm>
        <a:prstGeom prst="ellipse">
          <a:avLst/>
        </a:prstGeom>
        <a:solidFill>
          <a:srgbClr val="D76FC8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Fiw $Wtjw;F gjpyhf</a:t>
          </a:r>
          <a:r>
            <a:rPr lang="en" sz="2000" b="1" kern="1200" dirty="0"/>
            <a:t>, </a:t>
          </a:r>
          <a:r>
            <a:rPr lang="en" sz="2000" b="1" kern="1200" dirty="0">
              <a:latin typeface="Tamil Bible" pitchFamily="2" charset="0"/>
            </a:rPr>
            <a:t>NjtDila jpl;lq;fis ek;gp&gt; mjw;F fPo;gba ehk; miof;fg;gLfpNwhk;</a:t>
          </a:r>
          <a:endParaRPr lang="es-ES" sz="2000" kern="1200" dirty="0">
            <a:latin typeface="Tamil Bible" pitchFamily="2" charset="0"/>
          </a:endParaRPr>
        </a:p>
      </dsp:txBody>
      <dsp:txXfrm>
        <a:off x="2801405" y="405267"/>
        <a:ext cx="1955310" cy="1955310"/>
      </dsp:txXfrm>
    </dsp:sp>
    <dsp:sp modelId="{B791761E-D005-4276-BFBD-78605CE50BF5}">
      <dsp:nvSpPr>
        <dsp:cNvPr id="0" name=""/>
        <dsp:cNvSpPr/>
      </dsp:nvSpPr>
      <dsp:spPr>
        <a:xfrm>
          <a:off x="4713385" y="309"/>
          <a:ext cx="2765226" cy="276522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KOikahf fu;j;jUf;Fs; epiyj;jpUg;gtu;fSf;F MrPu;thjq;fs; tUk;</a:t>
          </a:r>
          <a:endParaRPr lang="es-ES" sz="2000" kern="1200" dirty="0">
            <a:latin typeface="Tamil Bible" pitchFamily="2" charset="0"/>
          </a:endParaRPr>
        </a:p>
      </dsp:txBody>
      <dsp:txXfrm>
        <a:off x="5118343" y="405267"/>
        <a:ext cx="1955310" cy="1955310"/>
      </dsp:txXfrm>
    </dsp:sp>
    <dsp:sp modelId="{DDBEDA38-D464-4DF7-BCB0-09E9A2DC813E}">
      <dsp:nvSpPr>
        <dsp:cNvPr id="0" name=""/>
        <dsp:cNvSpPr/>
      </dsp:nvSpPr>
      <dsp:spPr>
        <a:xfrm>
          <a:off x="7011277" y="309"/>
          <a:ext cx="2765226" cy="2765226"/>
        </a:xfrm>
        <a:prstGeom prst="ellipse">
          <a:avLst/>
        </a:prstGeom>
        <a:solidFill>
          <a:srgbClr val="EF7586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tho;f;if mjd; midj;J gupkhzq;fspYk; Njtdhy; epWtg;gl;l jpl;lq</a:t>
          </a:r>
          <a:r>
            <a:rPr lang="en" sz="2000" b="1" kern="1200">
              <a:latin typeface="Tamil Bible" pitchFamily="2" charset="0"/>
            </a:rPr>
            <a:t>;fspd</a:t>
          </a:r>
          <a:r>
            <a:rPr lang="en" sz="2000" b="1" kern="1200" dirty="0">
              <a:latin typeface="Tamil Bible" pitchFamily="2" charset="0"/>
            </a:rPr>
            <a:t>;gb thog;gl Ntz;Lk;</a:t>
          </a:r>
          <a:endParaRPr lang="es-ES" sz="2000" kern="1200" dirty="0">
            <a:latin typeface="Tamil Bible" pitchFamily="2" charset="0"/>
          </a:endParaRPr>
        </a:p>
      </dsp:txBody>
      <dsp:txXfrm>
        <a:off x="7416235" y="405267"/>
        <a:ext cx="1955310" cy="1955310"/>
      </dsp:txXfrm>
    </dsp:sp>
    <dsp:sp modelId="{BE48992A-E860-4C40-A1D4-500F6D3DD78C}">
      <dsp:nvSpPr>
        <dsp:cNvPr id="0" name=""/>
        <dsp:cNvSpPr/>
      </dsp:nvSpPr>
      <dsp:spPr>
        <a:xfrm>
          <a:off x="9407722" y="309"/>
          <a:ext cx="2765226" cy="2765226"/>
        </a:xfrm>
        <a:prstGeom prst="ellipse">
          <a:avLst/>
        </a:prstGeom>
        <a:solidFill>
          <a:srgbClr val="8480DC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NjtDf;F mUfpy; tho;tJ kjpg;Gf;FupaJ</a:t>
          </a:r>
          <a:r>
            <a:rPr lang="en" sz="2000" b="1" kern="1200" dirty="0"/>
            <a:t> </a:t>
          </a:r>
          <a:br>
            <a:rPr lang="es-ES" sz="2000" b="1" kern="1200" dirty="0"/>
          </a:br>
          <a:r>
            <a:rPr lang="en" sz="2000" b="1" kern="1200" dirty="0"/>
            <a:t>(</a:t>
          </a:r>
          <a:r>
            <a:rPr lang="en" sz="2000" b="1" kern="1200" dirty="0">
              <a:latin typeface="Tamil Bible" pitchFamily="2" charset="0"/>
            </a:rPr>
            <a:t>rq;</a:t>
          </a:r>
          <a:r>
            <a:rPr lang="en" sz="2000" b="1" kern="1200" dirty="0"/>
            <a:t>. 84:10)</a:t>
          </a:r>
          <a:endParaRPr lang="es-ES" sz="2000" kern="1200" dirty="0"/>
        </a:p>
      </dsp:txBody>
      <dsp:txXfrm>
        <a:off x="9812680" y="405267"/>
        <a:ext cx="1955310" cy="195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F29DCB-8C0A-602E-8A4C-84B897647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704CBA-44CD-C483-9257-ACFD24BE4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BB7B99-A63A-F23A-9D8E-AEFE855B0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941EBE-4CA5-2F6A-EF2A-E713A783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85DFC2-C9F5-84C0-1E2A-2C840ED21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37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7895B-639D-65A8-992C-3BC106D41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52F44F-A719-51A6-D624-9F407C52F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ACB55F-34C5-A556-74A9-F175F1E3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D45B39-38D2-8291-230E-B59260A15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B4BAF4-BECF-E73D-C5C8-F277B4FE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7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86EEE8-771F-FAAD-A9E6-1DE5C51B1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06F950-710F-6949-24A5-F2DE6F35D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1208CE-A019-DCE6-D3AC-985CDD10C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17D6D0-84BB-896B-4BE7-123EC9D3B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7A172E-D315-0255-AD1E-BD5B94F20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94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38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36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949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883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88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14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77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98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C3652-3658-35BB-4163-C0B0634C3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EE9CDF-518A-A581-3D1B-4F9D26977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3CF7A-78DA-FD29-A93F-983C925FA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064E62-1380-2EE0-DD46-F295F95A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0A32CA-39C4-CFA4-625E-CFA8291E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29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27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504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695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752A2-E086-7580-E577-E5F916FD3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42D25A-BA8A-FBC0-CEB2-41D97734B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F761E2-BE25-B408-7ECC-DB968245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99916C-A953-10B6-798F-1D62BDB9B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53553-F184-FDA9-D084-CD124DD9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59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AFC36-518E-3C67-E440-D8102F3CD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78255E-C3E8-F419-2681-88BC8A180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A1DED3-3D16-34D0-A535-BC08D657D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A83F21-2CA0-29A7-D7C0-F3B96BEB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22/11/2025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17D5EB-79C5-B2B0-B057-5B179A1A6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3537A7-A0BF-A855-6CBE-D1F033DFC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8CE614-BAB5-0C48-0324-C6D4F5210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146BA7-484B-D5CD-FB91-77051CBCD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D06AEF-E498-811A-DB63-32AF9CE4A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D3DEEE5-1383-EF55-D5E7-CD2A8552E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F373FC8-C71F-A199-90BE-1FE8A50E26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3A66E33-BCDD-ACF4-8B12-BCBC276B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22/11/2025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8DD50C5-56F1-F7D0-5349-F5B428E59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6B13DEC-9C85-023A-810C-E940D5338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70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1C766-CA5B-2DD5-C117-793403791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A2AEE8-6DDC-433E-279B-F302FA914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22/11/2025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43F6333-D9AF-5D3A-4A8F-63AEAD319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708CEA-066B-CC00-AE5E-02EDC02E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30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A0A4F1-ECC6-3189-E0DD-13E422EA7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22/11/2025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F522BCF-80C9-1607-6C74-02BB7E7CD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50F5A19-B649-A332-08C3-0DC3D008D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72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5A992-5139-6F1E-8F9D-2C750C47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8E3FD2-6545-E395-92CC-3FE980B50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C07741-66A8-BC30-6EC1-C387B77E0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68AAE0-853B-6EB0-6EDF-C5EB0F492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22/11/2025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0A2C5-B43C-38E2-DB1B-A5E19B1F5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2470A8-AACC-7067-3A75-957547E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2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29508-934E-236A-1CA0-1556D67D1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A1A55A-643F-B60A-9060-04B577903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BDD412-9ECE-7801-34CA-7E986DB7F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472605-C7B5-CFBC-3DEC-784B7D209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22/11/2025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A7266C-C667-331E-F369-B4C028D3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F6A2A2-C318-90EE-1F89-10E408A7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00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55E3F6B-B54F-488D-C7A7-6D2C5D051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04EC4C-D9FF-6E5B-5410-BA6E12980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280B33-2ABC-E1DF-2DE3-F80A36367F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60154C-58D9-4BF7-8014-84EA1728402A}" type="datetimeFigureOut">
              <a:rPr lang="es-ES" smtClean="0"/>
              <a:t>22/11/2025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EA3ADF-AE0B-719B-A259-770A65C6E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3ABCEF-1094-DD43-D6CF-FD0D70FFB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467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997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DD90F6-2C90-B1DD-78A1-71DECFCC7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302160FA-5764-BDA2-0BDC-A98EB56D39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796" y="2761674"/>
            <a:ext cx="5798831" cy="3793068"/>
          </a:xfrm>
          <a:prstGeom prst="rect">
            <a:avLst/>
          </a:prstGeom>
          <a:ln w="38100" cap="sq">
            <a:solidFill>
              <a:srgbClr val="6886A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 descr="Imagen que contiene persona, exterior, montaña, hombre&#10;&#10;El contenido generado por IA puede ser incorrecto.">
            <a:extLst>
              <a:ext uri="{FF2B5EF4-FFF2-40B4-BE49-F238E27FC236}">
                <a16:creationId xmlns:a16="http://schemas.microsoft.com/office/drawing/2014/main" id="{15F56F9E-282D-5CD7-CAD0-B9C1593C44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95373" y="244205"/>
            <a:ext cx="5798831" cy="6310537"/>
          </a:xfrm>
          <a:prstGeom prst="rect">
            <a:avLst/>
          </a:prstGeom>
          <a:ln w="38100" cap="sq">
            <a:solidFill>
              <a:srgbClr val="81483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4D46CA2-5464-8D1C-5063-EA6D6596A3EC}"/>
              </a:ext>
            </a:extLst>
          </p:cNvPr>
          <p:cNvSpPr txBox="1"/>
          <p:nvPr/>
        </p:nvSpPr>
        <p:spPr>
          <a:xfrm>
            <a:off x="197796" y="291831"/>
            <a:ext cx="5798831" cy="224182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chemeClr val="accent3"/>
                </a:solidFill>
                <a:latin typeface="Tamil Bible" pitchFamily="2" charset="0"/>
              </a:rPr>
              <a:t>tpRthr</a:t>
            </a:r>
            <a:r>
              <a:rPr lang="en-US" sz="4800" b="1" dirty="0">
                <a:ln/>
                <a:solidFill>
                  <a:schemeClr val="accent3"/>
                </a:solidFill>
                <a:latin typeface="Tamil Bible" pitchFamily="2" charset="0"/>
              </a:rPr>
              <a:t> [</a:t>
            </a:r>
            <a:r>
              <a:rPr lang="en-US" sz="4800" b="1" dirty="0" err="1">
                <a:ln/>
                <a:solidFill>
                  <a:schemeClr val="accent3"/>
                </a:solidFill>
                <a:latin typeface="Tamil Bible" pitchFamily="2" charset="0"/>
              </a:rPr>
              <a:t>hk;gthd;fs</a:t>
            </a:r>
            <a:r>
              <a:rPr lang="en-US" sz="4800" b="1" dirty="0">
                <a:ln/>
                <a:solidFill>
                  <a:schemeClr val="accent3"/>
                </a:solidFill>
                <a:latin typeface="Tamil Bible" pitchFamily="2" charset="0"/>
              </a:rPr>
              <a:t>;</a:t>
            </a:r>
            <a:r>
              <a:rPr lang="en" sz="4800" b="1" dirty="0">
                <a:ln/>
                <a:solidFill>
                  <a:schemeClr val="accent3"/>
                </a:solidFill>
              </a:rPr>
              <a:t>: </a:t>
            </a:r>
            <a:br>
              <a:rPr lang="es-ES" sz="4800" b="1" dirty="0">
                <a:ln/>
                <a:solidFill>
                  <a:schemeClr val="accent3"/>
                </a:solidFill>
              </a:rPr>
            </a:br>
            <a:r>
              <a:rPr lang="en" sz="4800" b="1" dirty="0">
                <a:ln/>
                <a:solidFill>
                  <a:schemeClr val="accent3"/>
                </a:solidFill>
                <a:latin typeface="Tamil Bible" pitchFamily="2" charset="0"/>
              </a:rPr>
              <a:t>NahRthTk; fhNyGk;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D25A50C-4482-A76D-CAF8-9381368D5407}"/>
              </a:ext>
            </a:extLst>
          </p:cNvPr>
          <p:cNvSpPr txBox="1"/>
          <p:nvPr/>
        </p:nvSpPr>
        <p:spPr>
          <a:xfrm>
            <a:off x="0" y="6541857"/>
            <a:ext cx="12188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7E6000"/>
                </a:solidFill>
                <a:latin typeface="Tamil Bible" pitchFamily="2" charset="0"/>
              </a:rPr>
              <a:t>ghlk;</a:t>
            </a:r>
            <a:r>
              <a:rPr lang="en" sz="1600" b="1" dirty="0">
                <a:solidFill>
                  <a:srgbClr val="7E6000"/>
                </a:solidFill>
              </a:rPr>
              <a:t> 8 </a:t>
            </a:r>
            <a:r>
              <a:rPr lang="en" sz="1600" b="1" dirty="0">
                <a:solidFill>
                  <a:srgbClr val="7E6000"/>
                </a:solidFill>
                <a:latin typeface="Tamil Bible" pitchFamily="2" charset="0"/>
              </a:rPr>
              <a:t>etk;gu;</a:t>
            </a:r>
            <a:r>
              <a:rPr lang="en" sz="1600" b="1" dirty="0">
                <a:solidFill>
                  <a:srgbClr val="7E6000"/>
                </a:solidFill>
              </a:rPr>
              <a:t> 22, 2025</a:t>
            </a:r>
          </a:p>
        </p:txBody>
      </p:sp>
    </p:spTree>
    <p:extLst>
      <p:ext uri="{BB962C8B-B14F-4D97-AF65-F5344CB8AC3E}">
        <p14:creationId xmlns:p14="http://schemas.microsoft.com/office/powerpoint/2010/main" val="83261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E10678-4ACE-79DC-E203-D821C1C3F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42F93B6-BFFC-7BC4-4056-1F15FDC844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3785422"/>
            <a:ext cx="12464715" cy="2017255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FAD08D6-53DE-0330-18F2-2BBF328FB2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336" y="0"/>
            <a:ext cx="6858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6D9FF23-86E8-F4C9-2898-1EEE2607A7BA}"/>
              </a:ext>
            </a:extLst>
          </p:cNvPr>
          <p:cNvSpPr txBox="1"/>
          <p:nvPr/>
        </p:nvSpPr>
        <p:spPr>
          <a:xfrm>
            <a:off x="0" y="3855331"/>
            <a:ext cx="5545393" cy="1877437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5800" b="1" dirty="0">
                <a:ln/>
                <a:solidFill>
                  <a:srgbClr val="9A37C9"/>
                </a:solidFill>
                <a:latin typeface="Tamil Bible" pitchFamily="2" charset="0"/>
              </a:rPr>
              <a:t>tpRthrj;ij vg;gb ngWtJ</a:t>
            </a:r>
          </a:p>
        </p:txBody>
      </p:sp>
    </p:spTree>
    <p:extLst>
      <p:ext uri="{BB962C8B-B14F-4D97-AF65-F5344CB8AC3E}">
        <p14:creationId xmlns:p14="http://schemas.microsoft.com/office/powerpoint/2010/main" val="274330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DC341E-F529-936A-71E0-7E232C712598}"/>
              </a:ext>
            </a:extLst>
          </p:cNvPr>
          <p:cNvSpPr txBox="1"/>
          <p:nvPr/>
        </p:nvSpPr>
        <p:spPr>
          <a:xfrm>
            <a:off x="773723" y="72560"/>
            <a:ext cx="109464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Mifahy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Nkfk;Nghd;w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,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j;jid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jpushd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rhl;rpfs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ek;ikr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#o;e;Jnfhz;bUf;f&gt;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ghukhd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ahtw;iwAk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ek;ikr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Rw;wp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neUf;fpepw;fpw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ghtj;ijAk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js;sptpl;L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tpRthrj;ijj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Jtf;FfpwtUk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Kbf;fpwtUkhapUf;fpw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,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NaRit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Nehf;fp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ekf;F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epakpj;jpUf;fpw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Xl;lj;jpy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nghWikNahNl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Xlf;flNthk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;@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mth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jkf;FKd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itj;jpUe;j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re;Njh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\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j;jpd;nghUl;L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mtkhdj;ij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vz;zhky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rpYitiar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rfpj;J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NjtDila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rpq;fhrdj;jpd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tyJghhprj;jpy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tPw;wpUf;fpwhh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n" sz="14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" sz="14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vgpNuau;</a:t>
            </a:r>
            <a:r>
              <a:rPr lang="en" sz="14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12:1-2)</a:t>
            </a:r>
            <a:endParaRPr lang="es-ES" dirty="0">
              <a:solidFill>
                <a:schemeClr val="bg2">
                  <a:lumMod val="60000"/>
                  <a:lumOff val="40000"/>
                </a:schemeClr>
              </a:solidFill>
              <a:effectLst>
                <a:glow rad="101600">
                  <a:srgbClr val="392B8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9C78E0-C3AD-6C15-92D0-F3386A0CD5EE}"/>
              </a:ext>
            </a:extLst>
          </p:cNvPr>
          <p:cNvSpPr txBox="1"/>
          <p:nvPr/>
        </p:nvSpPr>
        <p:spPr>
          <a:xfrm>
            <a:off x="0" y="1533523"/>
            <a:ext cx="96451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ekJ elj;ij ehk; ghu;g;gij gpujpgypf;fpwJ</a:t>
            </a:r>
            <a:r>
              <a:rPr lang="en" sz="2000" b="1" dirty="0"/>
              <a:t>. “</a:t>
            </a:r>
            <a:r>
              <a:rPr lang="en" sz="2000" b="1" dirty="0">
                <a:latin typeface="Tamil Bible" pitchFamily="2" charset="0"/>
              </a:rPr>
              <a:t>fz;zhb epAuhd;fs;” vd;W miof;fgLgit $l cs;sd&gt; mit vijahtJ ftdpg;gjw;Fk; mij nra;tjw;Fk; cs;s NtWghl;il kOq;fbf;fpd;wd</a:t>
            </a:r>
            <a:r>
              <a:rPr lang="en" sz="2000" b="1" dirty="0"/>
              <a:t>.</a:t>
            </a:r>
          </a:p>
        </p:txBody>
      </p:sp>
      <p:pic>
        <p:nvPicPr>
          <p:cNvPr id="5" name="Imagen 4" descr="Imagen que contiene mujer&#10;&#10;El contenido generado por IA puede ser incorrecto.">
            <a:extLst>
              <a:ext uri="{FF2B5EF4-FFF2-40B4-BE49-F238E27FC236}">
                <a16:creationId xmlns:a16="http://schemas.microsoft.com/office/drawing/2014/main" id="{E47BB087-C017-8A7E-5787-84435509CB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10285" y="1708048"/>
            <a:ext cx="2505797" cy="1629504"/>
          </a:xfrm>
          <a:prstGeom prst="ellipse">
            <a:avLst/>
          </a:prstGeom>
          <a:ln w="63500" cap="rnd">
            <a:solidFill>
              <a:srgbClr val="7030A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8648A1FF-4635-F28D-0621-AD2CF40FF8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0"/>
          <a:stretch>
            <a:fillRect/>
          </a:stretch>
        </p:blipFill>
        <p:spPr>
          <a:xfrm>
            <a:off x="114300" y="3390900"/>
            <a:ext cx="3888834" cy="331711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D5712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ersona, hombre, edificio, ventana&#10;&#10;El contenido generado por IA puede ser incorrecto.">
            <a:extLst>
              <a:ext uri="{FF2B5EF4-FFF2-40B4-BE49-F238E27FC236}">
                <a16:creationId xmlns:a16="http://schemas.microsoft.com/office/drawing/2014/main" id="{D65788F3-3223-6E79-45B6-1A02B504B8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3977" y="4402932"/>
            <a:ext cx="1914674" cy="2362200"/>
          </a:xfrm>
          <a:prstGeom prst="round2DiagRect">
            <a:avLst>
              <a:gd name="adj1" fmla="val 0"/>
              <a:gd name="adj2" fmla="val 15406"/>
            </a:avLst>
          </a:prstGeom>
          <a:ln w="381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AD026DF-5C8A-A732-89A0-D5C1338609B5}"/>
              </a:ext>
            </a:extLst>
          </p:cNvPr>
          <p:cNvSpPr txBox="1"/>
          <p:nvPr/>
        </p:nvSpPr>
        <p:spPr>
          <a:xfrm>
            <a:off x="4079420" y="3246662"/>
            <a:ext cx="75862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tpRthrtPuu;fshd fhNyg; kw;Wk; NahRthtpd; tho;f;ifia gbg;gjd; %yk;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mtu;fisg; Nghy ehk; Njtid ek;g Ntz;Lk;</a:t>
            </a:r>
            <a:r>
              <a:rPr lang="en" sz="2000" b="1" dirty="0"/>
              <a:t>; </a:t>
            </a:r>
            <a:r>
              <a:rPr lang="en" sz="2000" b="1" dirty="0">
                <a:latin typeface="Tamil Bible" pitchFamily="2" charset="0"/>
              </a:rPr>
              <a:t>mtu;fisg; Nghy jho;ikaha; ,Uf;f Ntz;Lk;</a:t>
            </a:r>
            <a:r>
              <a:rPr lang="en" sz="2000" b="1" dirty="0"/>
              <a:t>; </a:t>
            </a:r>
            <a:r>
              <a:rPr lang="en" sz="2000" b="1" dirty="0">
                <a:latin typeface="Tamil Bible" pitchFamily="2" charset="0"/>
              </a:rPr>
              <a:t>mtu;fisg; Nghy cz;ikahAk; ijupakhAk; ,Uf;f Ntz;Lk;</a:t>
            </a:r>
            <a:r>
              <a:rPr lang="en" sz="2000" b="1" dirty="0"/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BDA50DF-3F0D-D2C6-2573-CD270A4E0D3D}"/>
              </a:ext>
            </a:extLst>
          </p:cNvPr>
          <p:cNvSpPr txBox="1"/>
          <p:nvPr/>
        </p:nvSpPr>
        <p:spPr>
          <a:xfrm>
            <a:off x="4079420" y="4509996"/>
            <a:ext cx="63599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vt;thW ehk; khw KbAk;</a:t>
            </a:r>
            <a:r>
              <a:rPr lang="en" sz="2000" b="1" dirty="0"/>
              <a:t>? </a:t>
            </a:r>
            <a:r>
              <a:rPr lang="en" sz="2000" b="1" dirty="0">
                <a:latin typeface="Tamil Bible" pitchFamily="2" charset="0"/>
              </a:rPr>
              <a:t>Ntjk; njspthf $WfpwJ</a:t>
            </a:r>
            <a:r>
              <a:rPr lang="en" sz="2000" b="1" dirty="0"/>
              <a:t>: </a:t>
            </a:r>
            <a:r>
              <a:rPr lang="en" sz="2000" b="1" dirty="0">
                <a:latin typeface="Tamil Bible" pitchFamily="2" charset="0"/>
              </a:rPr>
              <a:t>ghpRj;j Mtpahdtiu ekf;Fs; fpupia nra;a mDkjpf;Fk;NghJ </a:t>
            </a:r>
            <a:r>
              <a:rPr lang="en" sz="2000" b="1" dirty="0"/>
              <a:t>(2 </a:t>
            </a:r>
            <a:r>
              <a:rPr lang="en" sz="2000" b="1" dirty="0">
                <a:latin typeface="Tamil Bible" pitchFamily="2" charset="0"/>
              </a:rPr>
              <a:t>nfhup</a:t>
            </a:r>
            <a:r>
              <a:rPr lang="en" sz="2000" b="1" dirty="0"/>
              <a:t>. 3:18). </a:t>
            </a:r>
            <a:r>
              <a:rPr lang="en" sz="2000" b="1" dirty="0">
                <a:latin typeface="Tamil Bible" pitchFamily="2" charset="0"/>
              </a:rPr>
              <a:t>,Jjhd; xU nray;gLk; fpupia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fhNyig Nghy nray;gLtjw;F khw;wg;gl ehk; Nju;e;njLf;f Ntz;Lk;</a:t>
            </a:r>
            <a:r>
              <a:rPr lang="en" sz="2000" b="1" dirty="0"/>
              <a:t>. </a:t>
            </a:r>
            <a:r>
              <a:rPr lang="en-US" sz="2000" b="1" dirty="0">
                <a:latin typeface="Tamil Bible" pitchFamily="2" charset="0"/>
              </a:rPr>
              <a:t>e</a:t>
            </a:r>
            <a:r>
              <a:rPr lang="en" sz="2000" b="1" dirty="0">
                <a:latin typeface="Tamil Bible" pitchFamily="2" charset="0"/>
              </a:rPr>
              <a:t>k;ik</a:t>
            </a:r>
            <a:r>
              <a:rPr lang="en" sz="2000" b="1" dirty="0"/>
              <a:t> </a:t>
            </a:r>
            <a:r>
              <a:rPr lang="en" sz="2000" b="1" dirty="0">
                <a:latin typeface="Tamil Bible" pitchFamily="2" charset="0"/>
              </a:rPr>
              <a:t>NjtDf;F [Pt gypfshf xg;GnfhLf;fg;gLtjw;F ehk; miof;fg;gl;bUf;fpNwhk;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Nuh</a:t>
            </a:r>
            <a:r>
              <a:rPr lang="en" sz="2000" b="1" dirty="0"/>
              <a:t>. 12:1-2).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9C1D00-4E82-22C4-8587-65E6094F0C1C}"/>
              </a:ext>
            </a:extLst>
          </p:cNvPr>
          <p:cNvSpPr txBox="1"/>
          <p:nvPr/>
        </p:nvSpPr>
        <p:spPr>
          <a:xfrm>
            <a:off x="0" y="2443509"/>
            <a:ext cx="94102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tpRthrj;jpd; kfj;jhd fjhehafu;fspd; Kd;khjpupia ftdpf;f Ntjk; ek;ik miof;fpwJ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,NaRtpd; kPJ rpwg;G ftdk; nrYj;Jq;fs;&gt; mtu;jhd; cau;e;j Kd;khjpup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vgp</a:t>
            </a:r>
            <a:r>
              <a:rPr lang="en" sz="2000" b="1" dirty="0"/>
              <a:t>. 12:1-2).</a:t>
            </a:r>
          </a:p>
        </p:txBody>
      </p:sp>
    </p:spTree>
    <p:extLst>
      <p:ext uri="{BB962C8B-B14F-4D97-AF65-F5344CB8AC3E}">
        <p14:creationId xmlns:p14="http://schemas.microsoft.com/office/powerpoint/2010/main" val="12851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13F301-D338-B5CB-629D-A348DE6BE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13562C4-4848-0422-5D20-0C296C8666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t="2671" r="-38" b="31005"/>
          <a:stretch>
            <a:fillRect/>
          </a:stretch>
        </p:blipFill>
        <p:spPr>
          <a:xfrm>
            <a:off x="20" y="10"/>
            <a:ext cx="4003019" cy="3388883"/>
          </a:xfrm>
          <a:prstGeom prst="roundRect">
            <a:avLst>
              <a:gd name="adj" fmla="val 51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6B2535C6-5E94-7217-2A7E-3C7A49E00D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3" r="2" b="2"/>
          <a:stretch>
            <a:fillRect/>
          </a:stretch>
        </p:blipFill>
        <p:spPr>
          <a:xfrm>
            <a:off x="20" y="3469102"/>
            <a:ext cx="4003019" cy="3388893"/>
          </a:xfrm>
          <a:prstGeom prst="roundRect">
            <a:avLst>
              <a:gd name="adj" fmla="val 51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n 3" descr="Pintura de una persona con un traje de color negro&#10;&#10;El contenido generado por IA puede ser incorrecto.">
            <a:extLst>
              <a:ext uri="{FF2B5EF4-FFF2-40B4-BE49-F238E27FC236}">
                <a16:creationId xmlns:a16="http://schemas.microsoft.com/office/drawing/2014/main" id="{7FED37FF-D484-6690-2861-A81543DB40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r="6467"/>
          <a:stretch>
            <a:fillRect/>
          </a:stretch>
        </p:blipFill>
        <p:spPr>
          <a:xfrm>
            <a:off x="4094479" y="10"/>
            <a:ext cx="4014047" cy="6857990"/>
          </a:xfrm>
          <a:prstGeom prst="roundRect">
            <a:avLst>
              <a:gd name="adj" fmla="val 38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EADF2BA-5B72-BC2C-3397-70FD570A62B1}"/>
              </a:ext>
            </a:extLst>
          </p:cNvPr>
          <p:cNvSpPr txBox="1"/>
          <p:nvPr/>
        </p:nvSpPr>
        <p:spPr>
          <a:xfrm>
            <a:off x="7946575" y="77921"/>
            <a:ext cx="4363646" cy="67095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amil Bible" pitchFamily="2" charset="0"/>
              </a:rPr>
              <a:t>Njttrdj;ij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amil Bible" pitchFamily="2" charset="0"/>
              </a:rPr>
              <a:t>cq;fSf;Fg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amil Bible" pitchFamily="2" charset="0"/>
              </a:rPr>
              <a:t>Nghjpj;J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amil Bible" pitchFamily="2" charset="0"/>
              </a:rPr>
              <a:t>cq;fis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amil Bible" pitchFamily="2" charset="0"/>
              </a:rPr>
              <a:t>elj;jpdth;fis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amil Bible" pitchFamily="2" charset="0"/>
              </a:rPr>
              <a:t>ePq;fs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amil Bible" pitchFamily="2" charset="0"/>
              </a:rPr>
              <a:t>epidj;J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amil Bible" pitchFamily="2" charset="0"/>
              </a:rPr>
              <a:t>&gt;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amil Bible" pitchFamily="2" charset="0"/>
              </a:rPr>
              <a:t>mth;fSila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amil Bible" pitchFamily="2" charset="0"/>
              </a:rPr>
              <a:t>elf;ifapd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amil Bible" pitchFamily="2" charset="0"/>
              </a:rPr>
              <a:t>; Kbit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amil Bible" pitchFamily="2" charset="0"/>
              </a:rPr>
              <a:t>ed;wha;r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amil Bible" pitchFamily="2" charset="0"/>
              </a:rPr>
              <a:t>rpe;jpj;J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amil Bible" pitchFamily="2" charset="0"/>
              </a:rPr>
              <a:t>&gt;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amil Bible" pitchFamily="2" charset="0"/>
              </a:rPr>
              <a:t>mth;fSila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amil Bible" pitchFamily="2" charset="0"/>
              </a:rPr>
              <a:t>tpRthrj;ijg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amil Bible" pitchFamily="2" charset="0"/>
              </a:rPr>
              <a:t>gpd;gw;Wq;fs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amil Bible" pitchFamily="2" charset="0"/>
              </a:rPr>
              <a:t>;.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amil Bible" pitchFamily="2" charset="0"/>
              </a:rPr>
              <a:t>vgpNuau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13:7)</a:t>
            </a:r>
          </a:p>
        </p:txBody>
      </p:sp>
    </p:spTree>
    <p:extLst>
      <p:ext uri="{BB962C8B-B14F-4D97-AF65-F5344CB8AC3E}">
        <p14:creationId xmlns:p14="http://schemas.microsoft.com/office/powerpoint/2010/main" val="122945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58EDB93B-A0CF-7BBC-1794-7E6C491FE9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762375"/>
          </a:xfrm>
          <a:prstGeom prst="rect">
            <a:avLst/>
          </a:prstGeom>
          <a:blipFill dpi="0"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54C88E9-953C-A6A2-A3C9-A1FC68AA40A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3765755"/>
            <a:ext cx="12192000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8FC698"/>
                </a:gs>
                <a:gs pos="34000">
                  <a:srgbClr val="D1D9D1"/>
                </a:gs>
                <a:gs pos="68000">
                  <a:srgbClr val="EFA0BA"/>
                </a:gs>
                <a:gs pos="100000">
                  <a:srgbClr val="EFA0BA"/>
                </a:gs>
              </a:gsLst>
              <a:lin ang="0" scaled="1"/>
              <a:tileRect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B283BDAA-846E-18E1-1B90-C99DABFF94E2}"/>
              </a:ext>
            </a:extLst>
          </p:cNvPr>
          <p:cNvSpPr txBox="1"/>
          <p:nvPr/>
        </p:nvSpPr>
        <p:spPr>
          <a:xfrm>
            <a:off x="7744927" y="3988825"/>
            <a:ext cx="4437548" cy="26314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436EBB"/>
                </a:solidFill>
                <a:latin typeface="Tamil Bible" pitchFamily="2" charset="0"/>
              </a:rPr>
              <a:t>fhNygpd; tpRthrk;</a:t>
            </a:r>
            <a:r>
              <a:rPr lang="en" sz="2000" b="1" dirty="0">
                <a:solidFill>
                  <a:srgbClr val="436EBB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rhj;jpakw;wij rhj;jpakhf;Fjy;</a:t>
            </a:r>
            <a:r>
              <a:rPr lang="en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tpRthrk; nraypy;</a:t>
            </a:r>
            <a:r>
              <a:rPr lang="en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N[hjpia mDg;Gjy;</a:t>
            </a:r>
            <a:r>
              <a:rPr lang="en" sz="2000" b="1" dirty="0"/>
              <a:t>.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349479"/>
                </a:solidFill>
                <a:latin typeface="Tamil Bible" pitchFamily="2" charset="0"/>
              </a:rPr>
              <a:t>NahRthtpd; tpRthrk;</a:t>
            </a:r>
            <a:r>
              <a:rPr lang="en" sz="2000" b="1" dirty="0">
                <a:solidFill>
                  <a:srgbClr val="349479"/>
                </a:solidFill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CC5149"/>
                </a:solidFill>
                <a:latin typeface="Tamil Bible" pitchFamily="2" charset="0"/>
              </a:rPr>
              <a:t>tpRthrj;ij vg;gb ngWtJ</a:t>
            </a:r>
            <a:r>
              <a:rPr lang="en" sz="2000" b="1" dirty="0">
                <a:solidFill>
                  <a:srgbClr val="CC5149"/>
                </a:solidFill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AC0B03-681B-D491-27E6-9041268A6351}"/>
              </a:ext>
            </a:extLst>
          </p:cNvPr>
          <p:cNvSpPr txBox="1"/>
          <p:nvPr/>
        </p:nvSpPr>
        <p:spPr>
          <a:xfrm>
            <a:off x="10886" y="-35632"/>
            <a:ext cx="7984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,e;j gj;J Ngiu cq;fSf;F njupAkh</a:t>
            </a:r>
            <a:r>
              <a:rPr lang="en" sz="2000" b="1" dirty="0"/>
              <a:t>: </a:t>
            </a:r>
            <a:r>
              <a:rPr lang="es-ES" sz="2000" b="1" dirty="0" err="1">
                <a:latin typeface="Tamil Bible" pitchFamily="2" charset="0"/>
              </a:rPr>
              <a:t>rk;Kth</a:t>
            </a:r>
            <a:r>
              <a:rPr lang="en" sz="2000" b="1" dirty="0"/>
              <a:t>, </a:t>
            </a:r>
            <a:r>
              <a:rPr lang="es-ES" sz="2000" b="1" dirty="0" err="1">
                <a:latin typeface="Tamil Bible" pitchFamily="2" charset="0"/>
              </a:rPr>
              <a:t>rhg;ghj</a:t>
            </a:r>
            <a:r>
              <a:rPr lang="es-ES" sz="2000" b="1" dirty="0">
                <a:latin typeface="Tamil Bible" pitchFamily="2" charset="0"/>
              </a:rPr>
              <a:t>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&lt;fhy;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gy;j;jp</a:t>
            </a:r>
            <a:r>
              <a:rPr lang="en" sz="2000" b="1" dirty="0"/>
              <a:t>, </a:t>
            </a:r>
            <a:r>
              <a:rPr lang="es-ES" sz="2000" b="1" dirty="0" err="1">
                <a:latin typeface="Tamil Bible" pitchFamily="2" charset="0"/>
              </a:rPr>
              <a:t>fhjpNay</a:t>
            </a:r>
            <a:r>
              <a:rPr lang="es-ES" sz="2000" b="1" dirty="0">
                <a:latin typeface="Tamil Bible" pitchFamily="2" charset="0"/>
              </a:rPr>
              <a:t>;</a:t>
            </a:r>
            <a:r>
              <a:rPr lang="en" sz="2000" b="1" dirty="0"/>
              <a:t>, </a:t>
            </a:r>
            <a:r>
              <a:rPr lang="es-ES" sz="2000" b="1" dirty="0" err="1">
                <a:latin typeface="Tamil Bible" pitchFamily="2" charset="0"/>
              </a:rPr>
              <a:t>fhjp</a:t>
            </a:r>
            <a:r>
              <a:rPr lang="en" sz="2000" b="1" dirty="0"/>
              <a:t>, </a:t>
            </a:r>
            <a:r>
              <a:rPr lang="es-ES" sz="2000" b="1" dirty="0" err="1">
                <a:latin typeface="Tamil Bible" pitchFamily="2" charset="0"/>
              </a:rPr>
              <a:t>mk;kpNay</a:t>
            </a:r>
            <a:r>
              <a:rPr lang="es-ES" sz="2000" b="1" dirty="0">
                <a:latin typeface="Tamil Bible" pitchFamily="2" charset="0"/>
              </a:rPr>
              <a:t>;</a:t>
            </a:r>
            <a:r>
              <a:rPr lang="en" sz="2000" b="1" dirty="0"/>
              <a:t>, </a:t>
            </a:r>
            <a:r>
              <a:rPr lang="es-ES" sz="2000" b="1" dirty="0" err="1">
                <a:latin typeface="Tamil Bible" pitchFamily="2" charset="0"/>
              </a:rPr>
              <a:t>Nrj;J</a:t>
            </a:r>
            <a:r>
              <a:rPr lang="es-ES" sz="2000" b="1" dirty="0">
                <a:latin typeface="Tamil Bible" pitchFamily="2" charset="0"/>
              </a:rPr>
              <a:t>}u;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ehfgp</a:t>
            </a:r>
            <a:r>
              <a:rPr lang="en" sz="2000" b="1" dirty="0"/>
              <a:t> </a:t>
            </a:r>
            <a:r>
              <a:rPr lang="en" sz="2000" b="1" dirty="0">
                <a:latin typeface="Tamil Bible" pitchFamily="2" charset="0"/>
              </a:rPr>
              <a:t>kw;Wk; $Nty;</a:t>
            </a:r>
            <a:r>
              <a:rPr lang="en" sz="2000" b="1" dirty="0"/>
              <a:t>?</a:t>
            </a:r>
          </a:p>
        </p:txBody>
      </p:sp>
      <p:pic>
        <p:nvPicPr>
          <p:cNvPr id="5" name="Imagen 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A99DFD4B-BD4A-3B1D-D397-5E18C2DA78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5806" y="218020"/>
            <a:ext cx="3985971" cy="3324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8FC698"/>
                </a:gs>
                <a:gs pos="49000">
                  <a:srgbClr val="8FC698"/>
                </a:gs>
                <a:gs pos="64000">
                  <a:srgbClr val="EFA0BA"/>
                </a:gs>
                <a:gs pos="100000">
                  <a:srgbClr val="EFA0BA"/>
                </a:gs>
              </a:gsLst>
              <a:lin ang="135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18215F6-5C1F-6F2E-6001-B556FF643C0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3445579"/>
            <a:ext cx="6477000" cy="3238501"/>
          </a:xfrm>
          <a:prstGeom prst="roundRect">
            <a:avLst>
              <a:gd name="adj" fmla="val 0"/>
            </a:avLst>
          </a:prstGeom>
          <a:ln w="190500" cap="rnd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9" name="Imagen 18" descr="Forma&#10;&#10;El contenido generado por IA puede ser incorrecto.">
            <a:extLst>
              <a:ext uri="{FF2B5EF4-FFF2-40B4-BE49-F238E27FC236}">
                <a16:creationId xmlns:a16="http://schemas.microsoft.com/office/drawing/2014/main" id="{766A87D1-2195-4906-11E5-2D2ADECCE5D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7261166" y="5771145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C9F4B740-8E03-201A-B223-EA783597A3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7261166" y="4082877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9E1816B0-DD21-E7A7-FB76-462BF8FC23E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7261166" y="6295885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B08AE69E-FDF9-42FD-BBAE-778BA05C36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934" y="4440861"/>
            <a:ext cx="238039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1C944ED9-19F5-928D-BEBD-83ACE7A7C9B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934" y="5201771"/>
            <a:ext cx="238201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Icono&#10;&#10;El contenido generado por IA puede ser incorrecto.">
            <a:extLst>
              <a:ext uri="{FF2B5EF4-FFF2-40B4-BE49-F238E27FC236}">
                <a16:creationId xmlns:a16="http://schemas.microsoft.com/office/drawing/2014/main" id="{C6BAD26A-8333-DE50-6535-4C11454C2F1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934" y="4821291"/>
            <a:ext cx="237876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89E0214-04B0-8A6F-8F7E-5C018C7F9742}"/>
              </a:ext>
            </a:extLst>
          </p:cNvPr>
          <p:cNvSpPr txBox="1"/>
          <p:nvPr/>
        </p:nvSpPr>
        <p:spPr>
          <a:xfrm>
            <a:off x="0" y="2685602"/>
            <a:ext cx="79139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mtu;fSila tpRthrj;ij gpd;gw;wp&gt; mtu;fisg; NghyNt Njtidf;nfhz;L Kbahjij nra;a KbAk; vd;gij ehk; vt;thW K</a:t>
            </a:r>
            <a:r>
              <a:rPr lang="en-US" sz="2000" b="1" dirty="0">
                <a:latin typeface="Tamil Bible" pitchFamily="2" charset="0"/>
              </a:rPr>
              <a:t>O</a:t>
            </a:r>
            <a:r>
              <a:rPr lang="en" sz="2000" b="1" dirty="0">
                <a:latin typeface="Tamil Bible" pitchFamily="2" charset="0"/>
              </a:rPr>
              <a:t>ikahf ek;GtJ</a:t>
            </a:r>
            <a:r>
              <a:rPr lang="en" sz="2000" b="1" dirty="0"/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59F14B3-957B-F57C-6514-9A731AAEE6C2}"/>
              </a:ext>
            </a:extLst>
          </p:cNvPr>
          <p:cNvSpPr txBox="1"/>
          <p:nvPr/>
        </p:nvSpPr>
        <p:spPr>
          <a:xfrm>
            <a:off x="18100" y="1494504"/>
            <a:ext cx="79139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Mdhy; ePq;fs; ,e;j ,uz;L Ngiu gw;wp Nfs;tpg;gl;bUf;fyhk;</a:t>
            </a:r>
            <a:r>
              <a:rPr lang="en" sz="2000" b="1" dirty="0"/>
              <a:t>: </a:t>
            </a:r>
            <a:r>
              <a:rPr lang="en" sz="2000" b="1" dirty="0">
                <a:latin typeface="Tamil Bible" pitchFamily="2" charset="0"/>
              </a:rPr>
              <a:t>NahRth kw;Wk; fhNyg;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mtu;fs; cWjpahf epd;wdu;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NjtDila thf;F</a:t>
            </a:r>
            <a:r>
              <a:rPr lang="en-US" sz="2000" b="1" dirty="0">
                <a:latin typeface="Tamil Bible" pitchFamily="2" charset="0"/>
              </a:rPr>
              <a:t>W</a:t>
            </a:r>
            <a:r>
              <a:rPr lang="en" sz="2000" b="1" dirty="0">
                <a:latin typeface="Tamil Bible" pitchFamily="2" charset="0"/>
              </a:rPr>
              <a:t>jpfis ek;gpdu;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NkYk; mit epiwNtWtij fhz capu; gpioj;jdu;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vz;</a:t>
            </a:r>
            <a:r>
              <a:rPr lang="en" sz="2000" b="1" dirty="0"/>
              <a:t>. 14:38).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A6750E-7B31-AD59-FB6B-C435E0BC37C9}"/>
              </a:ext>
            </a:extLst>
          </p:cNvPr>
          <p:cNvSpPr txBox="1"/>
          <p:nvPr/>
        </p:nvSpPr>
        <p:spPr>
          <a:xfrm>
            <a:off x="-14558" y="553776"/>
            <a:ext cx="81554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,tu;fSila “Gfo;” vd;gJ NjtDila ty;yikia mtek;gpf;if nfhs;tjpYk;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mjd; %yk; mtUf;Fk; xU KO jiyKiwapdUf;Fk; kuzj;ij Vw;g;gLj;JtjpYk; ,Ue;jJ</a:t>
            </a:r>
            <a:r>
              <a:rPr lang="en" sz="2000" b="1" dirty="0"/>
              <a:t>. (</a:t>
            </a:r>
            <a:r>
              <a:rPr lang="en" sz="2000" b="1" dirty="0">
                <a:latin typeface="Tamil Bible" pitchFamily="2" charset="0"/>
              </a:rPr>
              <a:t>vz;</a:t>
            </a:r>
            <a:r>
              <a:rPr lang="en" sz="2000" b="1" dirty="0"/>
              <a:t>. 14:36-37).</a:t>
            </a:r>
          </a:p>
        </p:txBody>
      </p:sp>
    </p:spTree>
    <p:extLst>
      <p:ext uri="{BB962C8B-B14F-4D97-AF65-F5344CB8AC3E}">
        <p14:creationId xmlns:p14="http://schemas.microsoft.com/office/powerpoint/2010/main" val="133390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400570B-68DA-7249-C4F4-69719D6C0E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2962275"/>
            <a:ext cx="12464715" cy="1390650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Imagen que contiene persona, ropa, pastel, corte&#10;&#10;El contenido generado por IA puede ser incorrecto.">
            <a:extLst>
              <a:ext uri="{FF2B5EF4-FFF2-40B4-BE49-F238E27FC236}">
                <a16:creationId xmlns:a16="http://schemas.microsoft.com/office/drawing/2014/main" id="{367C4216-5C94-1396-DFC6-D62E8DA730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52499"/>
            <a:ext cx="5322771" cy="670550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E74BA1A-6DAF-4703-3641-E0C94C2E5BB8}"/>
              </a:ext>
            </a:extLst>
          </p:cNvPr>
          <p:cNvSpPr txBox="1"/>
          <p:nvPr/>
        </p:nvSpPr>
        <p:spPr>
          <a:xfrm>
            <a:off x="5014762" y="3195935"/>
            <a:ext cx="7177238" cy="923330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 err="1">
                <a:ln/>
                <a:solidFill>
                  <a:srgbClr val="916941"/>
                </a:solidFill>
                <a:latin typeface="Tamil Bible" pitchFamily="2" charset="0"/>
              </a:rPr>
              <a:t>fhNygpd</a:t>
            </a:r>
            <a:r>
              <a:rPr lang="es-ES" sz="5400" b="1" dirty="0">
                <a:ln/>
                <a:solidFill>
                  <a:srgbClr val="916941"/>
                </a:solidFill>
                <a:latin typeface="Tamil Bible" pitchFamily="2" charset="0"/>
              </a:rPr>
              <a:t>; </a:t>
            </a:r>
            <a:r>
              <a:rPr lang="es-ES" sz="5400" b="1" dirty="0" err="1">
                <a:ln/>
                <a:solidFill>
                  <a:srgbClr val="916941"/>
                </a:solidFill>
                <a:latin typeface="Tamil Bible" pitchFamily="2" charset="0"/>
              </a:rPr>
              <a:t>tpRthrk</a:t>
            </a:r>
            <a:r>
              <a:rPr lang="es-ES" sz="5400" b="1" dirty="0">
                <a:ln/>
                <a:solidFill>
                  <a:srgbClr val="916941"/>
                </a:solidFill>
                <a:latin typeface="Tamil Bible" pitchFamily="2" charset="0"/>
              </a:rPr>
              <a:t>;</a:t>
            </a:r>
            <a:endParaRPr lang="en" sz="5400" b="1" dirty="0">
              <a:ln/>
              <a:solidFill>
                <a:srgbClr val="916941"/>
              </a:solidFill>
              <a:latin typeface="Tamil Bi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3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86C5723-A759-65FF-7A2C-DBB903B32B6A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1B5AE5"/>
                  </a:glow>
                  <a:outerShdw blurRad="38100" dist="38100" dir="5400000" algn="tl" rotWithShape="0">
                    <a:srgbClr val="000000"/>
                  </a:outerShdw>
                </a:effectLst>
                <a:latin typeface="Tamil Bible" pitchFamily="2" charset="0"/>
              </a:rPr>
              <a:t>rhj;jpakw;wij rhj;jpakhf;Fjy;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E05787-EF09-D815-A6D9-F568C81317D9}"/>
              </a:ext>
            </a:extLst>
          </p:cNvPr>
          <p:cNvSpPr txBox="1"/>
          <p:nvPr/>
        </p:nvSpPr>
        <p:spPr>
          <a:xfrm>
            <a:off x="1276350" y="657522"/>
            <a:ext cx="9639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Tamil Bible" pitchFamily="2" charset="0"/>
              </a:rPr>
              <a:t>MdhYk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Tamil Bible" pitchFamily="2" charset="0"/>
              </a:rPr>
              <a:t>vd;NdhNl$l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Tamil Bible" pitchFamily="2" charset="0"/>
              </a:rPr>
              <a:t>te;j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Tamil Bible" pitchFamily="2" charset="0"/>
              </a:rPr>
              <a:t>vd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Tamil Bible" pitchFamily="2" charset="0"/>
              </a:rPr>
              <a:t>rNfhjuh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Tamil Bible" pitchFamily="2" charset="0"/>
              </a:rPr>
              <a:t>; [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Tamil Bible" pitchFamily="2" charset="0"/>
              </a:rPr>
              <a:t>dj;jpd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Tamil Bible" pitchFamily="2" charset="0"/>
              </a:rPr>
              <a:t>; ,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Tamil Bible" pitchFamily="2" charset="0"/>
              </a:rPr>
              <a:t>Ujaj;ijf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Tamil Bible" pitchFamily="2" charset="0"/>
              </a:rPr>
              <a:t>fiuag;gz;zpdhh;fs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Tamil Bible" pitchFamily="2" charset="0"/>
              </a:rPr>
              <a:t>;@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Tamil Bible" pitchFamily="2" charset="0"/>
              </a:rPr>
              <a:t>ehNdh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Tamil Bible" pitchFamily="2" charset="0"/>
              </a:rPr>
              <a:t>vd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Tamil Bible" pitchFamily="2" charset="0"/>
              </a:rPr>
              <a:t>Njtdhfpa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Tamil Bible" pitchFamily="2" charset="0"/>
              </a:rPr>
              <a:t>fh;j;jiu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Tamil Bible" pitchFamily="2" charset="0"/>
              </a:rPr>
              <a:t>cj;jkkha;g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Tamil Bible" pitchFamily="2" charset="0"/>
              </a:rPr>
              <a:t>gpd;gw;wpNdd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Tamil Bible" pitchFamily="2" charset="0"/>
              </a:rPr>
              <a:t>;.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Tamil Bible" pitchFamily="2" charset="0"/>
              </a:rPr>
              <a:t>NahRth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14:8)</a:t>
            </a:r>
          </a:p>
        </p:txBody>
      </p:sp>
      <p:pic>
        <p:nvPicPr>
          <p:cNvPr id="4" name="Imagen 3" descr="Imagen que contiene persona, montaña, grupo, parado&#10;&#10;El contenido generado por IA puede ser incorrecto.">
            <a:extLst>
              <a:ext uri="{FF2B5EF4-FFF2-40B4-BE49-F238E27FC236}">
                <a16:creationId xmlns:a16="http://schemas.microsoft.com/office/drawing/2014/main" id="{24591E57-65FD-3F0E-D333-0ED63040D2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65979" y="1466291"/>
            <a:ext cx="6448426" cy="5247588"/>
          </a:xfrm>
          <a:prstGeom prst="roundRect">
            <a:avLst>
              <a:gd name="adj" fmla="val 3605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C56BA7-D40D-181A-9C41-EABFAA0467F4}"/>
              </a:ext>
            </a:extLst>
          </p:cNvPr>
          <p:cNvSpPr txBox="1"/>
          <p:nvPr/>
        </p:nvSpPr>
        <p:spPr>
          <a:xfrm>
            <a:off x="0" y="5811109"/>
            <a:ext cx="55659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ek;khy; Kbahjij rhj;jpakhf;ff;$ba Njtd; kPJ ehk; cWjpahd ek;gpf;ifia NgZtjw;F mtUila cjhuzk; ek;ik Cf;Ftpf;fpwJ.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F8A3DA5-0F42-DF0D-3EEB-F80D4174753A}"/>
              </a:ext>
            </a:extLst>
          </p:cNvPr>
          <p:cNvSpPr txBox="1"/>
          <p:nvPr/>
        </p:nvSpPr>
        <p:spPr>
          <a:xfrm>
            <a:off x="0" y="4840044"/>
            <a:ext cx="59871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NahRthTld;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mtiu tpl rw;W ,isatu;</a:t>
            </a:r>
            <a:r>
              <a:rPr lang="en" sz="2000" b="1" dirty="0"/>
              <a:t>), </a:t>
            </a:r>
            <a:r>
              <a:rPr lang="en" sz="2000" b="1" dirty="0">
                <a:latin typeface="Tamil Bible" pitchFamily="2" charset="0"/>
              </a:rPr>
              <a:t>$l;lk; mtu;fis fy;nywpa tpUk;gpa NghJk;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mtu; jdJ fUj;jpy; cWjpahf epd;whu;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vz;</a:t>
            </a:r>
            <a:r>
              <a:rPr lang="en" sz="2000" b="1" dirty="0"/>
              <a:t>. 14:10).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445EE05-2601-1FE7-DB8B-776F64D477FD}"/>
              </a:ext>
            </a:extLst>
          </p:cNvPr>
          <p:cNvSpPr txBox="1"/>
          <p:nvPr/>
        </p:nvSpPr>
        <p:spPr>
          <a:xfrm>
            <a:off x="0" y="3346457"/>
            <a:ext cx="6096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gj;J csthspfs;&gt; efuq;fis nty;y KbahJ vdTk; ,uhl;rju;fis ehk; nty;y KbahJ vd;W fz;l ,lj;jpy;&gt; fhNyg; efuq;fs; ifg;gw;wgl;lijAk; ,uhl;rju;fs; mg;gj;ij Nghy cz;zg;gLtijAk; fz;lhu;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vz;</a:t>
            </a:r>
            <a:r>
              <a:rPr lang="en" sz="2000" b="1" dirty="0"/>
              <a:t>. 13:28-33; 14:6-9).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A5DF91-3D7F-2254-5A20-DD4E5E449213}"/>
              </a:ext>
            </a:extLst>
          </p:cNvPr>
          <p:cNvSpPr txBox="1"/>
          <p:nvPr/>
        </p:nvSpPr>
        <p:spPr>
          <a:xfrm>
            <a:off x="0" y="1215548"/>
            <a:ext cx="609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fhNyg; vd;w ngaUf;F “eha;” vd;W mu;j;jk;.</a:t>
            </a:r>
            <a:r>
              <a:rPr lang="en" sz="2000" b="1" dirty="0"/>
              <a:t> </a:t>
            </a:r>
            <a:r>
              <a:rPr lang="en" sz="2000" b="1" dirty="0">
                <a:latin typeface="Tamil Bible" pitchFamily="2" charset="0"/>
              </a:rPr>
              <a:t>mtuJ tho;f;if ep&amp;gpj;jgb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mtu; me;j ngaiu xU mtkhdfukhd thu;j;ijahf ngwtpy;iy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Mdhy; mtuJ tpRthrj;jpd; fhuzkhf</a:t>
            </a:r>
            <a:r>
              <a:rPr lang="en" sz="2000" b="1" dirty="0"/>
              <a:t>. </a:t>
            </a:r>
            <a:r>
              <a:rPr lang="en-US" sz="2000" b="1" dirty="0">
                <a:latin typeface="Tamil Bible" pitchFamily="2" charset="0"/>
              </a:rPr>
              <a:t>k</a:t>
            </a:r>
            <a:r>
              <a:rPr lang="en" sz="2000" b="1" dirty="0">
                <a:latin typeface="Tamil Bible" pitchFamily="2" charset="0"/>
              </a:rPr>
              <a:t>w;wtu;fs; tpRthrkw;w ,lq;fspy; mtu; cz;ikAs;stuhf ,Ue;jhu;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kw;wtu;fs; jaq;fpa ,lq;fspYk; mtu; NjtDf;F cz;ikAs;stuhf ,Ue;jhu;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493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D180EC6-9824-D242-74CB-B50BC7E22734}"/>
              </a:ext>
            </a:extLst>
          </p:cNvPr>
          <p:cNvSpPr txBox="1"/>
          <p:nvPr/>
        </p:nvSpPr>
        <p:spPr>
          <a:xfrm>
            <a:off x="0" y="-39328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spc="600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A2A6F8"/>
                  </a:outerShdw>
                </a:effectLst>
                <a:latin typeface="Tamil Bible" pitchFamily="2" charset="0"/>
              </a:rPr>
              <a:t>n</a:t>
            </a:r>
            <a:r>
              <a:rPr lang="en" sz="4800" b="1" spc="600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A2A6F8"/>
                  </a:outerShdw>
                </a:effectLst>
                <a:latin typeface="Tamil Bible" pitchFamily="2" charset="0"/>
              </a:rPr>
              <a:t>raypy; tpRthrk;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CD2C29-FF8B-22EA-1C66-A806C0E80A74}"/>
              </a:ext>
            </a:extLst>
          </p:cNvPr>
          <p:cNvSpPr txBox="1"/>
          <p:nvPr/>
        </p:nvSpPr>
        <p:spPr>
          <a:xfrm>
            <a:off x="1" y="642074"/>
            <a:ext cx="121919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Tamil Bible" pitchFamily="2" charset="0"/>
              </a:rPr>
              <a:t>Mifahy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Tamil Bible" pitchFamily="2" charset="0"/>
              </a:rPr>
              <a:t>fh;j;jh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Tamil Bible" pitchFamily="2" charset="0"/>
              </a:rPr>
              <a:t>me;ehspNy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Tamil Bible" pitchFamily="2" charset="0"/>
              </a:rPr>
              <a:t>nrhd;d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Tamil Bible" pitchFamily="2" charset="0"/>
              </a:rPr>
              <a:t> ,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Tamil Bible" pitchFamily="2" charset="0"/>
              </a:rPr>
              <a:t>e;j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Tamil Bible" pitchFamily="2" charset="0"/>
              </a:rPr>
              <a:t>kiyehl;il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Tamil Bible" pitchFamily="2" charset="0"/>
              </a:rPr>
              <a:t>vdf;Fj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Tamil Bible" pitchFamily="2" charset="0"/>
              </a:rPr>
              <a:t>jhUk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Tamil Bible" pitchFamily="2" charset="0"/>
              </a:rPr>
              <a:t>;@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Tamil Bible" pitchFamily="2" charset="0"/>
              </a:rPr>
              <a:t>mq;Nf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Tamil Bible" pitchFamily="2" charset="0"/>
              </a:rPr>
              <a:t>Vdhf;fpaUk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Tamil Bible" pitchFamily="2" charset="0"/>
              </a:rPr>
              <a:t>muzpg;ghd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Tamil Bible" pitchFamily="2" charset="0"/>
              </a:rPr>
              <a:t>nghpa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Tamil Bible" pitchFamily="2" charset="0"/>
              </a:rPr>
              <a:t>gl;lzq;fSk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Tamil Bible" pitchFamily="2" charset="0"/>
              </a:rPr>
              <a:t>cz;nld;W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Tamil Bible" pitchFamily="2" charset="0"/>
              </a:rPr>
              <a:t>ePh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Tamil Bible" pitchFamily="2" charset="0"/>
              </a:rPr>
              <a:t>me;ehspNy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Tamil Bible" pitchFamily="2" charset="0"/>
              </a:rPr>
              <a:t>Nfs;tpg;gl;BNu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Tamil Bible" pitchFamily="2" charset="0"/>
              </a:rPr>
              <a:t>@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Tamil Bible" pitchFamily="2" charset="0"/>
              </a:rPr>
              <a:t>fh;j;jh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Tamil Bible" pitchFamily="2" charset="0"/>
              </a:rPr>
              <a:t>vd;NdhbUg;ghuhdhy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Tamil Bible" pitchFamily="2" charset="0"/>
              </a:rPr>
              <a:t>fh;j;jh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Tamil Bible" pitchFamily="2" charset="0"/>
              </a:rPr>
              <a:t>nrhd;dgb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Tamil Bible" pitchFamily="2" charset="0"/>
              </a:rPr>
              <a:t>mth;fisj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Tamil Bible" pitchFamily="2" charset="0"/>
              </a:rPr>
              <a:t>Juj;jptpLNtd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Tamil Bible" pitchFamily="2" charset="0"/>
              </a:rPr>
              <a:t>vd;whd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Tamil Bible" pitchFamily="2" charset="0"/>
              </a:rPr>
              <a:t>;.</a:t>
            </a:r>
            <a:r>
              <a:rPr lang="en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Tamil Bible" pitchFamily="2" charset="0"/>
              </a:rPr>
              <a:t>NahRth</a:t>
            </a:r>
            <a:r>
              <a:rPr lang="en" sz="14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14:12)</a:t>
            </a:r>
            <a:endParaRPr lang="es-ES" b="1" dirty="0">
              <a:solidFill>
                <a:srgbClr val="124A1F"/>
              </a:solidFill>
              <a:effectLst>
                <a:glow rad="101600">
                  <a:schemeClr val="accent2">
                    <a:lumMod val="20000"/>
                    <a:lumOff val="8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7EEDD6-BBB0-E65B-7655-702DC7413538}"/>
              </a:ext>
            </a:extLst>
          </p:cNvPr>
          <p:cNvSpPr txBox="1"/>
          <p:nvPr/>
        </p:nvSpPr>
        <p:spPr>
          <a:xfrm>
            <a:off x="2644878" y="1466797"/>
            <a:ext cx="52834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fhNygpd; $w;Wg;gb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NkhNr xU fzf;if Nfl;lNghJ</a:t>
            </a:r>
            <a:r>
              <a:rPr lang="en" sz="2000" b="1" dirty="0"/>
              <a:t>, “</a:t>
            </a:r>
            <a:r>
              <a:rPr lang="en-US" sz="2000" b="1" dirty="0" err="1">
                <a:latin typeface="Tamil Bible" pitchFamily="2" charset="0"/>
              </a:rPr>
              <a:t>vd</a:t>
            </a:r>
            <a:r>
              <a:rPr lang="en-US" sz="2000" b="1" dirty="0">
                <a:latin typeface="Tamil Bible" pitchFamily="2" charset="0"/>
              </a:rPr>
              <a:t>; ,</a:t>
            </a:r>
            <a:r>
              <a:rPr lang="en-US" sz="2000" b="1" dirty="0" err="1">
                <a:latin typeface="Tamil Bible" pitchFamily="2" charset="0"/>
              </a:rPr>
              <a:t>Ujaj;jpYs;sgbNa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mtUf;F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kWnra;jp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nfhz;Lte;Njd</a:t>
            </a:r>
            <a:r>
              <a:rPr lang="en-US" sz="2000" b="1" dirty="0">
                <a:latin typeface="Tamil Bible" pitchFamily="2" charset="0"/>
              </a:rPr>
              <a:t>;.</a:t>
            </a:r>
            <a:r>
              <a:rPr lang="en" sz="2000" b="1" dirty="0"/>
              <a:t>” 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14:7), </a:t>
            </a:r>
            <a:r>
              <a:rPr lang="en" sz="2000" b="1" dirty="0">
                <a:latin typeface="Tamil Bible" pitchFamily="2" charset="0"/>
              </a:rPr>
              <a:t>NkYk;</a:t>
            </a:r>
            <a:r>
              <a:rPr lang="en" sz="2000" b="1" dirty="0"/>
              <a:t> “</a:t>
            </a:r>
            <a:r>
              <a:rPr lang="en-US" sz="2000" b="1" dirty="0" err="1">
                <a:latin typeface="Tamil Bible" pitchFamily="2" charset="0"/>
              </a:rPr>
              <a:t>ehNdh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vd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Njtdhfpa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fh;j;jiu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cj;jkkha;g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gpd;gw;wpNdd</a:t>
            </a:r>
            <a:r>
              <a:rPr lang="en-US" sz="2000" b="1" dirty="0">
                <a:latin typeface="Tamil Bible" pitchFamily="2" charset="0"/>
              </a:rPr>
              <a:t>;.</a:t>
            </a:r>
            <a:r>
              <a:rPr lang="en" sz="2000" b="1" dirty="0"/>
              <a:t>” 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14:8). </a:t>
            </a:r>
            <a:r>
              <a:rPr lang="en" sz="2000" b="1" dirty="0">
                <a:latin typeface="Tamil Bible" pitchFamily="2" charset="0"/>
              </a:rPr>
              <a:t>mtUila cz;ikj;jd;ikapd;gbNa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csTghu;j;j NghJ mtu; fhy; gjpj;j ,lj;ij mtu; Rje;jupj;Jf;nfhs;thu; vd;W mtUf;F thf;fspf;fg;gl;lJ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14:9).</a:t>
            </a:r>
          </a:p>
        </p:txBody>
      </p:sp>
      <p:pic>
        <p:nvPicPr>
          <p:cNvPr id="4" name="Imagen 3" descr="Imagen que contiene montaña, ropa, persona, parado&#10;&#10;El contenido generado por IA puede ser incorrecto.">
            <a:extLst>
              <a:ext uri="{FF2B5EF4-FFF2-40B4-BE49-F238E27FC236}">
                <a16:creationId xmlns:a16="http://schemas.microsoft.com/office/drawing/2014/main" id="{28D98D55-E442-5A7A-30B1-270A443B59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9911" y="1740310"/>
            <a:ext cx="3618500" cy="4340631"/>
          </a:xfrm>
          <a:prstGeom prst="rect">
            <a:avLst/>
          </a:prstGeom>
          <a:ln w="88900" cap="sq" cmpd="thickThin">
            <a:solidFill>
              <a:srgbClr val="AE142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4EBE312B-1534-A119-1620-B0F9BB8079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58" y="1649731"/>
            <a:ext cx="2462461" cy="3059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BC04B44-58E0-1E68-FC7D-EEEF6F62FF3D}"/>
              </a:ext>
            </a:extLst>
          </p:cNvPr>
          <p:cNvSpPr txBox="1"/>
          <p:nvPr/>
        </p:nvSpPr>
        <p:spPr>
          <a:xfrm>
            <a:off x="2568676" y="4141949"/>
            <a:ext cx="553029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fhNyg; csthspahf mDg;gg;gLk;NghJ mtu; 40 tajhapUe;jhu;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5 tUl ntw;wpf;F gpd;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mtu; ,g;NghJ 85 tajhapUe;jhu;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14:10). </a:t>
            </a:r>
            <a:r>
              <a:rPr lang="en" sz="2000" b="1" dirty="0">
                <a:latin typeface="Tamil Bible" pitchFamily="2" charset="0"/>
              </a:rPr>
              <a:t>mtuJ clYk; kdJk; ,d;Dk; Jbg;Gld; ,Ue;jd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mtuJ vz;zq;fs; ,d;Dk; mg;gbNa ,Ue;jd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14:11).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2C3CDEF-F815-22D7-ED27-92C87638C308}"/>
              </a:ext>
            </a:extLst>
          </p:cNvPr>
          <p:cNvSpPr txBox="1"/>
          <p:nvPr/>
        </p:nvSpPr>
        <p:spPr>
          <a:xfrm>
            <a:off x="0" y="5839342"/>
            <a:ext cx="88946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thf;F</a:t>
            </a:r>
            <a:r>
              <a:rPr lang="en-US" sz="2000" b="1" dirty="0">
                <a:latin typeface="Tamil Bible" pitchFamily="2" charset="0"/>
              </a:rPr>
              <a:t>W</a:t>
            </a:r>
            <a:r>
              <a:rPr lang="en" sz="2000" b="1" dirty="0">
                <a:latin typeface="Tamil Bible" pitchFamily="2" charset="0"/>
              </a:rPr>
              <a:t>jpia NfhuTk;&gt; mtuJ thu;j;ijfs; tPz;Nghftpy;iy vd;gij ep&amp;gpf;fTk; Neuk; te;Jtpl;lJ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NjtDila cjtpAld;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mtu; ,uhl;ju;fis tpOq;fp mtu;fspd; efuj;ij ifg;gw;w Nghfpwhu;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14:12-14).</a:t>
            </a:r>
          </a:p>
        </p:txBody>
      </p:sp>
      <p:pic>
        <p:nvPicPr>
          <p:cNvPr id="14" name="Imagen 13" descr="Mapa&#10;&#10;El contenido generado por IA puede ser incorrecto.">
            <a:extLst>
              <a:ext uri="{FF2B5EF4-FFF2-40B4-BE49-F238E27FC236}">
                <a16:creationId xmlns:a16="http://schemas.microsoft.com/office/drawing/2014/main" id="{C37831A1-2A69-46DB-76A8-F64AC50666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589" y="4886631"/>
            <a:ext cx="2452630" cy="930077"/>
          </a:xfrm>
          <a:prstGeom prst="rect">
            <a:avLst/>
          </a:prstGeom>
          <a:ln w="38100" cap="sq">
            <a:solidFill>
              <a:srgbClr val="27709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1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C384438-36FB-5176-BC91-4D42D12F14B7}"/>
              </a:ext>
            </a:extLst>
          </p:cNvPr>
          <p:cNvSpPr txBox="1"/>
          <p:nvPr/>
        </p:nvSpPr>
        <p:spPr>
          <a:xfrm>
            <a:off x="0" y="-66675"/>
            <a:ext cx="907732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893F82"/>
                  </a:glow>
                  <a:outerShdw blurRad="38100" dist="38100" dir="2700000" algn="tl">
                    <a:schemeClr val="tx1"/>
                  </a:outerShdw>
                </a:effectLst>
                <a:latin typeface="Tamil Bible" pitchFamily="2" charset="0"/>
              </a:rPr>
              <a:t>N[hjpia mDg;Gjy;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C1B747-E94D-688C-BF35-45706D405142}"/>
              </a:ext>
            </a:extLst>
          </p:cNvPr>
          <p:cNvSpPr txBox="1"/>
          <p:nvPr/>
        </p:nvSpPr>
        <p:spPr>
          <a:xfrm>
            <a:off x="228598" y="614900"/>
            <a:ext cx="8628919" cy="646331"/>
          </a:xfrm>
          <a:prstGeom prst="rect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fPhpahj;nrg;Ngiur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rq;fhuk;gz;zpg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gpbf;fpwtDf;F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Fkhuj;jpahfpa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mf;rhis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tpthfk;gz;zpf;nfhLg;Ngd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vd;W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fhNyg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nrhd;dhd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NahRth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15:16)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5AA7F2-4FE7-32FD-CC0E-96BC12FCC9FA}"/>
              </a:ext>
            </a:extLst>
          </p:cNvPr>
          <p:cNvSpPr txBox="1"/>
          <p:nvPr/>
        </p:nvSpPr>
        <p:spPr>
          <a:xfrm>
            <a:off x="0" y="1380619"/>
            <a:ext cx="9077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latin typeface="Tamil Bible" pitchFamily="2" charset="0"/>
              </a:rPr>
              <a:t>jdf;F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nrhe;jkhd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xU</a:t>
            </a:r>
            <a:r>
              <a:rPr lang="en-US" sz="2000" b="1" dirty="0">
                <a:latin typeface="Tamil Bible" pitchFamily="2" charset="0"/>
              </a:rPr>
              <a:t> ,</a:t>
            </a:r>
            <a:r>
              <a:rPr lang="en-US" sz="2000" b="1" dirty="0" err="1">
                <a:latin typeface="Tamil Bible" pitchFamily="2" charset="0"/>
              </a:rPr>
              <a:t>lj;jpd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xU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gFjpia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ifg;gw;wpa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gpwF</a:t>
            </a:r>
            <a:r>
              <a:rPr lang="en-US" sz="2000" b="1" dirty="0"/>
              <a:t>, </a:t>
            </a:r>
            <a:r>
              <a:rPr lang="en-US" sz="2000" b="1" dirty="0" err="1">
                <a:latin typeface="Tamil Bible" pitchFamily="2" charset="0"/>
              </a:rPr>
              <a:t>fhNyg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jhd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tpl;L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nry;Yk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kuig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gw;wp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Nahrpj;jhu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dirty="0"/>
              <a:t>. </a:t>
            </a:r>
            <a:r>
              <a:rPr lang="en-US" sz="2000" b="1" dirty="0" err="1">
                <a:latin typeface="Tamil Bible" pitchFamily="2" charset="0"/>
              </a:rPr>
              <a:t>mtu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itj;jpUe;jJ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Nghy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mtuJ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re;jjpapdu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njhlu;e;J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Njtid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ek;Gthu;fsh</a:t>
            </a:r>
            <a:r>
              <a:rPr lang="en-US" sz="2000" b="1" dirty="0"/>
              <a:t>?</a:t>
            </a:r>
            <a:endParaRPr lang="en" sz="2000" b="1" dirty="0"/>
          </a:p>
        </p:txBody>
      </p:sp>
      <p:pic>
        <p:nvPicPr>
          <p:cNvPr id="8" name="Imagen 7" descr="Imagen que contiene edificio, piedra, hombre, frente&#10;&#10;El contenido generado por IA puede ser incorrecto.">
            <a:extLst>
              <a:ext uri="{FF2B5EF4-FFF2-40B4-BE49-F238E27FC236}">
                <a16:creationId xmlns:a16="http://schemas.microsoft.com/office/drawing/2014/main" id="{3DF9A964-2E30-1428-0E82-EC7DE377A8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67926" y="3277940"/>
            <a:ext cx="1931670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5551F2A-73C6-1401-DD94-195AE0907A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326" y="151060"/>
            <a:ext cx="2922270" cy="292227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D9FBF7"/>
                </a:gs>
                <a:gs pos="15000">
                  <a:srgbClr val="D9FBF7"/>
                </a:gs>
                <a:gs pos="45000">
                  <a:srgbClr val="B864B1"/>
                </a:gs>
                <a:gs pos="100000">
                  <a:srgbClr val="B864B1"/>
                </a:gs>
              </a:gsLst>
              <a:lin ang="2700000" scaled="1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Imagen que contiene texto, foto, hombre, ventana&#10;&#10;El contenido generado por IA puede ser incorrecto.">
            <a:extLst>
              <a:ext uri="{FF2B5EF4-FFF2-40B4-BE49-F238E27FC236}">
                <a16:creationId xmlns:a16="http://schemas.microsoft.com/office/drawing/2014/main" id="{18D42432-23CF-E1D2-DC42-BEB49293BA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55" y="2920807"/>
            <a:ext cx="3608071" cy="37815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124BD25-A964-8276-EFC9-22FA411281FE}"/>
              </a:ext>
            </a:extLst>
          </p:cNvPr>
          <p:cNvSpPr txBox="1"/>
          <p:nvPr/>
        </p:nvSpPr>
        <p:spPr>
          <a:xfrm>
            <a:off x="3838575" y="3316763"/>
            <a:ext cx="62293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,e;j fhuzj;jpdhy;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njgPu; vd;wiof;fg;gLk; fPupahj; nrg;Ngiu ifg;gw;wpatDf;F jd; kfis mspg;gjhf mtu; thf;FWjp mspj;jhu;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15:15-16).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A272FFF-AA17-09ED-7C73-8DE5E86E319E}"/>
              </a:ext>
            </a:extLst>
          </p:cNvPr>
          <p:cNvSpPr txBox="1"/>
          <p:nvPr/>
        </p:nvSpPr>
        <p:spPr>
          <a:xfrm>
            <a:off x="2184123" y="2333060"/>
            <a:ext cx="69884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Njtid ek;gyhk; vd;W mtu; ep&amp;gpj;jpUe;jhu;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,g;NghJ mNj ek;gpf;if nfhz;l xUtiu fz;Lgpbf;f tpUk;gpdhu;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mjdhy; mtu; mtu;fSf;F N[hjpia nfhLf;fKbAk;</a:t>
            </a:r>
            <a:r>
              <a:rPr lang="en" sz="2000" b="1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E047D58-A483-F830-52A6-23A9827EB4DF}"/>
              </a:ext>
            </a:extLst>
          </p:cNvPr>
          <p:cNvSpPr txBox="1"/>
          <p:nvPr/>
        </p:nvSpPr>
        <p:spPr>
          <a:xfrm>
            <a:off x="3838575" y="5240628"/>
            <a:ext cx="609695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fhNygpd; kfs; mf;rhis kze;j gpwF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mts; jd; je;ijia tw;GWj;jp&gt; ifg;gw;wg;gl;l gFjpia tpupTg;gLj;j mDkjpf;f nrhd;dhs;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15:18-19), </a:t>
            </a:r>
            <a:r>
              <a:rPr lang="en" sz="2000" b="1" dirty="0">
                <a:latin typeface="Tamil Bible" pitchFamily="2" charset="0"/>
              </a:rPr>
              <a:t>,jd; %yk; jhd; fhNyGf;F jFjpahd thupR vd;gij ep&amp;gpj;jhs;</a:t>
            </a:r>
            <a:r>
              <a:rPr lang="en" sz="2000" b="1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61DF125-FCE1-16BC-BD6F-6F158B8686F4}"/>
              </a:ext>
            </a:extLst>
          </p:cNvPr>
          <p:cNvSpPr txBox="1"/>
          <p:nvPr/>
        </p:nvSpPr>
        <p:spPr>
          <a:xfrm>
            <a:off x="3857149" y="4278694"/>
            <a:ext cx="60969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mtuJ kUkfd; xj;dpNay; efuj;ij ntd;w typikkpf;f kdpju;&gt; ,];uNtypd; Kjy; ePahajpgjp Mdhu;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15:17; </a:t>
            </a:r>
            <a:r>
              <a:rPr lang="en" sz="2000" b="1" dirty="0">
                <a:latin typeface="Tamil Bible" pitchFamily="2" charset="0"/>
              </a:rPr>
              <a:t>epah</a:t>
            </a:r>
            <a:r>
              <a:rPr lang="en" sz="2000" b="1" dirty="0"/>
              <a:t> 3:9-11).</a:t>
            </a:r>
          </a:p>
        </p:txBody>
      </p:sp>
    </p:spTree>
    <p:extLst>
      <p:ext uri="{BB962C8B-B14F-4D97-AF65-F5344CB8AC3E}">
        <p14:creationId xmlns:p14="http://schemas.microsoft.com/office/powerpoint/2010/main" val="343137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14" grpId="0"/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B74D32-E4F1-D80A-3B64-BD970B10E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E12D303-73F0-AC7C-1A60-E2C50AF22C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2962275"/>
            <a:ext cx="12464715" cy="1390650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Mujer de pie con raqueta en la mano&#10;&#10;El contenido generado por IA puede ser incorrecto.">
            <a:extLst>
              <a:ext uri="{FF2B5EF4-FFF2-40B4-BE49-F238E27FC236}">
                <a16:creationId xmlns:a16="http://schemas.microsoft.com/office/drawing/2014/main" id="{60CC43B6-CA75-0773-A27F-383FD109C05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06925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6BFDC9B-2B99-EA96-4C04-B44E8CD7F5BA}"/>
              </a:ext>
            </a:extLst>
          </p:cNvPr>
          <p:cNvSpPr txBox="1"/>
          <p:nvPr/>
        </p:nvSpPr>
        <p:spPr>
          <a:xfrm>
            <a:off x="2989006" y="3103602"/>
            <a:ext cx="9202994" cy="1107996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6600" b="1" dirty="0">
                <a:ln/>
                <a:solidFill>
                  <a:srgbClr val="C15C16"/>
                </a:solidFill>
                <a:latin typeface="Tamil Bible" pitchFamily="2" charset="0"/>
              </a:rPr>
              <a:t>NahRthtpd; tpRthrk;</a:t>
            </a:r>
          </a:p>
        </p:txBody>
      </p:sp>
    </p:spTree>
    <p:extLst>
      <p:ext uri="{BB962C8B-B14F-4D97-AF65-F5344CB8AC3E}">
        <p14:creationId xmlns:p14="http://schemas.microsoft.com/office/powerpoint/2010/main" val="303190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A04D7C-9692-8782-6F1E-E71116006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grama&#10;&#10;El contenido generado por IA puede ser incorrecto.">
            <a:extLst>
              <a:ext uri="{FF2B5EF4-FFF2-40B4-BE49-F238E27FC236}">
                <a16:creationId xmlns:a16="http://schemas.microsoft.com/office/drawing/2014/main" id="{E4F777B7-A7F5-6347-A92E-86D0E735DB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29700" y="1102203"/>
            <a:ext cx="3371849" cy="27658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79BD027-4292-9B2E-6036-DDD113165E2C}"/>
              </a:ext>
            </a:extLst>
          </p:cNvPr>
          <p:cNvSpPr txBox="1"/>
          <p:nvPr/>
        </p:nvSpPr>
        <p:spPr>
          <a:xfrm>
            <a:off x="0" y="13841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Njrj;ij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mjpd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vy;iyfspd;gb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Rje;jukhfg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gq;fpl;Lj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jPh;e;jNghJ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,];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uNty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Gj;jpuh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E}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dpd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Fkhudhfpa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NahRthTf;Fj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jq;fs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eLtpNy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xU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Rje;juj;ijf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nfhLj;jhh;fs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NahRth</a:t>
            </a:r>
            <a:r>
              <a:rPr lang="en" sz="1400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19:49)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1B4DFB-44A0-9C12-296C-D9E713E9C690}"/>
              </a:ext>
            </a:extLst>
          </p:cNvPr>
          <p:cNvSpPr txBox="1"/>
          <p:nvPr/>
        </p:nvSpPr>
        <p:spPr>
          <a:xfrm>
            <a:off x="2047870" y="806058"/>
            <a:ext cx="7791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xU ,isQdhf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NahRthit NkhNr jdJ cjtpahsuhf Nju;e;njLj;jhu;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mtu; fPo;gbjYs;stuhfTk;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ijupaKs;stuhfTk;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cz;ikAs;stuhfTk;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cjtp nra;gtuhfTk;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NjtDila fhupaq;fis Nerpg;gtuhfTk; ep&amp;gpj;jhu;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33:11).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AB17D6-86DF-5668-4B68-D83ADD576A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5494671"/>
              </p:ext>
            </p:extLst>
          </p:nvPr>
        </p:nvGraphicFramePr>
        <p:xfrm>
          <a:off x="0" y="4028064"/>
          <a:ext cx="12191998" cy="2765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 descr="Una persona con un vestido largo&#10;&#10;El contenido generado por IA puede ser incorrecto.">
            <a:extLst>
              <a:ext uri="{FF2B5EF4-FFF2-40B4-BE49-F238E27FC236}">
                <a16:creationId xmlns:a16="http://schemas.microsoft.com/office/drawing/2014/main" id="{0C34E00E-5A5D-5F55-694C-D8CA47ABE05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57" y="1102202"/>
            <a:ext cx="1894316" cy="27658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D832BD9-FA71-E800-05EE-6E2E879CEC63}"/>
              </a:ext>
            </a:extLst>
          </p:cNvPr>
          <p:cNvSpPr txBox="1"/>
          <p:nvPr/>
        </p:nvSpPr>
        <p:spPr>
          <a:xfrm>
            <a:off x="2113187" y="3627954"/>
            <a:ext cx="68294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mtUila fijapypUe;J ehk; fw;Wf;nfhs;tJ vd;dntd;why;</a:t>
            </a:r>
            <a:r>
              <a:rPr lang="en" sz="2000" b="1" dirty="0"/>
              <a:t>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E6264F5-DBFA-BE82-DD89-258CD0A98433}"/>
              </a:ext>
            </a:extLst>
          </p:cNvPr>
          <p:cNvSpPr txBox="1"/>
          <p:nvPr/>
        </p:nvSpPr>
        <p:spPr>
          <a:xfrm>
            <a:off x="2058759" y="2017669"/>
            <a:ext cx="737915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jd;Dila nrhe;j gpuNjrj;ij NfhUk; Neuk; te;jNghJ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vy;yh Nfhj;jpuq;fSk; jq;fs; Rje;jpuj;ij ngWk;tiu mtu; fhj;jpUe;jhu;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</a:t>
            </a:r>
            <a:r>
              <a:rPr lang="en-US" sz="2000" b="1" dirty="0" err="1">
                <a:latin typeface="Tamil Bible" pitchFamily="2" charset="0"/>
              </a:rPr>
              <a:t>kYk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mtu</a:t>
            </a:r>
            <a:r>
              <a:rPr lang="en-US" sz="2000" b="1" dirty="0">
                <a:latin typeface="Tamil Bible" pitchFamily="2" charset="0"/>
              </a:rPr>
              <a:t>; “</a:t>
            </a:r>
            <a:r>
              <a:rPr lang="en-US" sz="2000" b="1" dirty="0" err="1">
                <a:latin typeface="Tamil Bible" pitchFamily="2" charset="0"/>
              </a:rPr>
              <a:t>kPjKs;s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gFjpia</a:t>
            </a:r>
            <a:r>
              <a:rPr lang="en-US" sz="2000" b="1" dirty="0">
                <a:latin typeface="Tamil Bible" pitchFamily="2" charset="0"/>
              </a:rPr>
              <a:t>” </a:t>
            </a:r>
            <a:r>
              <a:rPr lang="en" sz="2000" b="1" dirty="0"/>
              <a:t> [</a:t>
            </a:r>
            <a:r>
              <a:rPr lang="en" sz="2000" b="1" dirty="0">
                <a:latin typeface="Tamil Bible" pitchFamily="2" charset="0"/>
              </a:rPr>
              <a:t>jpk;dhj;</a:t>
            </a:r>
            <a:r>
              <a:rPr lang="en" sz="2000" b="1" dirty="0"/>
              <a:t>-</a:t>
            </a:r>
            <a:r>
              <a:rPr lang="en" sz="2000" b="1" dirty="0">
                <a:latin typeface="Tamil Bible" pitchFamily="2" charset="0"/>
              </a:rPr>
              <a:t>Nruh</a:t>
            </a:r>
            <a:r>
              <a:rPr lang="en" sz="2000" b="1" dirty="0"/>
              <a:t>] </a:t>
            </a:r>
            <a:r>
              <a:rPr lang="en" sz="2000" b="1" dirty="0">
                <a:latin typeface="Tamil Bible" pitchFamily="2" charset="0"/>
              </a:rPr>
              <a:t>Nju;e;njLj;jhu;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19:50), </a:t>
            </a:r>
            <a:r>
              <a:rPr lang="en" sz="2000" b="1" dirty="0">
                <a:latin typeface="Tamil Bible" pitchFamily="2" charset="0"/>
              </a:rPr>
              <a:t>,J rPNyhTf;F mUfpYs;s xU efukhFk;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mq;Fjhd; Mrupg;Gf;$lhuk; mikf;fg;gl;lJ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406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2" grpId="0">
        <p:bldSub>
          <a:bldDgm bld="one"/>
        </p:bldSub>
      </p:bldGraphic>
      <p:bldP spid="7" grpId="0"/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2816</TotalTime>
  <Words>2301</Words>
  <Application>Microsoft Office PowerPoint</Application>
  <PresentationFormat>Panorámica</PresentationFormat>
  <Paragraphs>49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Arial</vt:lpstr>
      <vt:lpstr>Comic Sans MS</vt:lpstr>
      <vt:lpstr>Aptos Display</vt:lpstr>
      <vt:lpstr>Tamil Bible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89</cp:revision>
  <dcterms:created xsi:type="dcterms:W3CDTF">2025-10-19T08:16:14Z</dcterms:created>
  <dcterms:modified xsi:type="dcterms:W3CDTF">2025-11-22T06:53:35Z</dcterms:modified>
</cp:coreProperties>
</file>