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7" r:id="rId2"/>
    <p:sldId id="314" r:id="rId3"/>
    <p:sldId id="257" r:id="rId4"/>
    <p:sldId id="318" r:id="rId5"/>
    <p:sldId id="259" r:id="rId6"/>
    <p:sldId id="260" r:id="rId7"/>
    <p:sldId id="319" r:id="rId8"/>
    <p:sldId id="265" r:id="rId9"/>
    <p:sldId id="320" r:id="rId10"/>
    <p:sldId id="266" r:id="rId11"/>
    <p:sldId id="263" r:id="rId12"/>
    <p:sldId id="31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Tamil Bible" pitchFamily="2" charset="0"/>
      <p:regular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88"/>
    <a:srgbClr val="BC41B6"/>
    <a:srgbClr val="C06000"/>
    <a:srgbClr val="EA7500"/>
    <a:srgbClr val="AB3B39"/>
    <a:srgbClr val="960000"/>
    <a:srgbClr val="21B288"/>
    <a:srgbClr val="186662"/>
    <a:srgbClr val="2AB2AC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gTy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gpupfpahTf;F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nrd;whu</a:t>
          </a:r>
          <a:r>
            <a:rPr lang="es-ES" sz="1800" b="1" dirty="0">
              <a:latin typeface="Tamil Bible" pitchFamily="2" charset="0"/>
            </a:rPr>
            <a:t>;</a:t>
          </a:r>
          <a:r>
            <a:rPr lang="es-ES" sz="1800" b="1" dirty="0"/>
            <a:t> (6</a:t>
          </a:r>
          <a:r>
            <a:rPr lang="es-ES" sz="1800" b="1" dirty="0">
              <a:latin typeface="Tamil Bible" pitchFamily="2" charset="0"/>
            </a:rPr>
            <a:t>K</a:t>
          </a:r>
          <a:r>
            <a:rPr lang="es-ES" sz="1800" b="1" dirty="0"/>
            <a:t>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mq;NfAk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rup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fyhj;jpahtpYk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rup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mtuhy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gpurq;fpf;f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Kbatpy;iy</a:t>
          </a:r>
          <a:r>
            <a:rPr lang="es-ES" sz="1800" b="1" dirty="0"/>
            <a:t> (6</a:t>
          </a:r>
          <a:r>
            <a:rPr lang="es-ES" sz="1800" b="1" dirty="0">
              <a:latin typeface="Tamil Bible" pitchFamily="2" charset="0"/>
            </a:rPr>
            <a:t>gp</a:t>
          </a:r>
          <a:r>
            <a:rPr lang="es-ES" sz="1800" b="1" dirty="0"/>
            <a:t>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mtu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kPrpahTf;F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te;jhu</a:t>
          </a:r>
          <a:r>
            <a:rPr lang="es-ES" sz="1800" b="1" dirty="0">
              <a:latin typeface="Tamil Bible" pitchFamily="2" charset="0"/>
            </a:rPr>
            <a:t>;</a:t>
          </a:r>
          <a:r>
            <a:rPr lang="es-ES" sz="1800" b="1" dirty="0"/>
            <a:t> (7</a:t>
          </a:r>
          <a:r>
            <a:rPr lang="es-ES" sz="1800" b="1" dirty="0">
              <a:latin typeface="Tamil Bible" pitchFamily="2" charset="0"/>
            </a:rPr>
            <a:t>K</a:t>
          </a:r>
          <a:r>
            <a:rPr lang="es-ES" sz="1800" b="1" dirty="0"/>
            <a:t>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mtu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gpj;jpdpahTf;F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nry;y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Kad;whu</a:t>
          </a:r>
          <a:r>
            <a:rPr lang="es-ES" sz="1800" b="1" dirty="0">
              <a:latin typeface="Tamil Bible" pitchFamily="2" charset="0"/>
            </a:rPr>
            <a:t>;&gt; </a:t>
          </a:r>
          <a:r>
            <a:rPr lang="es-ES" sz="1800" b="1" dirty="0" err="1">
              <a:latin typeface="Tamil Bible" pitchFamily="2" charset="0"/>
            </a:rPr>
            <a:t>Mdhy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mtuhy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Kbatpy;iy</a:t>
          </a:r>
          <a:r>
            <a:rPr lang="es-ES" sz="1800" b="1" dirty="0"/>
            <a:t> (7</a:t>
          </a:r>
          <a:r>
            <a:rPr lang="es-ES" sz="1800" b="1" dirty="0">
              <a:latin typeface="Tamil Bible" pitchFamily="2" charset="0"/>
            </a:rPr>
            <a:t>gp</a:t>
          </a:r>
          <a:r>
            <a:rPr lang="es-ES" sz="1800" b="1" dirty="0"/>
            <a:t>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mtu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JNuhthTf;F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nrd;whu</a:t>
          </a:r>
          <a:r>
            <a:rPr lang="es-ES" sz="1800" b="1" dirty="0">
              <a:latin typeface="Tamil Bible" pitchFamily="2" charset="0"/>
            </a:rPr>
            <a:t>;&gt; </a:t>
          </a:r>
          <a:r>
            <a:rPr lang="es-ES" sz="1800" b="1" dirty="0" err="1">
              <a:latin typeface="Tamil Bible" pitchFamily="2" charset="0"/>
            </a:rPr>
            <a:t>mq;F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mtUf;F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xU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juprdk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fpilj;jJ</a:t>
          </a:r>
          <a:r>
            <a:rPr lang="es-ES" sz="1800" b="1" dirty="0"/>
            <a:t>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mtu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n-US" sz="1800" b="1" dirty="0" err="1">
              <a:latin typeface="Tamil Bible" pitchFamily="2" charset="0"/>
            </a:rPr>
            <a:t>rhNkhj;jpuhf;Nff;F</a:t>
          </a:r>
          <a:r>
            <a:rPr lang="en-US" sz="1800" b="1" dirty="0">
              <a:latin typeface="Tamil Bible" pitchFamily="2" charset="0"/>
            </a:rPr>
            <a:t> </a:t>
          </a:r>
          <a:r>
            <a:rPr lang="en-US" sz="1800" b="1" dirty="0" err="1">
              <a:latin typeface="Tamil Bible" pitchFamily="2" charset="0"/>
            </a:rPr>
            <a:t>gazk</a:t>
          </a:r>
          <a:r>
            <a:rPr lang="en-US" sz="1800" b="1" dirty="0">
              <a:latin typeface="Tamil Bible" pitchFamily="2" charset="0"/>
            </a:rPr>
            <a:t>; </a:t>
          </a:r>
          <a:r>
            <a:rPr lang="en-US" sz="1800" b="1" dirty="0" err="1">
              <a:latin typeface="Tamil Bible" pitchFamily="2" charset="0"/>
            </a:rPr>
            <a:t>nra;jhu</a:t>
          </a:r>
          <a:r>
            <a:rPr lang="en-US" sz="1800" b="1" dirty="0">
              <a:latin typeface="Tamil Bible" pitchFamily="2" charset="0"/>
            </a:rPr>
            <a:t>;</a:t>
          </a:r>
          <a:r>
            <a:rPr lang="es-ES" sz="1800" b="1" dirty="0"/>
            <a:t>(11</a:t>
          </a:r>
          <a:r>
            <a:rPr lang="es-ES" sz="1800" b="1" dirty="0">
              <a:latin typeface="Tamil Bible" pitchFamily="2" charset="0"/>
            </a:rPr>
            <a:t>K</a:t>
          </a:r>
          <a:r>
            <a:rPr lang="es-ES" sz="1800" b="1" dirty="0"/>
            <a:t>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s-ES" sz="1800" b="1" dirty="0" err="1">
              <a:latin typeface="Tamil Bible" pitchFamily="2" charset="0"/>
            </a:rPr>
            <a:t>mq;fpUe;J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neahNghypf;Fk</a:t>
          </a:r>
          <a:r>
            <a:rPr lang="es-ES" sz="1800" b="1" dirty="0">
              <a:latin typeface="Tamil Bible" pitchFamily="2" charset="0"/>
            </a:rPr>
            <a:t>;</a:t>
          </a:r>
          <a:r>
            <a:rPr lang="es-ES" sz="1800" b="1" dirty="0"/>
            <a:t> (11</a:t>
          </a:r>
          <a:r>
            <a:rPr lang="es-ES" sz="1800" b="1" dirty="0">
              <a:latin typeface="Tamil Bible" pitchFamily="2" charset="0"/>
            </a:rPr>
            <a:t>gp</a:t>
          </a:r>
          <a:r>
            <a:rPr lang="es-ES" sz="1800" b="1" dirty="0"/>
            <a:t>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s-ES" sz="1800" b="1" dirty="0">
              <a:latin typeface="Tamil Bible" pitchFamily="2" charset="0"/>
            </a:rPr>
            <a:t>,</a:t>
          </a:r>
          <a:r>
            <a:rPr lang="es-ES" sz="1800" b="1" dirty="0" err="1">
              <a:latin typeface="Tamil Bible" pitchFamily="2" charset="0"/>
            </a:rPr>
            <a:t>Wjpahf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mtu</a:t>
          </a:r>
          <a:r>
            <a:rPr lang="es-ES" sz="1800" b="1" dirty="0">
              <a:latin typeface="Tamil Bible" pitchFamily="2" charset="0"/>
            </a:rPr>
            <a:t>; </a:t>
          </a:r>
          <a:r>
            <a:rPr lang="es-ES" sz="1800" b="1" dirty="0" err="1">
              <a:latin typeface="Tamil Bible" pitchFamily="2" charset="0"/>
            </a:rPr>
            <a:t>gpypg;gpf;F</a:t>
          </a:r>
          <a:r>
            <a:rPr lang="es-ES" sz="1800" b="1" dirty="0">
              <a:latin typeface="Tamil Bible" pitchFamily="2" charset="0"/>
            </a:rPr>
            <a:t> </a:t>
          </a:r>
          <a:r>
            <a:rPr lang="es-ES" sz="1800" b="1" dirty="0" err="1">
              <a:latin typeface="Tamil Bible" pitchFamily="2" charset="0"/>
            </a:rPr>
            <a:t>te;jhu</a:t>
          </a:r>
          <a:r>
            <a:rPr lang="es-ES" sz="1800" b="1" dirty="0">
              <a:latin typeface="Tamil Bible" pitchFamily="2" charset="0"/>
            </a:rPr>
            <a:t>;</a:t>
          </a:r>
          <a:r>
            <a:rPr lang="es-ES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gpypg;gpau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nfhNyhnrau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fbjq;fSf;fhd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mwpKfq;fs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kpfTk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xj;jit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&gt; ,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uz;L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Kf;fpakhd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mk;rq;fis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ekf;F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fhl;Lfpd;wd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gpNy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nfhNyh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ghu;itapy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jpUr;rig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cWg;gpdu;fs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jtWfs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nra;jhYk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gupRj;jkhfTk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cz;ikahfTk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,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Uf;fpwhu;fs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Njthyaj;jpy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xOq;F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cs;sJ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.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cWg;gpdu;fspy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rpyu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kw;wtu;fis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tpl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mjpf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mjpfhuj;ijAk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nghWg;igAk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nfhz;Ls;sdu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gTy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mg;Ngh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];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cau;kl;l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jiytu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jPNkhj;NjA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$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l;Lgzpahsu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Nghjfu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Mau;fs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cs;Su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jiytu;fs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%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g;gu;fs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cjtpahsu;fs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Myaj;ij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epu;tfpf;fpwhu;fs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375265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97867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gTy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gpupfpahTf;F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nrd;whu</a:t>
          </a:r>
          <a:r>
            <a:rPr lang="es-ES" sz="1800" b="1" kern="1200" dirty="0">
              <a:latin typeface="Tamil Bible" pitchFamily="2" charset="0"/>
            </a:rPr>
            <a:t>;</a:t>
          </a:r>
          <a:r>
            <a:rPr lang="es-ES" sz="1800" b="1" kern="1200" dirty="0"/>
            <a:t> (6</a:t>
          </a:r>
          <a:r>
            <a:rPr lang="es-ES" sz="1800" b="1" kern="1200" dirty="0">
              <a:latin typeface="Tamil Bible" pitchFamily="2" charset="0"/>
            </a:rPr>
            <a:t>K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mq;NfAk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rup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fyhj;jpahtpYk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rup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mtuhy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gpurq;fpf;f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Kbatpy;iy</a:t>
          </a:r>
          <a:r>
            <a:rPr lang="es-ES" sz="1800" b="1" kern="1200" dirty="0"/>
            <a:t> (6</a:t>
          </a:r>
          <a:r>
            <a:rPr lang="es-ES" sz="1800" b="1" kern="1200" dirty="0">
              <a:latin typeface="Tamil Bible" pitchFamily="2" charset="0"/>
            </a:rPr>
            <a:t>gp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mtu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kPrpahTf;F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te;jhu</a:t>
          </a:r>
          <a:r>
            <a:rPr lang="es-ES" sz="1800" b="1" kern="1200" dirty="0">
              <a:latin typeface="Tamil Bible" pitchFamily="2" charset="0"/>
            </a:rPr>
            <a:t>;</a:t>
          </a:r>
          <a:r>
            <a:rPr lang="es-ES" sz="1800" b="1" kern="1200" dirty="0"/>
            <a:t> (7</a:t>
          </a:r>
          <a:r>
            <a:rPr lang="es-ES" sz="1800" b="1" kern="1200" dirty="0">
              <a:latin typeface="Tamil Bible" pitchFamily="2" charset="0"/>
            </a:rPr>
            <a:t>K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mtu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gpj;jpdpahTf;F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nry;y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Kad;whu</a:t>
          </a:r>
          <a:r>
            <a:rPr lang="es-ES" sz="1800" b="1" kern="1200" dirty="0">
              <a:latin typeface="Tamil Bible" pitchFamily="2" charset="0"/>
            </a:rPr>
            <a:t>;&gt; </a:t>
          </a:r>
          <a:r>
            <a:rPr lang="es-ES" sz="1800" b="1" kern="1200" dirty="0" err="1">
              <a:latin typeface="Tamil Bible" pitchFamily="2" charset="0"/>
            </a:rPr>
            <a:t>Mdhy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mtuhy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Kbatpy;iy</a:t>
          </a:r>
          <a:r>
            <a:rPr lang="es-ES" sz="1800" b="1" kern="1200" dirty="0"/>
            <a:t> (7</a:t>
          </a:r>
          <a:r>
            <a:rPr lang="es-ES" sz="1800" b="1" kern="1200" dirty="0">
              <a:latin typeface="Tamil Bible" pitchFamily="2" charset="0"/>
            </a:rPr>
            <a:t>gp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mtu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JNuhthTf;F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nrd;whu</a:t>
          </a:r>
          <a:r>
            <a:rPr lang="es-ES" sz="1800" b="1" kern="1200" dirty="0">
              <a:latin typeface="Tamil Bible" pitchFamily="2" charset="0"/>
            </a:rPr>
            <a:t>;&gt; </a:t>
          </a:r>
          <a:r>
            <a:rPr lang="es-ES" sz="1800" b="1" kern="1200" dirty="0" err="1">
              <a:latin typeface="Tamil Bible" pitchFamily="2" charset="0"/>
            </a:rPr>
            <a:t>mq;F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mtUf;F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xU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juprdk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fpilj;jJ</a:t>
          </a:r>
          <a:r>
            <a:rPr lang="es-ES" sz="1800" b="1" kern="1200" dirty="0"/>
            <a:t>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mtu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n-US" sz="1800" b="1" kern="1200" dirty="0" err="1">
              <a:latin typeface="Tamil Bible" pitchFamily="2" charset="0"/>
            </a:rPr>
            <a:t>rhNkhj;jpuhf;Nff;F</a:t>
          </a:r>
          <a:r>
            <a:rPr lang="en-US" sz="1800" b="1" kern="1200" dirty="0">
              <a:latin typeface="Tamil Bible" pitchFamily="2" charset="0"/>
            </a:rPr>
            <a:t> </a:t>
          </a:r>
          <a:r>
            <a:rPr lang="en-US" sz="1800" b="1" kern="1200" dirty="0" err="1">
              <a:latin typeface="Tamil Bible" pitchFamily="2" charset="0"/>
            </a:rPr>
            <a:t>gazk</a:t>
          </a:r>
          <a:r>
            <a:rPr lang="en-US" sz="1800" b="1" kern="1200" dirty="0">
              <a:latin typeface="Tamil Bible" pitchFamily="2" charset="0"/>
            </a:rPr>
            <a:t>; </a:t>
          </a:r>
          <a:r>
            <a:rPr lang="en-US" sz="1800" b="1" kern="1200" dirty="0" err="1">
              <a:latin typeface="Tamil Bible" pitchFamily="2" charset="0"/>
            </a:rPr>
            <a:t>nra;jhu</a:t>
          </a:r>
          <a:r>
            <a:rPr lang="en-US" sz="1800" b="1" kern="1200" dirty="0">
              <a:latin typeface="Tamil Bible" pitchFamily="2" charset="0"/>
            </a:rPr>
            <a:t>;</a:t>
          </a:r>
          <a:r>
            <a:rPr lang="es-ES" sz="1800" b="1" kern="1200" dirty="0"/>
            <a:t>(11</a:t>
          </a:r>
          <a:r>
            <a:rPr lang="es-ES" sz="1800" b="1" kern="1200" dirty="0">
              <a:latin typeface="Tamil Bible" pitchFamily="2" charset="0"/>
            </a:rPr>
            <a:t>K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latin typeface="Tamil Bible" pitchFamily="2" charset="0"/>
            </a:rPr>
            <a:t>mq;fpUe;J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neahNghypf;Fk</a:t>
          </a:r>
          <a:r>
            <a:rPr lang="es-ES" sz="1800" b="1" kern="1200" dirty="0">
              <a:latin typeface="Tamil Bible" pitchFamily="2" charset="0"/>
            </a:rPr>
            <a:t>;</a:t>
          </a:r>
          <a:r>
            <a:rPr lang="es-ES" sz="1800" b="1" kern="1200" dirty="0"/>
            <a:t> (11</a:t>
          </a:r>
          <a:r>
            <a:rPr lang="es-ES" sz="1800" b="1" kern="1200" dirty="0">
              <a:latin typeface="Tamil Bible" pitchFamily="2" charset="0"/>
            </a:rPr>
            <a:t>gp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Tamil Bible" pitchFamily="2" charset="0"/>
            </a:rPr>
            <a:t>,</a:t>
          </a:r>
          <a:r>
            <a:rPr lang="es-ES" sz="1800" b="1" kern="1200" dirty="0" err="1">
              <a:latin typeface="Tamil Bible" pitchFamily="2" charset="0"/>
            </a:rPr>
            <a:t>Wjpahf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mtu</a:t>
          </a:r>
          <a:r>
            <a:rPr lang="es-ES" sz="1800" b="1" kern="1200" dirty="0">
              <a:latin typeface="Tamil Bible" pitchFamily="2" charset="0"/>
            </a:rPr>
            <a:t>; </a:t>
          </a:r>
          <a:r>
            <a:rPr lang="es-ES" sz="1800" b="1" kern="1200" dirty="0" err="1">
              <a:latin typeface="Tamil Bible" pitchFamily="2" charset="0"/>
            </a:rPr>
            <a:t>gpypg;gpf;F</a:t>
          </a:r>
          <a:r>
            <a:rPr lang="es-ES" sz="1800" b="1" kern="1200" dirty="0">
              <a:latin typeface="Tamil Bible" pitchFamily="2" charset="0"/>
            </a:rPr>
            <a:t> </a:t>
          </a:r>
          <a:r>
            <a:rPr lang="es-ES" sz="1800" b="1" kern="1200" dirty="0" err="1">
              <a:latin typeface="Tamil Bible" pitchFamily="2" charset="0"/>
            </a:rPr>
            <a:t>te;jhu</a:t>
          </a:r>
          <a:r>
            <a:rPr lang="es-ES" sz="1800" b="1" kern="1200" dirty="0">
              <a:latin typeface="Tamil Bible" pitchFamily="2" charset="0"/>
            </a:rPr>
            <a:t>;</a:t>
          </a:r>
          <a:r>
            <a:rPr lang="es-ES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16377" y="1684020"/>
          <a:ext cx="585969" cy="192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248"/>
              </a:lnTo>
              <a:lnTo>
                <a:pt x="585969" y="192824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16377" y="1684020"/>
          <a:ext cx="585969" cy="138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718"/>
              </a:lnTo>
              <a:lnTo>
                <a:pt x="585969" y="138971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16377" y="1684020"/>
          <a:ext cx="585969" cy="8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188"/>
              </a:lnTo>
              <a:lnTo>
                <a:pt x="585969" y="8511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16377" y="1684020"/>
          <a:ext cx="585969" cy="312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58"/>
              </a:lnTo>
              <a:lnTo>
                <a:pt x="585969" y="31265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492" y="739280"/>
          <a:ext cx="2347031" cy="2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7"/>
              </a:lnTo>
              <a:lnTo>
                <a:pt x="2347031" y="199717"/>
              </a:lnTo>
              <a:lnTo>
                <a:pt x="2347031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72167" y="739280"/>
          <a:ext cx="3667325" cy="279359"/>
        </a:xfrm>
        <a:custGeom>
          <a:avLst/>
          <a:gdLst/>
          <a:ahLst/>
          <a:cxnLst/>
          <a:rect l="0" t="0" r="0" b="0"/>
          <a:pathLst>
            <a:path>
              <a:moveTo>
                <a:pt x="3667325" y="0"/>
              </a:moveTo>
              <a:lnTo>
                <a:pt x="3667325" y="199717"/>
              </a:lnTo>
              <a:lnTo>
                <a:pt x="0" y="199717"/>
              </a:lnTo>
              <a:lnTo>
                <a:pt x="0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723848" y="0"/>
          <a:ext cx="10431288" cy="73928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gpypg;gpau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nfhNyhnrau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fbjq;fSf;fhd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mwpKfq;fs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kpfTk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xj;jit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&gt; ,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uz;L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Kf;fpakhd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mk;rq;fis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ekf;F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fhl;Lfpd;wd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gpNy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nfhNyh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3848" y="0"/>
        <a:ext cx="10431288" cy="739280"/>
      </dsp:txXfrm>
    </dsp:sp>
    <dsp:sp modelId="{F9AE677E-BA85-49CB-9D3B-953F8417212C}">
      <dsp:nvSpPr>
        <dsp:cNvPr id="0" name=""/>
        <dsp:cNvSpPr/>
      </dsp:nvSpPr>
      <dsp:spPr>
        <a:xfrm>
          <a:off x="4777" y="1018639"/>
          <a:ext cx="4534779" cy="6863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ghu;itapy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jpUr;rig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cWg;gpdu;fs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jtWfs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nra;jhYk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gupRj;jkhfTk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cz;ikahfTk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,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Uf;fpwhu;fs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4777" y="1018639"/>
        <a:ext cx="4534779" cy="686329"/>
      </dsp:txXfrm>
    </dsp:sp>
    <dsp:sp modelId="{EA48EA70-2FFB-4370-BD91-D187F270BA36}">
      <dsp:nvSpPr>
        <dsp:cNvPr id="0" name=""/>
        <dsp:cNvSpPr/>
      </dsp:nvSpPr>
      <dsp:spPr>
        <a:xfrm>
          <a:off x="4698840" y="1018639"/>
          <a:ext cx="7175366" cy="66538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Njthyaj;jpy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xOq;F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cs;sJ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.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cWg;gpdu;fspy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rpyu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kw;wtu;fis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tpl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mjpf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mjpfhuj;ijAk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nghWg;igAk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nfhz;Ls;sdu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698840" y="1018639"/>
        <a:ext cx="7175366" cy="665380"/>
      </dsp:txXfrm>
    </dsp:sp>
    <dsp:sp modelId="{51582FC8-24F4-4E65-BCC8-1BF7E8A4CD5F}">
      <dsp:nvSpPr>
        <dsp:cNvPr id="0" name=""/>
        <dsp:cNvSpPr/>
      </dsp:nvSpPr>
      <dsp:spPr>
        <a:xfrm>
          <a:off x="6002346" y="1807055"/>
          <a:ext cx="5408790" cy="37924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gTy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mg;Ngh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];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jyd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;&gt;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cau;kl;l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jiytu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6002346" y="1807055"/>
        <a:ext cx="5408790" cy="379246"/>
      </dsp:txXfrm>
    </dsp:sp>
    <dsp:sp modelId="{428C67BA-E862-48DD-9CD9-BBA0A0D7B395}">
      <dsp:nvSpPr>
        <dsp:cNvPr id="0" name=""/>
        <dsp:cNvSpPr/>
      </dsp:nvSpPr>
      <dsp:spPr>
        <a:xfrm>
          <a:off x="6002346" y="2345585"/>
          <a:ext cx="5408790" cy="37924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jPNkhj;NjA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$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l;Lgzpahsu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Nghjfu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02346" y="2345585"/>
        <a:ext cx="5408790" cy="379246"/>
      </dsp:txXfrm>
    </dsp:sp>
    <dsp:sp modelId="{BE6EF37F-EF03-4052-934A-E646F749B2C0}">
      <dsp:nvSpPr>
        <dsp:cNvPr id="0" name=""/>
        <dsp:cNvSpPr/>
      </dsp:nvSpPr>
      <dsp:spPr>
        <a:xfrm>
          <a:off x="6002346" y="2884115"/>
          <a:ext cx="5408790" cy="37924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Mau;fs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cs;Su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jiytu;fs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%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g;gu;fs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02346" y="2884115"/>
        <a:ext cx="5408790" cy="379246"/>
      </dsp:txXfrm>
    </dsp:sp>
    <dsp:sp modelId="{9B3CE791-AD26-43CE-82AE-A54337EA1F93}">
      <dsp:nvSpPr>
        <dsp:cNvPr id="0" name=""/>
        <dsp:cNvSpPr/>
      </dsp:nvSpPr>
      <dsp:spPr>
        <a:xfrm>
          <a:off x="6002346" y="3422645"/>
          <a:ext cx="5408790" cy="37924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cjtpahsu;fs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Myaj;ij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epu;tfpf;fpwhu;fs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</a:t>
          </a:r>
        </a:p>
      </dsp:txBody>
      <dsp:txXfrm>
        <a:off x="6002346" y="3422645"/>
        <a:ext cx="5408790" cy="37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2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E215-1E50-4781-8C0D-76CB2190409F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2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-48991" y="-87085"/>
            <a:ext cx="568779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50" dirty="0" err="1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  <a:latin typeface="Tamil Bible" pitchFamily="2" charset="0"/>
              </a:rPr>
              <a:t>Jd;gg;gl;Lk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  <a:latin typeface="Tamil Bible" pitchFamily="2" charset="0"/>
              </a:rPr>
              <a:t>; </a:t>
            </a:r>
            <a:r>
              <a:rPr lang="es-ES" sz="4400" b="1" spc="50" dirty="0" err="1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  <a:latin typeface="Tamil Bible" pitchFamily="2" charset="0"/>
              </a:rPr>
              <a:t>iftplg;gLfpwjpy;iy</a:t>
            </a:r>
            <a:endParaRPr lang="es-ES" sz="4400" b="1" spc="50" dirty="0">
              <a:ln w="41275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52400">
                  <a:srgbClr val="F6F7B3"/>
                </a:glow>
              </a:effectLst>
              <a:latin typeface="Tamil Bible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515474" y="6153150"/>
            <a:ext cx="248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ghlk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1, 3 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[</a:t>
            </a:r>
            <a:r>
              <a:rPr lang="es-ES" sz="1600" b="1" dirty="0" err="1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dtup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41571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  <a:latin typeface="Tamil Bible" pitchFamily="2" charset="0"/>
              </a:rPr>
              <a:t>gpypg;gpapd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  <a:latin typeface="Tamil Bible" pitchFamily="2" charset="0"/>
              </a:rPr>
              <a:t>tuyhW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r="2700000" algn="tl">
                  <a:srgbClr val="000000"/>
                </a:outerShdw>
              </a:effectLst>
              <a:latin typeface="Tamil Bible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mq;Nf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,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uhj;jphpapNy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gTYf;F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xU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jhprdk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cz;lhapw;W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@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mnjd;dntdpy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kf;nfNjhdpah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Njrj;jhd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xUtd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te;Jepd;W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: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ePh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kf;nfNjhdpahTf;F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te;J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vq;fSf;F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cjtpnra;a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Ntz;Lnkd;W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jd;id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Ntz;bf;nfhz;ljhf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 ,</a:t>
            </a:r>
            <a:r>
              <a:rPr lang="es-ES" b="1" dirty="0" err="1">
                <a:solidFill>
                  <a:srgbClr val="960000"/>
                </a:solidFill>
                <a:latin typeface="Tamil Bible" pitchFamily="2" charset="0"/>
              </a:rPr>
              <a:t>Ue;jJ</a:t>
            </a:r>
            <a:r>
              <a:rPr lang="es-ES" b="1" dirty="0">
                <a:solidFill>
                  <a:srgbClr val="960000"/>
                </a:solidFill>
                <a:latin typeface="Tamil Bible" pitchFamily="2" charset="0"/>
              </a:rPr>
              <a:t>.</a:t>
            </a:r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>
                <a:solidFill>
                  <a:srgbClr val="960000"/>
                </a:solidFill>
                <a:latin typeface="Tamil Bible" pitchFamily="2" charset="0"/>
              </a:rPr>
              <a:t>mg;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16:9)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0" y="1412926"/>
            <a:ext cx="9212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Gjpa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efuj;jpw;F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te;jTld</a:t>
            </a:r>
            <a:r>
              <a:rPr lang="es-ES" sz="2000" b="1" dirty="0">
                <a:latin typeface="Tamil Bible" pitchFamily="2" charset="0"/>
              </a:rPr>
              <a:t>; n[g </a:t>
            </a:r>
            <a:r>
              <a:rPr lang="es-ES" sz="2000" b="1" dirty="0" err="1">
                <a:latin typeface="Tamil Bible" pitchFamily="2" charset="0"/>
              </a:rPr>
              <a:t>Myaj;jpw;F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nry;tJ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tof;fk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 </a:t>
            </a:r>
            <a:r>
              <a:rPr lang="es-ES" sz="2000" b="1" dirty="0" err="1">
                <a:latin typeface="Tamil Bible" pitchFamily="2" charset="0"/>
              </a:rPr>
              <a:t>Mdhy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gpypg;gpapy</a:t>
            </a:r>
            <a:r>
              <a:rPr lang="es-ES" sz="2000" b="1" dirty="0">
                <a:latin typeface="Tamil Bible" pitchFamily="2" charset="0"/>
              </a:rPr>
              <a:t>; n[g </a:t>
            </a:r>
            <a:r>
              <a:rPr lang="es-ES" sz="2000" b="1" dirty="0" err="1">
                <a:latin typeface="Tamil Bible" pitchFamily="2" charset="0"/>
              </a:rPr>
              <a:t>Myak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y;iy</a:t>
            </a:r>
            <a:r>
              <a:rPr lang="es-ES" sz="2000" b="1" dirty="0"/>
              <a:t>! </a:t>
            </a:r>
            <a:r>
              <a:rPr lang="es-ES" sz="2000" b="1" dirty="0" err="1">
                <a:latin typeface="Tamil Bible" pitchFamily="2" charset="0"/>
              </a:rPr>
              <a:t>Xa;Tehspy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mtu;fs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topghl;Lf;fhd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lj;ij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fz;Lgpbj;J</a:t>
            </a:r>
            <a:r>
              <a:rPr lang="es-ES" sz="2000" b="1" dirty="0">
                <a:latin typeface="Tamil Bible" pitchFamily="2" charset="0"/>
              </a:rPr>
              <a:t>&gt; </a:t>
            </a:r>
            <a:r>
              <a:rPr lang="es-ES" sz="2000" b="1" dirty="0" err="1">
                <a:latin typeface="Tamil Bible" pitchFamily="2" charset="0"/>
              </a:rPr>
              <a:t>mq;F</a:t>
            </a:r>
            <a:r>
              <a:rPr lang="es-ES" sz="2000" b="1" dirty="0">
                <a:latin typeface="Tamil Bible" pitchFamily="2" charset="0"/>
              </a:rPr>
              <a:t> $</a:t>
            </a:r>
            <a:r>
              <a:rPr lang="es-ES" sz="2000" b="1" dirty="0" err="1">
                <a:latin typeface="Tamil Bible" pitchFamily="2" charset="0"/>
              </a:rPr>
              <a:t>bapUe;j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ngz;fSf;F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gpurq;fpj;jhu;fs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019635" y="3156854"/>
            <a:ext cx="53651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Mdhy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vjpup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Rk;kh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Uf;ftpy;iy</a:t>
            </a:r>
            <a:r>
              <a:rPr lang="es-ES" sz="2000" b="1" dirty="0"/>
              <a:t>. </a:t>
            </a:r>
            <a:r>
              <a:rPr lang="es-ES" sz="2000" b="1" dirty="0" err="1">
                <a:latin typeface="Tamil Bible" pitchFamily="2" charset="0"/>
              </a:rPr>
              <a:t>gTiy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Mjupg;gJ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ebj;J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kf;fspd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kdij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Fog;g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Fwpnrhy;Yfpw</a:t>
            </a:r>
            <a:r>
              <a:rPr lang="es-ES" sz="2000" b="1" dirty="0">
                <a:latin typeface="Tamil Bible" pitchFamily="2" charset="0"/>
              </a:rPr>
              <a:t> ];</a:t>
            </a:r>
            <a:r>
              <a:rPr lang="es-ES" sz="2000" b="1" dirty="0" err="1">
                <a:latin typeface="Tamil Bible" pitchFamily="2" charset="0"/>
              </a:rPr>
              <a:t>jpupia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mtd</a:t>
            </a:r>
            <a:r>
              <a:rPr lang="es-ES" sz="2000" b="1" dirty="0">
                <a:latin typeface="Tamil Bible" pitchFamily="2" charset="0"/>
              </a:rPr>
              <a:t>; J}</a:t>
            </a:r>
            <a:r>
              <a:rPr lang="es-ES" sz="2000" b="1" dirty="0" err="1">
                <a:latin typeface="Tamil Bible" pitchFamily="2" charset="0"/>
              </a:rPr>
              <a:t>z;bdhd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16:16-17). </a:t>
            </a:r>
            <a:r>
              <a:rPr lang="es-ES" sz="2000" b="1" dirty="0" err="1">
                <a:latin typeface="Tamil Bible" pitchFamily="2" charset="0"/>
              </a:rPr>
              <a:t>me;j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ngz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tpLtpf;fg;gl;lNghJ</a:t>
            </a:r>
            <a:r>
              <a:rPr lang="es-ES" sz="2000" b="1" dirty="0">
                <a:latin typeface="Tamil Bible" pitchFamily="2" charset="0"/>
              </a:rPr>
              <a:t>&gt; </a:t>
            </a:r>
            <a:r>
              <a:rPr lang="es-ES" sz="2000" b="1" dirty="0" err="1">
                <a:latin typeface="Tamil Bible" pitchFamily="2" charset="0"/>
              </a:rPr>
              <a:t>gTYf;Fk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rPyhTf;Fk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gpur;rid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njhlq;fpd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-39328" y="2554852"/>
            <a:ext cx="9212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latin typeface="Tamil Bible" pitchFamily="2" charset="0"/>
              </a:rPr>
              <a:t>,</a:t>
            </a:r>
            <a:r>
              <a:rPr lang="es-ES" sz="2000" b="1" dirty="0" err="1">
                <a:latin typeface="Tamil Bible" pitchFamily="2" charset="0"/>
              </a:rPr>
              <a:t>e;j</a:t>
            </a:r>
            <a:r>
              <a:rPr lang="es-ES" sz="2000" b="1" dirty="0">
                <a:latin typeface="Tamil Bible" pitchFamily="2" charset="0"/>
              </a:rPr>
              <a:t> $</a:t>
            </a:r>
            <a:r>
              <a:rPr lang="es-ES" sz="2000" b="1" dirty="0" err="1">
                <a:latin typeface="Tamil Bible" pitchFamily="2" charset="0"/>
              </a:rPr>
              <a:t>l;lj;jpypUe;Jjhd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Kjy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INuhg;gpa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khwpa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yPjpahs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Njhd;wpdhu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 </a:t>
            </a:r>
            <a:r>
              <a:rPr lang="es-ES" sz="2000" b="1" dirty="0" err="1">
                <a:latin typeface="Tamil Bible" pitchFamily="2" charset="0"/>
              </a:rPr>
              <a:t>mtSk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mtSila</a:t>
            </a:r>
            <a:r>
              <a:rPr lang="es-ES" sz="2000" b="1" dirty="0">
                <a:latin typeface="Tamil Bible" pitchFamily="2" charset="0"/>
              </a:rPr>
              <a:t> KO </a:t>
            </a:r>
            <a:r>
              <a:rPr lang="es-ES" sz="2000" b="1" dirty="0" err="1">
                <a:latin typeface="Tamil Bible" pitchFamily="2" charset="0"/>
              </a:rPr>
              <a:t>FLk;gKk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Qhd</a:t>
            </a:r>
            <a:r>
              <a:rPr lang="es-ES" sz="2000" b="1" dirty="0">
                <a:latin typeface="Tamil Bible" pitchFamily="2" charset="0"/>
              </a:rPr>
              <a:t>];</a:t>
            </a:r>
            <a:r>
              <a:rPr lang="es-ES" sz="2000" b="1" dirty="0" err="1">
                <a:latin typeface="Tamil Bible" pitchFamily="2" charset="0"/>
              </a:rPr>
              <a:t>ehdk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ngw;wdu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019634" y="5033506"/>
            <a:ext cx="53651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tpisT</a:t>
            </a:r>
            <a:r>
              <a:rPr lang="es-ES" sz="2000" b="1" dirty="0"/>
              <a:t>: </a:t>
            </a:r>
            <a:r>
              <a:rPr lang="es-ES" sz="2000" b="1" dirty="0" err="1">
                <a:latin typeface="Tamil Bible" pitchFamily="2" charset="0"/>
              </a:rPr>
              <a:t>rpiwr;rhiyf;fhud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mtuJ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FLk;gj;jpdupd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kjkhw;wk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16:25-33). </a:t>
            </a:r>
            <a:r>
              <a:rPr lang="es-ES" sz="2000" b="1" dirty="0" err="1">
                <a:latin typeface="Tamil Bible" pitchFamily="2" charset="0"/>
              </a:rPr>
              <a:t>gupRj;j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Mtpapd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ty;yikAlDk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topfhl;LjYlDk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ew;nra;jp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INuhg;ghtpy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Eioe;jJ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vd;gjpy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re;NjfKk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y;iy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nfhNyhnrapd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spc="3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tuyhW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mil Bible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mij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vq;fSf;Fg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gphpakhd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cld;NtiyahSk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cq;fSf;fhff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fpwp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];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Jtpd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cz;ikahd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Copaf;fhuDkhapUf;fpw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vg;ghg;gpuhtpdplj;jpy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ePq;fs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AB3B39"/>
                </a:solidFill>
                <a:latin typeface="Tamil Bible" pitchFamily="2" charset="0"/>
              </a:rPr>
              <a:t>fw;wwpe;jpUf;fpwPh;fs</a:t>
            </a:r>
            <a:r>
              <a:rPr lang="es-ES" b="1" dirty="0">
                <a:solidFill>
                  <a:srgbClr val="AB3B39"/>
                </a:solidFill>
                <a:latin typeface="Tamil Bible" pitchFamily="2" charset="0"/>
              </a:rPr>
              <a:t>;@</a:t>
            </a:r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AB3B39"/>
                </a:solidFill>
                <a:latin typeface="Tamil Bible" pitchFamily="2" charset="0"/>
              </a:rPr>
              <a:t>nfhNyhnrau</a:t>
            </a:r>
            <a:r>
              <a:rPr lang="es-ES" sz="1400" b="1" dirty="0">
                <a:solidFill>
                  <a:srgbClr val="AB3B39"/>
                </a:solidFill>
                <a:latin typeface="Tamil Bible" pitchFamily="2" charset="0"/>
              </a:rPr>
              <a:t>;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1:7)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85" y="1389653"/>
            <a:ext cx="2701421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85" y="3210539"/>
            <a:ext cx="2701426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80" y="5031426"/>
            <a:ext cx="2701426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480789" y="4646929"/>
            <a:ext cx="69041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gpNyNkhdpd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mbikfspy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xUtuhd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xNdrpK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NuhkhGupf;F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xbg;Nghdhu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mq;F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%</a:t>
            </a:r>
            <a:r>
              <a:rPr lang="es-ES" sz="2000" b="1" dirty="0" err="1">
                <a:latin typeface="Tamil Bible" pitchFamily="2" charset="0"/>
              </a:rPr>
              <a:t>yk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NaRit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Vw;Wf;nfhz;lhu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gpyp</a:t>
            </a:r>
            <a:r>
              <a:rPr lang="es-ES" sz="2000" b="1" dirty="0"/>
              <a:t>. 10-11). </a:t>
            </a:r>
            <a:r>
              <a:rPr lang="es-ES" sz="2000" b="1" dirty="0" err="1">
                <a:latin typeface="Tamil Bible" pitchFamily="2" charset="0"/>
              </a:rPr>
              <a:t>xNdrpKit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jdJ</a:t>
            </a:r>
            <a:r>
              <a:rPr lang="es-ES" sz="2000" b="1" dirty="0">
                <a:latin typeface="Tamil Bible" pitchFamily="2" charset="0"/>
              </a:rPr>
              <a:t> v[</a:t>
            </a:r>
            <a:r>
              <a:rPr lang="es-ES" sz="2000" b="1" dirty="0" err="1">
                <a:latin typeface="Tamil Bible" pitchFamily="2" charset="0"/>
              </a:rPr>
              <a:t>khduplk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jpUg;gp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mDg;Gtjd</a:t>
            </a:r>
            <a:r>
              <a:rPr lang="es-ES" sz="2000" b="1" dirty="0">
                <a:latin typeface="Tamil Bible" pitchFamily="2" charset="0"/>
              </a:rPr>
              <a:t>; %</a:t>
            </a:r>
            <a:r>
              <a:rPr lang="es-ES" sz="2000" b="1" dirty="0" err="1">
                <a:latin typeface="Tamil Bible" pitchFamily="2" charset="0"/>
              </a:rPr>
              <a:t>yk</a:t>
            </a:r>
            <a:r>
              <a:rPr lang="es-ES" sz="2000" b="1" dirty="0">
                <a:latin typeface="Tamil Bible" pitchFamily="2" charset="0"/>
              </a:rPr>
              <a:t>;&gt; v[</a:t>
            </a:r>
            <a:r>
              <a:rPr lang="es-ES" sz="2000" b="1" dirty="0" err="1">
                <a:latin typeface="Tamil Bible" pitchFamily="2" charset="0"/>
              </a:rPr>
              <a:t>khdu;fSf;Fk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mbikfSf;Fk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my;yJ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Nkyjpfhupfs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fPo;epiy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mjpfhupfSf;Fk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ilapyhd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cwT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vg;gb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Ntz;Lk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vd;gijf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fhl;bdhu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480788" y="2502635"/>
            <a:ext cx="64360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yhNthjpf;Nfah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neahNghypf;F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mUfpYs;s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gpupfpah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khfhzj;jpy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nfhNyhnr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efukhf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Ue;jJ</a:t>
            </a:r>
            <a:r>
              <a:rPr lang="es-ES" sz="2000" b="1" dirty="0">
                <a:latin typeface="Tamil Bible" pitchFamily="2" charset="0"/>
              </a:rPr>
              <a:t>&gt; </a:t>
            </a:r>
            <a:r>
              <a:rPr lang="es-ES" sz="2000" b="1" dirty="0" err="1">
                <a:latin typeface="Tamil Bible" pitchFamily="2" charset="0"/>
              </a:rPr>
              <a:t>mq;F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vg;ghg;gpuhTk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gpurq;fpj;jhu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 err="1">
                <a:latin typeface="Tamil Bible" pitchFamily="2" charset="0"/>
              </a:rPr>
              <a:t>nfhNyh</a:t>
            </a:r>
            <a:r>
              <a:rPr lang="es-ES" sz="2000" b="1" dirty="0"/>
              <a:t>. 4:13). </a:t>
            </a:r>
            <a:r>
              <a:rPr lang="es-ES" sz="2000" b="1" dirty="0" err="1">
                <a:latin typeface="Tamil Bible" pitchFamily="2" charset="0"/>
              </a:rPr>
              <a:t>mq;F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ngupa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A+j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kf;fs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njhif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Ue;jJ</a:t>
            </a:r>
            <a:r>
              <a:rPr lang="es-ES" sz="2000" b="1" dirty="0">
                <a:latin typeface="Tamil Bible" pitchFamily="2" charset="0"/>
              </a:rPr>
              <a:t>&gt;. </a:t>
            </a:r>
            <a:r>
              <a:rPr lang="es-ES" sz="2000" b="1" dirty="0" err="1">
                <a:latin typeface="Tamil Bible" pitchFamily="2" charset="0"/>
              </a:rPr>
              <a:t>mq;F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tho;e;j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kpf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Kf;fpakhd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A+ju;fspy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xUtu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gTypd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xj;Jiog;ghsuhd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gpNyNkhd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Mthu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tPl;by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Njthyak</a:t>
            </a:r>
            <a:r>
              <a:rPr lang="es-ES" sz="2000" b="1" dirty="0">
                <a:latin typeface="Tamil Bible" pitchFamily="2" charset="0"/>
              </a:rPr>
              <a:t>; $</a:t>
            </a:r>
            <a:r>
              <a:rPr lang="es-ES" sz="2000" b="1" dirty="0" err="1">
                <a:latin typeface="Tamil Bible" pitchFamily="2" charset="0"/>
              </a:rPr>
              <a:t>baJ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1-2).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451123" y="1222738"/>
            <a:ext cx="6727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Nuhkpy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rpiwapy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Ue;jNghJ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vg;ghg;gpuh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Njhouhf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Ue;jhu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1:23). </a:t>
            </a:r>
            <a:r>
              <a:rPr lang="es-ES" sz="2000" b="1" dirty="0" err="1">
                <a:latin typeface="Tamil Bible" pitchFamily="2" charset="0"/>
              </a:rPr>
              <a:t>nfhNyhNria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Nru;e;j</a:t>
            </a:r>
            <a:r>
              <a:rPr lang="es-ES" sz="2000" b="1" dirty="0">
                <a:latin typeface="Tamil Bible" pitchFamily="2" charset="0"/>
              </a:rPr>
              <a:t> ,tu;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nfhNyh</a:t>
            </a:r>
            <a:r>
              <a:rPr lang="es-ES" sz="2000" b="1" dirty="0"/>
              <a:t>. 4:12), </a:t>
            </a:r>
            <a:r>
              <a:rPr lang="es-ES" sz="2000" b="1" dirty="0" err="1">
                <a:latin typeface="Tamil Bible" pitchFamily="2" charset="0"/>
              </a:rPr>
              <a:t>me;j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efuj;jpw;F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ew;nra;jpia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mwpKfg;gLj;jpatu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nfhNyh</a:t>
            </a:r>
            <a:r>
              <a:rPr lang="es-ES" sz="2000" b="1" dirty="0"/>
              <a:t>. 1:7).</a:t>
            </a:r>
          </a:p>
        </p:txBody>
      </p:sp>
    </p:spTree>
    <p:extLst>
      <p:ext uri="{BB962C8B-B14F-4D97-AF65-F5344CB8AC3E}">
        <p14:creationId xmlns:p14="http://schemas.microsoft.com/office/powerpoint/2010/main" val="569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gpypg;gp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4400" b="1" dirty="0" err="1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kw;Wk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dirty="0" err="1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nfhNyhnrapd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dirty="0" err="1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jpUr;rigfs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,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NaRfpwp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];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Jtpd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Copaf;fhuuhfpa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gTYk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jPNkhj;NjAk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gpypg;gp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gl;lzj;jpy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fpwp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];J ,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NaRTf;Fs;shd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ghpRj;jthd;fs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midtUf;Fk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fz;fhzpfSf;Fk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cjtpf;fhuUf;Fk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vOJfpwjhtJ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: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gpypg;gpau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988207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gpypg;gpau;fs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cjtpajw;fhf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rpiwapy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mtu;fSf;F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ed;wp</a:t>
            </a:r>
            <a:r>
              <a:rPr lang="es-ES" sz="2000" b="1" dirty="0">
                <a:latin typeface="Tamil Bible" pitchFamily="2" charset="0"/>
              </a:rPr>
              <a:t> $</a:t>
            </a:r>
            <a:r>
              <a:rPr lang="es-ES" sz="2000" b="1" dirty="0" err="1">
                <a:latin typeface="Tamil Bible" pitchFamily="2" charset="0"/>
              </a:rPr>
              <a:t>Wfpwhu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jdJ</a:t>
            </a:r>
            <a:r>
              <a:rPr lang="es-ES" sz="2000" b="1" dirty="0">
                <a:latin typeface="Tamil Bible" pitchFamily="2" charset="0"/>
              </a:rPr>
              <a:t> $</a:t>
            </a:r>
            <a:r>
              <a:rPr lang="es-ES" sz="2000" b="1" dirty="0" err="1">
                <a:latin typeface="Tamil Bible" pitchFamily="2" charset="0"/>
              </a:rPr>
              <a:t>l;lhspfis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nfhNyhnrau;fSf;F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MWjy</a:t>
            </a:r>
            <a:r>
              <a:rPr lang="es-ES" sz="2000" b="1" dirty="0">
                <a:latin typeface="Tamil Bible" pitchFamily="2" charset="0"/>
              </a:rPr>
              <a:t>; $w </a:t>
            </a:r>
            <a:r>
              <a:rPr lang="es-ES" sz="2000" b="1" dirty="0" err="1">
                <a:latin typeface="Tamil Bible" pitchFamily="2" charset="0"/>
              </a:rPr>
              <a:t>mDg;gfpwhu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 err="1">
                <a:latin typeface="Tamil Bible" pitchFamily="2" charset="0"/>
              </a:rPr>
              <a:t>nfhNyh</a:t>
            </a:r>
            <a:r>
              <a:rPr lang="es-ES" sz="2000" b="1" dirty="0"/>
              <a:t>. 4:7-9).</a:t>
            </a:r>
          </a:p>
        </p:txBody>
      </p:sp>
    </p:spTree>
    <p:extLst>
      <p:ext uri="{BB962C8B-B14F-4D97-AF65-F5344CB8AC3E}">
        <p14:creationId xmlns:p14="http://schemas.microsoft.com/office/powerpoint/2010/main" val="42733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349898" y="3205297"/>
            <a:ext cx="5511074" cy="36009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fh;j;jUf;Fs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vg;nghOJk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re;Njh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\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khapUq;fs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;@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re;Njh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\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khapUq;fs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vd;W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kWgbAk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nrhy;YfpNwd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gpypg;gpau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115172" y="3800475"/>
            <a:ext cx="5414283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AA0069"/>
                </a:solidFill>
                <a:latin typeface="Tamil Bible" pitchFamily="2" charset="0"/>
              </a:rPr>
              <a:t>epUgq;fspd</a:t>
            </a:r>
            <a:r>
              <a:rPr lang="es-ES" sz="2000" b="1" dirty="0">
                <a:solidFill>
                  <a:srgbClr val="AA0069"/>
                </a:solidFill>
                <a:latin typeface="Tamil Bible" pitchFamily="2" charset="0"/>
              </a:rPr>
              <a:t>; </a:t>
            </a:r>
            <a:r>
              <a:rPr lang="es-ES" sz="2000" b="1" dirty="0" err="1">
                <a:solidFill>
                  <a:srgbClr val="AA0069"/>
                </a:solidFill>
                <a:latin typeface="Tamil Bible" pitchFamily="2" charset="0"/>
              </a:rPr>
              <a:t>Mrpupau</a:t>
            </a:r>
            <a:r>
              <a:rPr lang="es-ES" sz="2000" b="1" dirty="0">
                <a:solidFill>
                  <a:srgbClr val="AA0069"/>
                </a:solidFill>
                <a:latin typeface="Tamil Bible" pitchFamily="2" charset="0"/>
              </a:rPr>
              <a:t>;</a:t>
            </a:r>
            <a:r>
              <a:rPr lang="es-ES" sz="2000" b="1" dirty="0">
                <a:solidFill>
                  <a:srgbClr val="AA006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rpiwapy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milf;fg;gl;lhu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rq;fpypahy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fl;lg;gl;bUf;fpw</a:t>
            </a:r>
            <a:r>
              <a:rPr lang="es-ES" sz="2000" b="1" dirty="0">
                <a:latin typeface="Tamil Bible" pitchFamily="2" charset="0"/>
              </a:rPr>
              <a:t> ];</a:t>
            </a:r>
            <a:r>
              <a:rPr lang="es-ES" sz="2000" b="1" dirty="0" err="1">
                <a:latin typeface="Tamil Bible" pitchFamily="2" charset="0"/>
              </a:rPr>
              <a:t>jhdhgjp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00AA6B"/>
                </a:solidFill>
                <a:latin typeface="Tamil Bible" pitchFamily="2" charset="0"/>
              </a:rPr>
              <a:t>epUgq;fis</a:t>
            </a:r>
            <a:r>
              <a:rPr lang="es-ES" sz="2000" b="1" dirty="0">
                <a:solidFill>
                  <a:srgbClr val="00AA6B"/>
                </a:solidFill>
                <a:latin typeface="Tamil Bible" pitchFamily="2" charset="0"/>
              </a:rPr>
              <a:t> </a:t>
            </a:r>
            <a:r>
              <a:rPr lang="es-ES" sz="2000" b="1" dirty="0" err="1">
                <a:solidFill>
                  <a:srgbClr val="00AA6B"/>
                </a:solidFill>
                <a:latin typeface="Tamil Bible" pitchFamily="2" charset="0"/>
              </a:rPr>
              <a:t>ngWeu;fs</a:t>
            </a:r>
            <a:r>
              <a:rPr lang="es-ES" sz="2000" b="1" dirty="0">
                <a:solidFill>
                  <a:srgbClr val="00AA6B"/>
                </a:solidFill>
                <a:latin typeface="Tamil Bible" pitchFamily="2" charset="0"/>
              </a:rPr>
              <a:t>;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gpypg;gpapd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tuyhW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nfhNyhnrapd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tuyhW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gpypg;gp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nfhNyhnrapd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jpUr;rigfs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254992" y="86346"/>
            <a:ext cx="693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Copak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KOtJk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Nfl;Nghu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midtUf;Fk</a:t>
            </a:r>
            <a:r>
              <a:rPr lang="es-ES" sz="2000" b="1" dirty="0">
                <a:latin typeface="Tamil Bible" pitchFamily="2" charset="0"/>
              </a:rPr>
              <a:t>;  </a:t>
            </a:r>
            <a:r>
              <a:rPr lang="es-ES" sz="2000" b="1" dirty="0" err="1">
                <a:latin typeface="Tamil Bible" pitchFamily="2" charset="0"/>
              </a:rPr>
              <a:t>thdj;ijAk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G+kpiaAk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izf;ff</a:t>
            </a:r>
            <a:r>
              <a:rPr lang="es-ES" sz="2000" b="1" dirty="0">
                <a:latin typeface="Tamil Bible" pitchFamily="2" charset="0"/>
              </a:rPr>
              <a:t>;$</a:t>
            </a:r>
            <a:r>
              <a:rPr lang="es-ES" sz="2000" b="1" dirty="0" err="1">
                <a:latin typeface="Tamil Bible" pitchFamily="2" charset="0"/>
              </a:rPr>
              <a:t>ba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xNu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xUtiu</a:t>
            </a:r>
            <a:r>
              <a:rPr lang="es-ES" sz="2000" b="1" dirty="0">
                <a:latin typeface="Tamil Bible" pitchFamily="2" charset="0"/>
              </a:rPr>
              <a:t> - ,</a:t>
            </a:r>
            <a:r>
              <a:rPr lang="es-ES" sz="2000" b="1" dirty="0" err="1">
                <a:latin typeface="Tamil Bible" pitchFamily="2" charset="0"/>
              </a:rPr>
              <a:t>ul;fuhfpa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NaR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fpwp</a:t>
            </a:r>
            <a:r>
              <a:rPr lang="es-ES" sz="2000" b="1" dirty="0">
                <a:latin typeface="Tamil Bible" pitchFamily="2" charset="0"/>
              </a:rPr>
              <a:t>];Jit – </a:t>
            </a:r>
            <a:r>
              <a:rPr lang="es-ES" sz="2000" b="1" dirty="0" err="1">
                <a:latin typeface="Tamil Bible" pitchFamily="2" charset="0"/>
              </a:rPr>
              <a:t>Kd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itf;f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njhlq;fpdu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254991" y="2606003"/>
            <a:ext cx="6937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mt;thW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nra;tjd</a:t>
            </a:r>
            <a:r>
              <a:rPr lang="es-ES" sz="2000" b="1" dirty="0">
                <a:latin typeface="Tamil Bible" pitchFamily="2" charset="0"/>
              </a:rPr>
              <a:t>; %</a:t>
            </a:r>
            <a:r>
              <a:rPr lang="es-ES" sz="2000" b="1" dirty="0" err="1">
                <a:latin typeface="Tamil Bible" pitchFamily="2" charset="0"/>
              </a:rPr>
              <a:t>yk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>
                <a:latin typeface="Tamil Bible" pitchFamily="2" charset="0"/>
              </a:rPr>
              <a:t>,</a:t>
            </a:r>
            <a:r>
              <a:rPr lang="es-ES" sz="2000" b="1" dirty="0" err="1">
                <a:latin typeface="Tamil Bible" pitchFamily="2" charset="0"/>
              </a:rPr>
              <a:t>NaR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ekf;F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xg;gilj;j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Mizia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G+kpapy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epiwNtw;w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NjtDila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jpUr;rig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d;W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guNyhfj;Jld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vt;thW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xd;wpiza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KbAk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vd;gij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ekf;F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fhl;bdhu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254992" y="1366241"/>
            <a:ext cx="6937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gpyp;g;gpau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nfhNyhnrau;fSf;F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vOjpa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fbjq;fspy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jpUr;rigia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guNyhfj;jpw;F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neUf;fkhfTk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fpwp</a:t>
            </a:r>
            <a:r>
              <a:rPr lang="es-ES" sz="2000" b="1" dirty="0">
                <a:latin typeface="Tamil Bible" pitchFamily="2" charset="0"/>
              </a:rPr>
              <a:t>];</a:t>
            </a:r>
            <a:r>
              <a:rPr lang="es-ES" sz="2000" b="1" dirty="0" err="1">
                <a:latin typeface="Tamil Bible" pitchFamily="2" charset="0"/>
              </a:rPr>
              <a:t>jtu;fis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xUtUf;nfhUtu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neUf;fkhfTk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nfhz;L</a:t>
            </a:r>
            <a:r>
              <a:rPr lang="es-ES" sz="2000" b="1" dirty="0">
                <a:latin typeface="Tamil Bible" pitchFamily="2" charset="0"/>
              </a:rPr>
              <a:t> tu </a:t>
            </a:r>
            <a:r>
              <a:rPr lang="es-ES" sz="2000" b="1" dirty="0" err="1">
                <a:latin typeface="Tamil Bible" pitchFamily="2" charset="0"/>
              </a:rPr>
              <a:t>jd;dhy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Kbe;j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midj;ijAk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nra;jhu</a:t>
            </a:r>
            <a:r>
              <a:rPr lang="es-ES" sz="2000" b="1" dirty="0">
                <a:latin typeface="Tamil Bible" pitchFamily="2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37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 err="1">
                <a:solidFill>
                  <a:srgbClr val="5A3011"/>
                </a:solidFill>
                <a:latin typeface="Tamil Bible" pitchFamily="2" charset="0"/>
                <a:ea typeface="+mj-ea"/>
                <a:cs typeface="+mj-cs"/>
              </a:rPr>
              <a:t>epUgq;fspd</a:t>
            </a:r>
            <a:r>
              <a:rPr lang="es-ES" sz="3600" b="1" dirty="0">
                <a:solidFill>
                  <a:srgbClr val="5A3011"/>
                </a:solidFill>
                <a:latin typeface="Tamil Bible" pitchFamily="2" charset="0"/>
                <a:ea typeface="+mj-ea"/>
                <a:cs typeface="+mj-cs"/>
              </a:rPr>
              <a:t>; </a:t>
            </a:r>
            <a:r>
              <a:rPr lang="es-ES" sz="3600" b="1" dirty="0" err="1">
                <a:solidFill>
                  <a:srgbClr val="5A3011"/>
                </a:solidFill>
                <a:latin typeface="Tamil Bible" pitchFamily="2" charset="0"/>
                <a:ea typeface="+mj-ea"/>
                <a:cs typeface="+mj-cs"/>
              </a:rPr>
              <a:t>Mrpupau</a:t>
            </a:r>
            <a:r>
              <a:rPr lang="es-ES" sz="3600" b="1" dirty="0">
                <a:solidFill>
                  <a:srgbClr val="5A3011"/>
                </a:solidFill>
                <a:latin typeface="Tamil Bible" pitchFamily="2" charset="0"/>
                <a:ea typeface="+mj-ea"/>
                <a:cs typeface="+mj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6531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gTy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spc="6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rpiwapyilf;fg;gl;lhu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" y="54354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fpwp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];J ,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NaRtpdpkpj;jk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fl;lg;gl;ltdhapUf;fpw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gTYk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rNfhjudhfpa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jPNkhj;NjAk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vq;fSf;Fg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gphpaKs;stDk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cld;NtiyahSkhapUf;fpw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gpNyNkhDf;Fk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gpNyNkhd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619489" y="1130753"/>
            <a:ext cx="4670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Nuhkpy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Kjy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rpiwthrj;jpd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NghJ</a:t>
            </a:r>
            <a:r>
              <a:rPr lang="es-ES" sz="2000" b="1" dirty="0"/>
              <a:t>–</a:t>
            </a:r>
            <a:r>
              <a:rPr lang="es-ES" sz="2000" b="1" dirty="0">
                <a:latin typeface="Tamil Bible" pitchFamily="2" charset="0"/>
              </a:rPr>
              <a:t>fp.gp. 60 </a:t>
            </a:r>
            <a:r>
              <a:rPr lang="es-ES" sz="2000" b="1" dirty="0" err="1">
                <a:latin typeface="Tamil Bible" pitchFamily="2" charset="0"/>
              </a:rPr>
              <a:t>Kjy</a:t>
            </a:r>
            <a:r>
              <a:rPr lang="es-ES" sz="2000" b="1" dirty="0">
                <a:latin typeface="Tamil Bible" pitchFamily="2" charset="0"/>
              </a:rPr>
              <a:t>; fp.gp. 62 </a:t>
            </a:r>
            <a:r>
              <a:rPr lang="es-ES" sz="2000" b="1" dirty="0" err="1">
                <a:latin typeface="Tamil Bible" pitchFamily="2" charset="0"/>
              </a:rPr>
              <a:t>tiu</a:t>
            </a:r>
            <a:r>
              <a:rPr lang="es-ES" sz="2000" b="1" dirty="0"/>
              <a:t>–, </a:t>
            </a: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Fiwe;jJ</a:t>
            </a:r>
            <a:r>
              <a:rPr lang="es-ES" sz="2000" b="1" dirty="0">
                <a:latin typeface="Tamil Bible" pitchFamily="2" charset="0"/>
              </a:rPr>
              <a:t> 5 </a:t>
            </a:r>
            <a:r>
              <a:rPr lang="es-ES" sz="2000" b="1" dirty="0" err="1">
                <a:latin typeface="Tamil Bible" pitchFamily="2" charset="0"/>
              </a:rPr>
              <a:t>epUgq;fis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vOjpdhu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: </a:t>
            </a:r>
            <a:r>
              <a:rPr lang="es-ES" sz="2000" b="1" dirty="0" err="1">
                <a:latin typeface="Tamil Bible" pitchFamily="2" charset="0"/>
              </a:rPr>
              <a:t>vNgrpau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gpypg;gpau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nfhNyhnrau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gpNyNkhd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yNthjpNfah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jpUr;rigf;F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,J ,</a:t>
            </a:r>
            <a:r>
              <a:rPr lang="es-ES" sz="2000" b="1" dirty="0" err="1">
                <a:latin typeface="Tamil Bible" pitchFamily="2" charset="0"/>
              </a:rPr>
              <a:t>d;W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tiu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fpilf;ftpy;iy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102825" y="3337983"/>
            <a:ext cx="61984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kPJ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fLikahd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Fw;wr;rhl;Lfs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vJTk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y;yjgbahy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thlif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tPl;by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mDkjpf;fg;l;lhu</a:t>
            </a:r>
            <a:r>
              <a:rPr lang="es-ES" sz="2000" b="1" dirty="0">
                <a:latin typeface="Tamil Bible" pitchFamily="2" charset="0"/>
              </a:rPr>
              <a:t>;. </a:t>
            </a:r>
            <a:r>
              <a:rPr lang="es-ES" sz="2000" b="1" dirty="0" err="1">
                <a:latin typeface="Tamil Bible" pitchFamily="2" charset="0"/>
              </a:rPr>
              <a:t>vg;NghJk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xU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Nuhk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giltPuupd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fhtypy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Ue;jhu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28:16). </a:t>
            </a:r>
            <a:r>
              <a:rPr lang="es-ES" sz="2000" b="1" dirty="0">
                <a:latin typeface="Tamil Bible" pitchFamily="2" charset="0"/>
              </a:rPr>
              <a:t>,J </a:t>
            </a: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njhlu;e;J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ew;nra;jpia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gpurq;fpf;f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mDkjpj;jJ</a:t>
            </a:r>
            <a:r>
              <a:rPr lang="es-ES" sz="2000" b="1" dirty="0">
                <a:latin typeface="Tamil Bible" pitchFamily="2" charset="0"/>
              </a:rPr>
              <a:t>&gt; </a:t>
            </a:r>
            <a:r>
              <a:rPr lang="es-ES" sz="2000" b="1" dirty="0" err="1">
                <a:latin typeface="Tamil Bible" pitchFamily="2" charset="0"/>
              </a:rPr>
              <a:t>gpupl;Nlhupad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fhty;gilapdUf;Fk</a:t>
            </a:r>
            <a:r>
              <a:rPr lang="es-ES" sz="2000" b="1" dirty="0">
                <a:latin typeface="Tamil Bible" pitchFamily="2" charset="0"/>
              </a:rPr>
              <a:t>; $l</a:t>
            </a:r>
            <a:r>
              <a:rPr lang="es-ES" sz="2000" b="1" dirty="0"/>
              <a:t>(</a:t>
            </a:r>
            <a:r>
              <a:rPr lang="es-ES" sz="2000" b="1" dirty="0" err="1">
                <a:latin typeface="Tamil Bible" pitchFamily="2" charset="0"/>
              </a:rPr>
              <a:t>gpypg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102825" y="5167043"/>
            <a:ext cx="90891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epUgq;fis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Muha;tjd</a:t>
            </a:r>
            <a:r>
              <a:rPr lang="es-ES" sz="2000" b="1" dirty="0">
                <a:latin typeface="Tamil Bible" pitchFamily="2" charset="0"/>
              </a:rPr>
              <a:t>; %</a:t>
            </a:r>
            <a:r>
              <a:rPr lang="es-ES" sz="2000" b="1" dirty="0" err="1">
                <a:latin typeface="Tamil Bible" pitchFamily="2" charset="0"/>
              </a:rPr>
              <a:t>yk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gTYf;F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gy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xj;Jiog;ghsu;fs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Ue;jij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ehk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fhzyhk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 err="1">
                <a:latin typeface="Tamil Bible" pitchFamily="2" charset="0"/>
              </a:rPr>
              <a:t>nfhNyh</a:t>
            </a:r>
            <a:r>
              <a:rPr lang="es-ES" sz="2000" b="1" dirty="0"/>
              <a:t>. 4:7-14; 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1:23-24). </a:t>
            </a: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rPrupd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tPl;lhuplKk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njhlu;gpy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Ue;jhu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gpypg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70166" y="6090527"/>
            <a:ext cx="9285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tpiutpy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tpLjiy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ngWthu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vd;W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ek;gpapUe;jhu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gpNy</a:t>
            </a:r>
            <a:r>
              <a:rPr lang="es-ES" sz="2000" b="1" dirty="0"/>
              <a:t>. 1:22), </a:t>
            </a:r>
            <a:r>
              <a:rPr lang="es-ES" sz="2000" b="1" dirty="0">
                <a:latin typeface="Tamil Bible" pitchFamily="2" charset="0"/>
              </a:rPr>
              <a:t>,</a:t>
            </a:r>
            <a:r>
              <a:rPr lang="es-ES" sz="2000" b="1" dirty="0" err="1">
                <a:latin typeface="Tamil Bible" pitchFamily="2" charset="0"/>
              </a:rPr>
              <a:t>uz;lhtJ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rpiwthrj;jpd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NghJ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mtUf;F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dp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ek;gpf;if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y;iy</a:t>
            </a:r>
            <a:r>
              <a:rPr lang="es-ES" sz="2000" b="1" dirty="0"/>
              <a:t> (2</a:t>
            </a:r>
            <a:r>
              <a:rPr lang="es-ES" sz="2000" b="1" dirty="0">
                <a:latin typeface="Tamil Bible" pitchFamily="2" charset="0"/>
              </a:rPr>
              <a:t>jPNkh</a:t>
            </a:r>
            <a:r>
              <a:rPr lang="es-ES" sz="2000" b="1" dirty="0"/>
              <a:t>. 4:6).</a:t>
            </a:r>
          </a:p>
        </p:txBody>
      </p:sp>
    </p:spTree>
    <p:extLst>
      <p:ext uri="{BB962C8B-B14F-4D97-AF65-F5344CB8AC3E}">
        <p14:creationId xmlns:p14="http://schemas.microsoft.com/office/powerpoint/2010/main" val="12240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533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4400" b="1" spc="3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  <a:latin typeface="Tamil Bible" pitchFamily="2" charset="0"/>
              </a:rPr>
              <a:t>rq;fpypahy</a:t>
            </a:r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spc="3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  <a:latin typeface="Tamil Bible" pitchFamily="2" charset="0"/>
              </a:rPr>
              <a:t>fl;lg;gl;bUf;fpw</a:t>
            </a:r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  <a:latin typeface="Tamil Bible" pitchFamily="2" charset="0"/>
              </a:rPr>
              <a:t> ];</a:t>
            </a:r>
            <a:r>
              <a:rPr lang="es-ES" sz="4400" b="1" spc="3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  <a:latin typeface="Tamil Bible" pitchFamily="2" charset="0"/>
              </a:rPr>
              <a:t>jhdhgjp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12700" dir="2700000" algn="bl" rotWithShape="0">
                  <a:schemeClr val="accent4"/>
                </a:outerShdw>
              </a:effectLst>
              <a:latin typeface="Tamil Bible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615662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RtpNr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\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j;jpw;fhfr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rq;fpypahy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fl;lg;gl;bUf;fpw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 ];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jhdhgjpahfpa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ehd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mijg;gw;wpg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NgrNtz;bagb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ijhpakha;g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; </a:t>
            </a:r>
            <a:r>
              <a:rPr lang="es-ES" b="1" dirty="0" err="1">
                <a:solidFill>
                  <a:srgbClr val="536E69"/>
                </a:solidFill>
                <a:latin typeface="Tamil Bible" pitchFamily="2" charset="0"/>
              </a:rPr>
              <a:t>Ngrj;jf;fjhf</a:t>
            </a:r>
            <a:r>
              <a:rPr lang="es-ES" b="1" dirty="0">
                <a:solidFill>
                  <a:srgbClr val="536E69"/>
                </a:solidFill>
                <a:latin typeface="Tamil Bible" pitchFamily="2" charset="0"/>
              </a:rPr>
              <a:t>&gt;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536E69"/>
                </a:solidFill>
                <a:latin typeface="Tamil Bible" pitchFamily="2" charset="0"/>
              </a:rPr>
              <a:t>vNgrpau</a:t>
            </a:r>
            <a:r>
              <a:rPr lang="es-ES" sz="1400" b="1" dirty="0">
                <a:solidFill>
                  <a:srgbClr val="536E69"/>
                </a:solidFill>
                <a:latin typeface="Tamil Bible" pitchFamily="2" charset="0"/>
              </a:rPr>
              <a:t>;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6:19)</a:t>
            </a:r>
            <a:endParaRPr lang="es-ES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37170" y="1106685"/>
            <a:ext cx="6236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fpwp</a:t>
            </a:r>
            <a:r>
              <a:rPr lang="es-ES" sz="2000" b="1" dirty="0">
                <a:latin typeface="Tamil Bible" pitchFamily="2" charset="0"/>
              </a:rPr>
              <a:t>];</a:t>
            </a:r>
            <a:r>
              <a:rPr lang="es-ES" sz="2000" b="1" dirty="0" err="1">
                <a:latin typeface="Tamil Bible" pitchFamily="2" charset="0"/>
              </a:rPr>
              <a:t>Jtpd</a:t>
            </a:r>
            <a:r>
              <a:rPr lang="es-ES" sz="2000" b="1" dirty="0">
                <a:latin typeface="Tamil Bible" pitchFamily="2" charset="0"/>
              </a:rPr>
              <a:t>; J}</a:t>
            </a:r>
            <a:r>
              <a:rPr lang="es-ES" sz="2000" b="1" dirty="0" err="1">
                <a:latin typeface="Tamil Bible" pitchFamily="2" charset="0"/>
              </a:rPr>
              <a:t>juhf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KbT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nra;j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jUzj;jpypUe;J</a:t>
            </a:r>
            <a:r>
              <a:rPr lang="es-ES" sz="2000" b="1" dirty="0">
                <a:latin typeface="Tamil Bible" pitchFamily="2" charset="0"/>
              </a:rPr>
              <a:t>&gt; </a:t>
            </a:r>
            <a:r>
              <a:rPr lang="es-ES" sz="2000" b="1" dirty="0" err="1">
                <a:latin typeface="Tamil Bible" pitchFamily="2" charset="0"/>
              </a:rPr>
              <a:t>gTypd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tho;f;if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mt;tsT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vspjhf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y;iy</a:t>
            </a:r>
            <a:r>
              <a:rPr lang="es-ES" sz="2000" b="1" dirty="0"/>
              <a:t>(2</a:t>
            </a:r>
            <a:r>
              <a:rPr lang="es-ES" sz="2000" b="1" dirty="0">
                <a:latin typeface="Tamil Bible" pitchFamily="2" charset="0"/>
              </a:rPr>
              <a:t>nfhup</a:t>
            </a:r>
            <a:r>
              <a:rPr lang="es-ES" sz="2000" b="1" dirty="0"/>
              <a:t>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537169" y="1999633"/>
            <a:ext cx="66169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NuhKf;F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nfhz;L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nry;yg;gLtjw;F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Kd;G</a:t>
            </a:r>
            <a:r>
              <a:rPr lang="es-ES" sz="2000" b="1" dirty="0">
                <a:latin typeface="Tamil Bible" pitchFamily="2" charset="0"/>
              </a:rPr>
              <a:t> %</a:t>
            </a:r>
            <a:r>
              <a:rPr lang="es-ES" sz="2000" b="1" dirty="0" err="1">
                <a:latin typeface="Tamil Bible" pitchFamily="2" charset="0"/>
              </a:rPr>
              <a:t>d;W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Kiw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kl;LNk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rpiwapy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milf;fg;gl;ljhf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Ntjk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gjpT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nra;jpUf;fpwJ</a:t>
            </a:r>
            <a:r>
              <a:rPr lang="es-ES" sz="2000" b="1" dirty="0">
                <a:latin typeface="Tamil Bible" pitchFamily="2" charset="0"/>
              </a:rPr>
              <a:t>: </a:t>
            </a:r>
            <a:r>
              <a:rPr lang="es-ES" sz="2000" b="1" dirty="0" err="1">
                <a:latin typeface="Tamil Bible" pitchFamily="2" charset="0"/>
              </a:rPr>
              <a:t>gpypg;gpapy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16:22-24); </a:t>
            </a:r>
            <a:r>
              <a:rPr lang="es-ES" sz="2000" b="1" dirty="0" err="1">
                <a:latin typeface="Tamil Bible" pitchFamily="2" charset="0"/>
              </a:rPr>
              <a:t>vUrNykpy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23:10);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nrrupahtpy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23:33-35). </a:t>
            </a:r>
            <a:r>
              <a:rPr lang="es-ES" sz="2000" b="1" dirty="0" err="1">
                <a:latin typeface="Tamil Bible" pitchFamily="2" charset="0"/>
              </a:rPr>
              <a:t>Mdhy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epr;rakhf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d;Dk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gy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Ue;jd</a:t>
            </a:r>
            <a:r>
              <a:rPr lang="es-ES" sz="2000" b="1" dirty="0"/>
              <a:t> (2</a:t>
            </a:r>
            <a:r>
              <a:rPr lang="es-ES" sz="2000" b="1" dirty="0">
                <a:latin typeface="Tamil Bible" pitchFamily="2" charset="0"/>
              </a:rPr>
              <a:t>nfhup</a:t>
            </a:r>
            <a:r>
              <a:rPr lang="es-ES" sz="2000" b="1" dirty="0"/>
              <a:t>. 11:23).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58941" y="3484828"/>
            <a:ext cx="7541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latin typeface="Tamil Bible" pitchFamily="2" charset="0"/>
              </a:rPr>
              <a:t>,</a:t>
            </a:r>
            <a:r>
              <a:rPr lang="es-ES" sz="2000" b="1" dirty="0" err="1">
                <a:latin typeface="Tamil Bible" pitchFamily="2" charset="0"/>
              </a:rPr>
              <a:t>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vy;yh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rpukq;fspYk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gTy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jd;id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xUNghJk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cjtpaw;wtuhf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fUjtpy;iy</a:t>
            </a:r>
            <a:r>
              <a:rPr lang="es-ES" sz="2000" b="1" dirty="0"/>
              <a:t>(2</a:t>
            </a:r>
            <a:r>
              <a:rPr lang="es-ES" sz="2000" b="1" dirty="0">
                <a:latin typeface="Tamil Bible" pitchFamily="2" charset="0"/>
              </a:rPr>
              <a:t>nfhup</a:t>
            </a:r>
            <a:r>
              <a:rPr lang="es-ES" sz="2000" b="1" dirty="0"/>
              <a:t>. 4:7-9). </a:t>
            </a:r>
            <a:r>
              <a:rPr lang="es-ES" sz="2000" b="1" dirty="0" err="1">
                <a:latin typeface="Tamil Bible" pitchFamily="2" charset="0"/>
              </a:rPr>
              <a:t>Rje;jukhf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gpurq;fpf;f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Kbahky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mtu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“</a:t>
            </a:r>
            <a:r>
              <a:rPr lang="es-ES" sz="2000" b="1" dirty="0" err="1">
                <a:latin typeface="Tamil Bible" pitchFamily="2" charset="0"/>
              </a:rPr>
              <a:t>rq;fpypahy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fl;lg;gl;bUf;fpw</a:t>
            </a:r>
            <a:r>
              <a:rPr lang="es-ES" sz="2000" b="1" dirty="0">
                <a:latin typeface="Tamil Bible" pitchFamily="2" charset="0"/>
              </a:rPr>
              <a:t> ];</a:t>
            </a:r>
            <a:r>
              <a:rPr lang="es-ES" sz="2000" b="1" dirty="0" err="1">
                <a:latin typeface="Tamil Bible" pitchFamily="2" charset="0"/>
              </a:rPr>
              <a:t>jhdhgjpahdhu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” (</a:t>
            </a:r>
            <a:r>
              <a:rPr lang="es-ES" sz="2000" b="1" dirty="0" err="1">
                <a:latin typeface="Tamil Bible" pitchFamily="2" charset="0"/>
              </a:rPr>
              <a:t>vNg</a:t>
            </a:r>
            <a:r>
              <a:rPr lang="es-ES" sz="2000" b="1" dirty="0"/>
              <a:t>. 6:19).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02150" y="4620236"/>
            <a:ext cx="68634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RtpNr</a:t>
            </a:r>
            <a:r>
              <a:rPr lang="es-ES" sz="2000" b="1" dirty="0">
                <a:latin typeface="Tamil Bible" pitchFamily="2" charset="0"/>
              </a:rPr>
              <a:t>\</a:t>
            </a:r>
            <a:r>
              <a:rPr lang="es-ES" sz="2000" b="1" dirty="0" err="1">
                <a:latin typeface="Tamil Bible" pitchFamily="2" charset="0"/>
              </a:rPr>
              <a:t>j;ij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gpurq;fpf;Fk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NghJk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ehk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Jd;gq;fis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re;jpf;Fk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NghJk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ehk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Njtd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kPJ</a:t>
            </a:r>
            <a:r>
              <a:rPr lang="es-ES" sz="2000" b="1" dirty="0">
                <a:latin typeface="Tamil Bible" pitchFamily="2" charset="0"/>
              </a:rPr>
              <a:t> KO </a:t>
            </a:r>
            <a:r>
              <a:rPr lang="es-ES" sz="2000" b="1" dirty="0" err="1">
                <a:latin typeface="Tamil Bible" pitchFamily="2" charset="0"/>
              </a:rPr>
              <a:t>ek;gpf;if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Tamil Bible" pitchFamily="2" charset="0"/>
              </a:rPr>
              <a:t>itf;f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Ntz;Lk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thu;j;ijia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vg;NghJk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kdjpy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nfhs;s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Ntz;Lk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; (2</a:t>
            </a:r>
            <a:r>
              <a:rPr lang="es-ES" sz="2000" b="1" dirty="0">
                <a:latin typeface="Tamil Bible" pitchFamily="2" charset="0"/>
              </a:rPr>
              <a:t>jPNkh</a:t>
            </a:r>
            <a:r>
              <a:rPr lang="es-ES" sz="2000" b="1" dirty="0"/>
              <a:t>. 2:15); </a:t>
            </a:r>
            <a:r>
              <a:rPr lang="es-ES" sz="2000" b="1" dirty="0" err="1">
                <a:latin typeface="Tamil Bible" pitchFamily="2" charset="0"/>
              </a:rPr>
              <a:t>NkYk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ekf;F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gyj;ijAk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ijupaj;ijAk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mspf;Fk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MWjyspg;gt</a:t>
            </a:r>
            <a:r>
              <a:rPr lang="es-ES" sz="2000" b="1" dirty="0" err="1">
                <a:solidFill>
                  <a:schemeClr val="bg1"/>
                </a:solidFill>
                <a:latin typeface="Tamil Bible" pitchFamily="2" charset="0"/>
              </a:rPr>
              <a:t>uhfpa</a:t>
            </a:r>
            <a:r>
              <a:rPr lang="es-ES" sz="2000" b="1" dirty="0">
                <a:solidFill>
                  <a:schemeClr val="bg1"/>
                </a:solidFill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gupRj;j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Mtpiag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gw;wpf;nfhs;s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Ntz;Lk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vd;gij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gTypd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kdg;ghd;ik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ekf;F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fw;gpf;fpd;wJ</a:t>
            </a:r>
            <a:r>
              <a:rPr lang="es-ES" sz="2000" b="1" dirty="0"/>
              <a:t> (</a:t>
            </a:r>
            <a:r>
              <a:rPr lang="es-ES" sz="2000" b="1" dirty="0" err="1">
                <a:latin typeface="Tamil Bible" pitchFamily="2" charset="0"/>
              </a:rPr>
              <a:t>rfup</a:t>
            </a:r>
            <a:r>
              <a:rPr lang="es-ES" sz="2000" b="1" dirty="0"/>
              <a:t>. 4:6).</a:t>
            </a:r>
          </a:p>
        </p:txBody>
      </p:sp>
    </p:spTree>
    <p:extLst>
      <p:ext uri="{BB962C8B-B14F-4D97-AF65-F5344CB8AC3E}">
        <p14:creationId xmlns:p14="http://schemas.microsoft.com/office/powerpoint/2010/main" val="1594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80314" y="2588031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 err="1">
                <a:solidFill>
                  <a:srgbClr val="2F5882"/>
                </a:solidFill>
                <a:latin typeface="Tamil Bible" pitchFamily="2" charset="0"/>
                <a:ea typeface="+mj-ea"/>
                <a:cs typeface="+mj-cs"/>
              </a:rPr>
              <a:t>epUgq;fis</a:t>
            </a:r>
            <a:r>
              <a:rPr lang="es-ES" sz="3600" b="1" dirty="0">
                <a:solidFill>
                  <a:srgbClr val="2F5882"/>
                </a:solidFill>
                <a:latin typeface="Tamil Bible" pitchFamily="2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2F5882"/>
                </a:solidFill>
                <a:latin typeface="Tamil Bible" pitchFamily="2" charset="0"/>
                <a:ea typeface="+mj-ea"/>
                <a:cs typeface="+mj-cs"/>
              </a:rPr>
              <a:t>ngWgtu;fs</a:t>
            </a:r>
            <a:r>
              <a:rPr lang="es-ES" sz="3600" b="1" dirty="0">
                <a:solidFill>
                  <a:srgbClr val="2F5882"/>
                </a:solidFill>
                <a:latin typeface="Tamil Bible" pitchFamily="2" charset="0"/>
                <a:ea typeface="+mj-ea"/>
                <a:cs typeface="+mj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078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1959429" y="474069"/>
            <a:ext cx="8077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Tamil Bible" pitchFamily="2" charset="0"/>
              </a:rPr>
              <a:t>gTy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mg;Ngh</a:t>
            </a:r>
            <a:r>
              <a:rPr lang="es-ES" sz="2800" b="1" dirty="0">
                <a:latin typeface="Tamil Bible" pitchFamily="2" charset="0"/>
              </a:rPr>
              <a:t>];</a:t>
            </a:r>
            <a:r>
              <a:rPr lang="es-ES" sz="2800" b="1" dirty="0" err="1">
                <a:latin typeface="Tamil Bible" pitchFamily="2" charset="0"/>
              </a:rPr>
              <a:t>jyd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jdJ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ciog;gpd</a:t>
            </a:r>
            <a:r>
              <a:rPr lang="es-ES" sz="2800" b="1" dirty="0">
                <a:latin typeface="Tamil Bible" pitchFamily="2" charset="0"/>
              </a:rPr>
              <a:t>; %</a:t>
            </a:r>
            <a:r>
              <a:rPr lang="es-ES" sz="2800" b="1" dirty="0" err="1">
                <a:latin typeface="Tamil Bible" pitchFamily="2" charset="0"/>
              </a:rPr>
              <a:t>yk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kde;jpUk;gpatu;fSf;F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Mo;e;j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nghWg;ig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czu;e;jhu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Tamil Bible" pitchFamily="2" charset="0"/>
              </a:rPr>
              <a:t>vy;yhtw;wpw;Fk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Nkyhf</a:t>
            </a:r>
            <a:r>
              <a:rPr lang="es-ES" sz="2800" b="1" dirty="0">
                <a:latin typeface="Tamil Bible" pitchFamily="2" charset="0"/>
              </a:rPr>
              <a:t>&gt; </a:t>
            </a:r>
            <a:r>
              <a:rPr lang="es-ES" sz="2800" b="1" dirty="0" err="1">
                <a:latin typeface="Tamil Bible" pitchFamily="2" charset="0"/>
              </a:rPr>
              <a:t>mtu;fspd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cz;ikj;jd;ikf;fhf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mtu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Vq;fpdhu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, “</a:t>
            </a:r>
            <a:r>
              <a:rPr lang="es-ES" sz="2800" b="1" dirty="0" err="1">
                <a:latin typeface="Tamil Bible" pitchFamily="2" charset="0"/>
              </a:rPr>
              <a:t>fpwp</a:t>
            </a:r>
            <a:r>
              <a:rPr lang="es-ES" sz="2800" b="1" dirty="0">
                <a:latin typeface="Tamil Bible" pitchFamily="2" charset="0"/>
              </a:rPr>
              <a:t>];</a:t>
            </a:r>
            <a:r>
              <a:rPr lang="es-ES" sz="2800" b="1" dirty="0" err="1">
                <a:latin typeface="Tamil Bible" pitchFamily="2" charset="0"/>
              </a:rPr>
              <a:t>Jtpd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ehspy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ehd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tPzhf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xltpy;iy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my;yJ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ciof;ftpy;iy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vd;W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ngUik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NgRNtd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” </a:t>
            </a:r>
            <a:r>
              <a:rPr lang="es-ES" sz="2800" b="1" dirty="0" err="1">
                <a:latin typeface="Tamil Bible" pitchFamily="2" charset="0"/>
              </a:rPr>
              <a:t>gpypg;gpau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 2:6 </a:t>
            </a:r>
            <a:r>
              <a:rPr lang="es-ES" sz="2800" b="1" dirty="0" err="1">
                <a:latin typeface="Tamil Bible" pitchFamily="2" charset="0"/>
              </a:rPr>
              <a:t>vd;W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mtu</a:t>
            </a:r>
            <a:r>
              <a:rPr lang="es-ES" sz="2800" b="1" dirty="0">
                <a:latin typeface="Tamil Bible" pitchFamily="2" charset="0"/>
              </a:rPr>
              <a:t>; $</a:t>
            </a:r>
            <a:r>
              <a:rPr lang="es-ES" sz="2800" b="1" dirty="0" err="1">
                <a:latin typeface="Tamil Bible" pitchFamily="2" charset="0"/>
              </a:rPr>
              <a:t>wpdhu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Tamil Bible" pitchFamily="2" charset="0"/>
              </a:rPr>
              <a:t>jdJ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Copaj;jpd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tpisit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fz;L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mtu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eLq;fpdhu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Tamil Bible" pitchFamily="2" charset="0"/>
              </a:rPr>
              <a:t>jdJ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flikia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epiwNtw;w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jtwpdhy</a:t>
            </a:r>
            <a:r>
              <a:rPr lang="es-ES" sz="2800" b="1" dirty="0">
                <a:latin typeface="Tamil Bible" pitchFamily="2" charset="0"/>
              </a:rPr>
              <a:t>;&gt; </a:t>
            </a:r>
            <a:r>
              <a:rPr lang="es-ES" sz="2800" b="1" dirty="0" err="1">
                <a:latin typeface="Tamil Bible" pitchFamily="2" charset="0"/>
              </a:rPr>
              <a:t>Md;khf;fis</a:t>
            </a:r>
            <a:r>
              <a:rPr lang="es-ES" sz="2800" b="1" dirty="0">
                <a:latin typeface="Tamil Bible" pitchFamily="2" charset="0"/>
              </a:rPr>
              <a:t> ,</a:t>
            </a:r>
            <a:r>
              <a:rPr lang="es-ES" sz="2800" b="1" dirty="0" err="1">
                <a:latin typeface="Tamil Bible" pitchFamily="2" charset="0"/>
              </a:rPr>
              <a:t>ul;rpf;Fk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gzpapy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jpUr;rig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jd;Dld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xj;Jiof;ftpy;iy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vd;why</a:t>
            </a:r>
            <a:r>
              <a:rPr lang="es-ES" sz="2800" b="1" dirty="0">
                <a:latin typeface="Tamil Bible" pitchFamily="2" charset="0"/>
              </a:rPr>
              <a:t>;&gt; </a:t>
            </a:r>
            <a:r>
              <a:rPr lang="es-ES" sz="2800" b="1" dirty="0" err="1">
                <a:latin typeface="Tamil Bible" pitchFamily="2" charset="0"/>
              </a:rPr>
              <a:t>jdJ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nrhe;j</a:t>
            </a:r>
            <a:r>
              <a:rPr lang="es-ES" sz="2800" b="1" dirty="0">
                <a:latin typeface="Tamil Bible" pitchFamily="2" charset="0"/>
              </a:rPr>
              <a:t> ,</a:t>
            </a:r>
            <a:r>
              <a:rPr lang="es-ES" sz="2800" b="1" dirty="0" err="1">
                <a:latin typeface="Tamil Bible" pitchFamily="2" charset="0"/>
              </a:rPr>
              <a:t>ul;rpg;G</a:t>
            </a:r>
            <a:r>
              <a:rPr lang="es-ES" sz="2800" b="1" dirty="0">
                <a:latin typeface="Tamil Bible" pitchFamily="2" charset="0"/>
              </a:rPr>
              <a:t> $l </a:t>
            </a:r>
            <a:r>
              <a:rPr lang="es-ES" sz="2800" b="1" dirty="0" err="1">
                <a:latin typeface="Tamil Bible" pitchFamily="2" charset="0"/>
              </a:rPr>
              <a:t>Mgj;jpy</a:t>
            </a:r>
            <a:r>
              <a:rPr lang="es-ES" sz="2800" b="1" dirty="0">
                <a:latin typeface="Tamil Bible" pitchFamily="2" charset="0"/>
              </a:rPr>
              <a:t>; ,</a:t>
            </a:r>
            <a:r>
              <a:rPr lang="es-ES" sz="2800" b="1" dirty="0" err="1">
                <a:latin typeface="Tamil Bible" pitchFamily="2" charset="0"/>
              </a:rPr>
              <a:t>Uf;ff</a:t>
            </a:r>
            <a:r>
              <a:rPr lang="es-ES" sz="2800" b="1" dirty="0">
                <a:latin typeface="Tamil Bible" pitchFamily="2" charset="0"/>
              </a:rPr>
              <a:t>;$</a:t>
            </a:r>
            <a:r>
              <a:rPr lang="es-ES" sz="2800" b="1" dirty="0" err="1">
                <a:latin typeface="Tamil Bible" pitchFamily="2" charset="0"/>
              </a:rPr>
              <a:t>Lk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vd;W</a:t>
            </a:r>
            <a:r>
              <a:rPr lang="es-ES" sz="2800" b="1" dirty="0">
                <a:latin typeface="Tamil Bible" pitchFamily="2" charset="0"/>
              </a:rPr>
              <a:t> </a:t>
            </a:r>
            <a:r>
              <a:rPr lang="es-ES" sz="2800" b="1" dirty="0" err="1">
                <a:latin typeface="Tamil Bible" pitchFamily="2" charset="0"/>
              </a:rPr>
              <a:t>mtu</a:t>
            </a:r>
            <a:r>
              <a:rPr lang="es-ES" sz="2800" b="1" dirty="0">
                <a:latin typeface="Tamil Bible" pitchFamily="2" charset="0"/>
              </a:rPr>
              <a:t>; </a:t>
            </a:r>
            <a:r>
              <a:rPr lang="es-ES" sz="2800" b="1" dirty="0" err="1">
                <a:latin typeface="Tamil Bible" pitchFamily="2" charset="0"/>
              </a:rPr>
              <a:t>czu;e;jhu</a:t>
            </a:r>
            <a:r>
              <a:rPr lang="es-ES" sz="2800" b="1" dirty="0">
                <a:latin typeface="Tamil Bible" pitchFamily="2" charset="0"/>
              </a:rPr>
              <a:t>;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478590" y="6041848"/>
            <a:ext cx="535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>
                <a:latin typeface="Tamil Bible" pitchFamily="2" charset="0"/>
              </a:rPr>
              <a:t>vyd</a:t>
            </a:r>
            <a:r>
              <a:rPr lang="es-ES" sz="1600" b="1" dirty="0">
                <a:latin typeface="Tamil Bible" pitchFamily="2" charset="0"/>
              </a:rPr>
              <a:t>;</a:t>
            </a:r>
            <a:r>
              <a:rPr lang="es-ES" sz="1600" b="1" dirty="0"/>
              <a:t>. </a:t>
            </a:r>
            <a:r>
              <a:rPr lang="es-ES" sz="1600" b="1" dirty="0">
                <a:latin typeface="Tamil Bible" pitchFamily="2" charset="0"/>
              </a:rPr>
              <a:t>[p</a:t>
            </a:r>
            <a:r>
              <a:rPr lang="es-ES" sz="1600" b="1" dirty="0"/>
              <a:t>. </a:t>
            </a:r>
            <a:r>
              <a:rPr lang="es-ES" sz="1600" b="1" dirty="0" err="1">
                <a:latin typeface="Tamil Bible" pitchFamily="2" charset="0"/>
              </a:rPr>
              <a:t>citl</a:t>
            </a:r>
            <a:r>
              <a:rPr lang="es-ES" sz="1600" b="1" dirty="0">
                <a:latin typeface="Tamil Bible" pitchFamily="2" charset="0"/>
              </a:rPr>
              <a:t>;</a:t>
            </a:r>
            <a:r>
              <a:rPr lang="es-ES" sz="1600" b="1" dirty="0"/>
              <a:t>. (</a:t>
            </a:r>
            <a:r>
              <a:rPr lang="es-ES" sz="1600" b="1" dirty="0" err="1">
                <a:latin typeface="Tamil Bible" pitchFamily="2" charset="0"/>
              </a:rPr>
              <a:t>mg;Ngh</a:t>
            </a:r>
            <a:r>
              <a:rPr lang="es-ES" sz="1600" b="1" dirty="0">
                <a:latin typeface="Tamil Bible" pitchFamily="2" charset="0"/>
              </a:rPr>
              <a:t>];</a:t>
            </a:r>
            <a:r>
              <a:rPr lang="es-ES" sz="1600" b="1" dirty="0" err="1">
                <a:latin typeface="Tamil Bible" pitchFamily="2" charset="0"/>
              </a:rPr>
              <a:t>jyUila</a:t>
            </a:r>
            <a:r>
              <a:rPr lang="es-ES" sz="1600" b="1" dirty="0">
                <a:latin typeface="Tamil Bible" pitchFamily="2" charset="0"/>
              </a:rPr>
              <a:t> </a:t>
            </a:r>
            <a:r>
              <a:rPr lang="es-ES" sz="1600" b="1" dirty="0" err="1">
                <a:latin typeface="Tamil Bible" pitchFamily="2" charset="0"/>
              </a:rPr>
              <a:t>elgbfs</a:t>
            </a:r>
            <a:r>
              <a:rPr lang="es-ES" sz="1600" b="1" dirty="0">
                <a:latin typeface="Tamil Bible" pitchFamily="2" charset="0"/>
              </a:rPr>
              <a:t>;</a:t>
            </a:r>
            <a:r>
              <a:rPr lang="es-ES" sz="1600" b="1" dirty="0"/>
              <a:t>, </a:t>
            </a:r>
            <a:r>
              <a:rPr lang="es-ES" sz="1600" b="1" dirty="0" err="1">
                <a:latin typeface="Tamil Bible" pitchFamily="2" charset="0"/>
              </a:rPr>
              <a:t>gf</a:t>
            </a:r>
            <a:r>
              <a:rPr lang="es-ES" sz="1600" b="1" dirty="0">
                <a:latin typeface="Tamil Bible" pitchFamily="2" charset="0"/>
              </a:rPr>
              <a:t>;</a:t>
            </a:r>
            <a:r>
              <a:rPr lang="es-ES" sz="1600" b="1" dirty="0"/>
              <a:t>. 168)</a:t>
            </a:r>
          </a:p>
        </p:txBody>
      </p:sp>
    </p:spTree>
    <p:extLst>
      <p:ext uri="{BB962C8B-B14F-4D97-AF65-F5344CB8AC3E}">
        <p14:creationId xmlns:p14="http://schemas.microsoft.com/office/powerpoint/2010/main" val="2217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gpypg;gpapd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tuyhW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mil Bible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442656" y="539231"/>
            <a:ext cx="67493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mq;Nf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uhj;jphpapNy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gTYf;F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jhprdk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cz;lhapw;W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mnjd;dntdpy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kf;nfNjhdpah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Njrj;jhd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xUtd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te;Jepd;W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: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kf;nfNjhdpahTf;F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te;J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vq;fSf;F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cjtpnra;a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Ntz;Lnkd;W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jd;id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Ntz;bf;nfhz;ljhf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s-ES" sz="16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Ue;jJ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.</a:t>
            </a:r>
            <a:r>
              <a:rPr lang="es-E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</a:t>
            </a:r>
            <a:r>
              <a:rPr lang="es-E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16:9)</a:t>
            </a:r>
            <a:endParaRPr lang="es-ES" sz="1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439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Tamil Bible" pitchFamily="2" charset="0"/>
              </a:rPr>
              <a:t>mg;</a:t>
            </a:r>
            <a:r>
              <a:rPr lang="es-ES" sz="2000" b="1" dirty="0">
                <a:solidFill>
                  <a:srgbClr val="002060"/>
                </a:solidFill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851329" y="340149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gpupfpah</a:t>
            </a:r>
            <a:endParaRPr lang="es-ES" b="1" dirty="0">
              <a:latin typeface="Tamil Bible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556233" y="308717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fyhj;jpah</a:t>
            </a:r>
            <a:endParaRPr lang="es-ES" b="1" dirty="0">
              <a:latin typeface="Tamil Bible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94832" y="306666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kPrpah</a:t>
            </a:r>
            <a:endParaRPr lang="es-ES" b="1" dirty="0">
              <a:latin typeface="Tamil Bible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813202" y="2601099"/>
            <a:ext cx="11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gpj;jpdpah</a:t>
            </a:r>
            <a:endParaRPr lang="es-ES" b="1" dirty="0">
              <a:latin typeface="Tamil Bible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852637" y="3151316"/>
            <a:ext cx="100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JNuhth</a:t>
            </a:r>
            <a:endParaRPr lang="es-ES" b="1" dirty="0">
              <a:latin typeface="Tamil Bible" pitchFamily="2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61247" y="2941349"/>
            <a:ext cx="461062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057218" y="1559684"/>
            <a:ext cx="27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kf;nfhnjhdpah</a:t>
            </a:r>
            <a:r>
              <a:rPr lang="es-ES" b="1" dirty="0">
                <a:latin typeface="Tamil Bible" pitchFamily="2" charset="0"/>
              </a:rPr>
              <a:t> </a:t>
            </a:r>
            <a:r>
              <a:rPr lang="es-ES" b="1" dirty="0" err="1">
                <a:latin typeface="Tamil Bible" pitchFamily="2" charset="0"/>
              </a:rPr>
              <a:t>kfhdhk</a:t>
            </a:r>
            <a:r>
              <a:rPr lang="es-ES" b="1" dirty="0">
                <a:latin typeface="Tamil Bible" pitchFamily="2" charset="0"/>
              </a:rPr>
              <a:t>;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755616" y="286166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rhNkhj;jpuhf;Nf</a:t>
            </a:r>
            <a:endParaRPr lang="es-ES" b="1" dirty="0">
              <a:latin typeface="Tamil Bible" pitchFamily="2" charset="0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567330" y="2879735"/>
            <a:ext cx="384527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591187" y="216330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latin typeface="Tamil Bible" pitchFamily="2" charset="0"/>
              </a:rPr>
              <a:t>neahNghyp</a:t>
            </a:r>
            <a:endParaRPr lang="es-ES" b="1" dirty="0">
              <a:latin typeface="Tamil Bible" pitchFamily="2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84843" y="225851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Tamil Bible" pitchFamily="2" charset="0"/>
              </a:rPr>
              <a:t>gpypg;gp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Tamil Bible" pitchFamily="2" charset="0"/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209606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693704" y="5251787"/>
            <a:ext cx="66724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INuhg;ghtpy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ew;nra;jpia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gpurq;fpf;f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njhlq;f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gupRj;j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Mtpahy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Nju;e;njLf;fg;gl;l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lk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gpypg;gp</a:t>
            </a:r>
            <a:r>
              <a:rPr lang="es-ES" sz="2000" b="1" dirty="0"/>
              <a:t>. </a:t>
            </a:r>
            <a:r>
              <a:rPr lang="es-ES" sz="2000" b="1" dirty="0">
                <a:latin typeface="Tamil Bible" pitchFamily="2" charset="0"/>
              </a:rPr>
              <a:t>KO </a:t>
            </a:r>
            <a:r>
              <a:rPr lang="es-ES" sz="2000" b="1" dirty="0" err="1">
                <a:latin typeface="Tamil Bible" pitchFamily="2" charset="0"/>
              </a:rPr>
              <a:t>Nuhkhdpa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efukhf</a:t>
            </a:r>
            <a:r>
              <a:rPr lang="es-ES" sz="2000" b="1" dirty="0">
                <a:latin typeface="Tamil Bible" pitchFamily="2" charset="0"/>
              </a:rPr>
              <a:t> ,</a:t>
            </a:r>
            <a:r>
              <a:rPr lang="es-ES" sz="2000" b="1" dirty="0" err="1">
                <a:latin typeface="Tamil Bible" pitchFamily="2" charset="0"/>
              </a:rPr>
              <a:t>Ue;jjhy</a:t>
            </a:r>
            <a:r>
              <a:rPr lang="es-ES" sz="2000" b="1" dirty="0">
                <a:latin typeface="Tamil Bible" pitchFamily="2" charset="0"/>
              </a:rPr>
              <a:t>;&gt; </a:t>
            </a:r>
            <a:r>
              <a:rPr lang="es-ES" sz="2000" b="1" dirty="0" err="1">
                <a:latin typeface="Tamil Bible" pitchFamily="2" charset="0"/>
              </a:rPr>
              <a:t>gpypg;gpau;fs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tup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nrYj;JtjpypUe;J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tpyf;F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mspf;fg;gl;ldu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kw;Wk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gpwg;ghy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Nuhkhdpa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FbAupikia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ngw;wpUe;jdu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-1" y="2946791"/>
            <a:ext cx="5768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latin typeface="Tamil Bible" pitchFamily="2" charset="0"/>
              </a:rPr>
              <a:t>gTypd</a:t>
            </a:r>
            <a:r>
              <a:rPr lang="es-ES" sz="2000" b="1" dirty="0">
                <a:latin typeface="Tamil Bible" pitchFamily="2" charset="0"/>
              </a:rPr>
              <a:t>; ,</a:t>
            </a:r>
            <a:r>
              <a:rPr lang="es-ES" sz="2000" b="1" dirty="0" err="1">
                <a:latin typeface="Tamil Bible" pitchFamily="2" charset="0"/>
              </a:rPr>
              <a:t>uz;lhtJ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kp</a:t>
            </a:r>
            <a:r>
              <a:rPr lang="es-ES" sz="2000" b="1" dirty="0">
                <a:latin typeface="Tamil Bible" pitchFamily="2" charset="0"/>
              </a:rPr>
              <a:t>\</a:t>
            </a:r>
            <a:r>
              <a:rPr lang="es-ES" sz="2000" b="1" dirty="0" err="1">
                <a:latin typeface="Tamil Bible" pitchFamily="2" charset="0"/>
              </a:rPr>
              <a:t>dup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gazj;jpd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NghJ</a:t>
            </a:r>
            <a:r>
              <a:rPr lang="es-ES" sz="2000" b="1" dirty="0"/>
              <a:t>,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jpl;lq;fs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jpUg;gj;ij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Vw;g;gLj;jpd</a:t>
            </a:r>
            <a:r>
              <a:rPr lang="es-ES" sz="2000" b="1" dirty="0"/>
              <a:t>. </a:t>
            </a:r>
            <a:r>
              <a:rPr lang="es-ES" sz="2000" b="1" dirty="0" err="1">
                <a:latin typeface="Tamil Bible" pitchFamily="2" charset="0"/>
              </a:rPr>
              <a:t>gupRj;j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Mtpahdtu</a:t>
            </a:r>
            <a:r>
              <a:rPr lang="es-ES" sz="2000" b="1" dirty="0">
                <a:latin typeface="Tamil Bible" pitchFamily="2" charset="0"/>
              </a:rPr>
              <a:t>; </a:t>
            </a:r>
            <a:r>
              <a:rPr lang="es-ES" sz="2000" b="1" dirty="0" err="1">
                <a:latin typeface="Tamil Bible" pitchFamily="2" charset="0"/>
              </a:rPr>
              <a:t>mtUila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mbfis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topelj;jp</a:t>
            </a:r>
            <a:r>
              <a:rPr lang="es-ES" sz="2000" b="1" dirty="0">
                <a:latin typeface="Tamil Bible" pitchFamily="2" charset="0"/>
              </a:rPr>
              <a:t> </a:t>
            </a:r>
            <a:r>
              <a:rPr lang="es-ES" sz="2000" b="1" dirty="0" err="1">
                <a:latin typeface="Tamil Bible" pitchFamily="2" charset="0"/>
              </a:rPr>
              <a:t>nrd;whu</a:t>
            </a:r>
            <a:r>
              <a:rPr lang="es-ES" sz="2000" b="1" dirty="0">
                <a:latin typeface="Tamil Bible" pitchFamily="2" charset="0"/>
              </a:rPr>
              <a:t>;</a:t>
            </a:r>
            <a:r>
              <a:rPr lang="es-ES" sz="2000" b="1" dirty="0"/>
              <a:t> (</a:t>
            </a:r>
            <a:r>
              <a:rPr lang="es-ES" sz="2000" b="1" dirty="0">
                <a:latin typeface="Tamil Bible" pitchFamily="2" charset="0"/>
              </a:rPr>
              <a:t>mg;</a:t>
            </a:r>
            <a:r>
              <a:rPr lang="es-ES" sz="2000" b="1" dirty="0"/>
              <a:t>. 16:6-12):</a:t>
            </a:r>
          </a:p>
        </p:txBody>
      </p:sp>
    </p:spTree>
    <p:extLst>
      <p:ext uri="{BB962C8B-B14F-4D97-AF65-F5344CB8AC3E}">
        <p14:creationId xmlns:p14="http://schemas.microsoft.com/office/powerpoint/2010/main" val="4134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Graphic spid="2" grpId="0" uiExpand="1">
        <p:bldSub>
          <a:bldDgm bld="one"/>
        </p:bldSub>
      </p:bldGraphic>
      <p:bldP spid="63" grpId="0"/>
      <p:bldP spid="6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5999</TotalTime>
  <Words>2705</Words>
  <Application>Microsoft Office PowerPoint</Application>
  <PresentationFormat>Panorámica</PresentationFormat>
  <Paragraphs>75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Tamil Bible</vt:lpstr>
      <vt:lpstr>Aptos Display</vt:lpstr>
      <vt:lpstr>Constantia</vt:lpstr>
      <vt:lpstr>Aptos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2025-12-14T15:19:42Z</dcterms:created>
  <dcterms:modified xsi:type="dcterms:W3CDTF">2026-01-01T21:12:23Z</dcterms:modified>
</cp:coreProperties>
</file>