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Tamil Bible" pitchFamily="2" charset="0"/>
      <p:regular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en" sz="2000" b="1" noProof="0" dirty="0">
              <a:latin typeface="Tamil Bible" pitchFamily="2" charset="0"/>
            </a:rPr>
            <a:t>cq;fspy; md;G ngUfl;Lk;</a:t>
          </a:r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en" sz="2000" b="1" noProof="0" dirty="0">
              <a:latin typeface="Tamil Bible" pitchFamily="2" charset="0"/>
            </a:rPr>
            <a:t>mJ cq;fis Qhdpahf;Fk;</a:t>
          </a:r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en" sz="2000" b="1" noProof="0" dirty="0">
              <a:latin typeface="Tamil Bible" pitchFamily="2" charset="0"/>
            </a:rPr>
            <a:t>ePq;fs; rpwe;jij fhz;gPu;fs;</a:t>
          </a:r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en" sz="2000" b="1" noProof="0" dirty="0">
              <a:latin typeface="Tamil Bible" pitchFamily="2" charset="0"/>
            </a:rPr>
            <a:t>ePq;fs; gupRj;jkhfTk; cj;jkkhfTk; ,Ug;gPu;fs;</a:t>
          </a:r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en" sz="2000" b="1" noProof="0" dirty="0">
              <a:latin typeface="Tamil Bible" pitchFamily="2" charset="0"/>
            </a:rPr>
            <a:t>ePq;fs; ,NaR fpwp];Jtpd; %yk; fdp nfhLg;gPu;fs;</a:t>
          </a:r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en" sz="2000" b="1" noProof="0" dirty="0">
              <a:latin typeface="Tamil Bible" pitchFamily="2" charset="0"/>
            </a:rPr>
            <a:t>,J NjtDf;F kfpikiaAk; JjpiaAk; cz;lhf;Fk;</a:t>
          </a:r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 custScaleX="132021" custLinFactNeighborX="7688" custLinFactNeighborY="-2391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mtu;fs; Njtidg; gw;wpa mwpit ngwl;Lk;&gt; mJ mtu;fSf;F Qhdj;ijAk; Md;kPf GupjiyAk; jUk;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 gps;isfshf tho;e;J&gt; vy;yh tifapYk; mtiu gpupag;gLj;Jq;fs;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mtu;fs; fdp je;J mwptpy; tsul;Lk;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mtu;fs; nghWikahf ,Uf;Fk;gb NjtDila ty;yikahy; gyg;gLj;jg;gLthu;fshf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Ntjhfkk;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rq;fPjk;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vyd; [p citl; My; ntspg;gLj;jg;gl;l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jPu;f;fjuprd Mtp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(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ntsp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19:10)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 nja;tPf topelj;Jjy;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4:3)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gupRj;j Mtpahdtu;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Vrh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30:21)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cq;fspy; md;G ngUfl;Lk;</a:t>
          </a:r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mJ cq;fis Qhdpahf;Fk;</a:t>
          </a:r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ePq;fs; rpwe;jij fhz;gPu;fs;</a:t>
          </a:r>
        </a:p>
      </dsp:txBody>
      <dsp:txXfrm>
        <a:off x="4129926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88508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5985736" y="1085324"/>
          <a:ext cx="2056803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ePq;fs; gupRj;jkhfTk; cj;jkkhfTk; ,Ug;gPu;fs;</a:t>
          </a:r>
        </a:p>
      </dsp:txBody>
      <dsp:txXfrm>
        <a:off x="5985736" y="1085324"/>
        <a:ext cx="2056803" cy="1365622"/>
      </dsp:txXfrm>
    </dsp:sp>
    <dsp:sp modelId="{ACFCC498-7F3E-4F24-BC13-0EA9A2BF0B69}">
      <dsp:nvSpPr>
        <dsp:cNvPr id="0" name=""/>
        <dsp:cNvSpPr/>
      </dsp:nvSpPr>
      <dsp:spPr>
        <a:xfrm>
          <a:off x="7379381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ePq;fs; ,NaR fpwp];Jtpd; %yk; fdp nfhLg;gPu;fs;</a:t>
          </a:r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,J NjtDf;F kfpikiaAk; JjpiaAk; cz;lhf;Fk;</a:t>
          </a:r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327"/>
          <a:ext cx="5447488" cy="6766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mtu;fs; Njtidg; gw;wpa mwpit ngwl;Lk;&gt; mJ mtu;fSf;F Qhdj;ijAk; Md;kPf GupjiyAk; jUk;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3029" y="33356"/>
        <a:ext cx="5381430" cy="610553"/>
      </dsp:txXfrm>
    </dsp:sp>
    <dsp:sp modelId="{8ED814D4-24A7-4EE6-98D6-F5EF96E58A5E}">
      <dsp:nvSpPr>
        <dsp:cNvPr id="0" name=""/>
        <dsp:cNvSpPr/>
      </dsp:nvSpPr>
      <dsp:spPr>
        <a:xfrm>
          <a:off x="0" y="691297"/>
          <a:ext cx="5447488" cy="676611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 gps;isfshf tho;e;J&gt; vy;yh tifapYk; mtiu gpupag;gLj;Jq;fs;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3029" y="724326"/>
        <a:ext cx="5381430" cy="610553"/>
      </dsp:txXfrm>
    </dsp:sp>
    <dsp:sp modelId="{D6B98BC7-4DD1-46DD-9A75-7E74C926B220}">
      <dsp:nvSpPr>
        <dsp:cNvPr id="0" name=""/>
        <dsp:cNvSpPr/>
      </dsp:nvSpPr>
      <dsp:spPr>
        <a:xfrm>
          <a:off x="0" y="1382267"/>
          <a:ext cx="5447488" cy="676611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mtu;fs; fdp je;J mwptpy; tsul;Lk;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3029" y="1415296"/>
        <a:ext cx="5381430" cy="610553"/>
      </dsp:txXfrm>
    </dsp:sp>
    <dsp:sp modelId="{51C553D5-6DF9-4050-9DE4-1DCE1A8DC5FD}">
      <dsp:nvSpPr>
        <dsp:cNvPr id="0" name=""/>
        <dsp:cNvSpPr/>
      </dsp:nvSpPr>
      <dsp:spPr>
        <a:xfrm>
          <a:off x="0" y="2073237"/>
          <a:ext cx="5447488" cy="676611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mtu;fs; nghWikahf ,Uf;Fk;gb NjtDila ty;yikahy; gyg;gLj;jg;gLthu;fshf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3029" y="2106266"/>
        <a:ext cx="5381430" cy="610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698450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91026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Ntjhfkk;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rq;fPjk;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0260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41991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268327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vyd; [p citl; My; ntspg;gLj;jg;gl;l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jPu;f;fjuprd Mtp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(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ntsp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19:10)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268327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41697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 nja;tPf topelj;Jjy;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4:3)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1697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3065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gupRj;j Mtpahdtu;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Vrh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30:21)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30650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90600" y="542925"/>
            <a:ext cx="945832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Tamil Bible" pitchFamily="2" charset="0"/>
              </a:rPr>
              <a:t>ed;wp nrYj;jTk; n[gpf;fTk; fhuzq;fs;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[dtup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10, 2026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ed;wpAld; ,Uf;f fhuzq;fs;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0" y="7007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fpwp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];J ,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NaRtpd;NkYs;s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tpRthrj;ijAk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ghpRj;jthd;fnsy;yhh;NkYKs;s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md;igAq;Fwpj;J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ehq;fs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Nfs;tpg;gl;L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&gt;</a:t>
            </a:r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Tamil Bible" pitchFamily="2" charset="0"/>
              </a:rPr>
              <a:t>nfhNyhnrau;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1:3)</a:t>
            </a:r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141578" y="2121770"/>
            <a:ext cx="53615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,e;j ew;gz;Gfs; “fpwp];J ,NaRtpy;” vOfpd;wd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“midj;J gupRj;jthd;fSlDk;” ekJ cwit ghjpf;fpd;wd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NkYk; RtpN\rj;jpd; cz;ikahd thu;j;ij %yk; ekf;F flj;jg;gLfpd;wd</a:t>
            </a:r>
            <a:r>
              <a:rPr lang="en" sz="2000" b="1" noProof="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1" y="4893524"/>
            <a:ext cx="6742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gupRj;j Mtpapd; fpupiaahy; RtpNr\j;jpd; %yk; guTk; NjtDila ty;yik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Ntjhfkj;ij</a:t>
            </a:r>
            <a:r>
              <a:rPr lang="en" sz="2000" b="1" noProof="0" dirty="0"/>
              <a:t>, “</a:t>
            </a:r>
            <a:r>
              <a:rPr lang="en" sz="2000" b="1" noProof="0" dirty="0">
                <a:latin typeface="Tamil Bible" pitchFamily="2" charset="0"/>
              </a:rPr>
              <a:t>[Pt thu;j;ijahf” Mf;FfpwJ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2:16). </a:t>
            </a:r>
            <a:r>
              <a:rPr lang="en" sz="2000" b="1" noProof="0" dirty="0">
                <a:latin typeface="Tamil Bible" pitchFamily="2" charset="0"/>
              </a:rPr>
              <a:t>,jd; nghUs;&gt; RtpNr\j;ij Vw;Wf;nfhs;tjd; %yk;&gt; ehk; epj;jpa [PtidAk; “guNyhfj;jpy; cq;fSf;fhf Nrkpj;J itf;fg;gl;l” xU Rje;juj;ijAk; ngWfpNwhk;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nfhNyh</a:t>
            </a:r>
            <a:r>
              <a:rPr lang="en" sz="2000" b="1" noProof="0" dirty="0"/>
              <a:t>. 1:5).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2" y="3676375"/>
            <a:ext cx="62517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,e;j RtpNr\k; nfhNyhnraUf;F kl;Lky;y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“cyfnkq;Fk;”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nfhNyh</a:t>
            </a:r>
            <a:r>
              <a:rPr lang="en" sz="2000" b="1" noProof="0" dirty="0"/>
              <a:t>. 1:6)... </a:t>
            </a:r>
            <a:r>
              <a:rPr lang="en" sz="2000" b="1" noProof="0" dirty="0">
                <a:latin typeface="Tamil Bible" pitchFamily="2" charset="0"/>
              </a:rPr>
              <a:t>ntWk; 30 Mz;Lfspy; gpurq;fpf;fg;gl;lJ vd;gij gTy; typAWj;Jfpwhu;</a:t>
            </a:r>
            <a:r>
              <a:rPr lang="en" sz="2000" b="1" noProof="0" dirty="0"/>
              <a:t>!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-1" y="1245053"/>
            <a:ext cx="936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1 nfhhupe;jpau; 13:13d; thu;j;ijfis vjpuhypf;Fk; gTy;&gt; nfhNyhnrau;fsplk; ,e;j %d;W fpwp];jt ew;gz;Gfs; ,Ug;gjhy; NjtDf;F ed;wp $Wfpwhu;: tpRthrk;&gt; ek;gpf;if kw;Wk; md;G</a:t>
            </a: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nfhNyh</a:t>
            </a:r>
            <a:r>
              <a:rPr lang="en" sz="2000" b="1" noProof="0" dirty="0"/>
              <a:t>. 1:4-5).</a:t>
            </a:r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4400" b="1" spc="600" noProof="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n[gf;Fwpg;Gfs;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59029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,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jpdpkpj;jk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ehq;fs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mijf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Nfl;l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ehs;Kjy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cq;fSf;fhf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,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iltplhky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n[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gk;gz;ZfpNwhk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;@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ePq;fs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vy;yh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Qhdj;NjhLk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Mtpf;Fhpa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tpNtfj;NjhLk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mtUila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rpj;jj;ij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mwpfpw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mwptpdhNy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epug;gg;glTk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;&gt;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nfhNyhnrau;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19452" y="1315678"/>
            <a:ext cx="6600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gTypd; n[g Ntz;L</a:t>
            </a:r>
            <a:r>
              <a:rPr lang="en-US" sz="2000" b="1" noProof="0" dirty="0">
                <a:latin typeface="Tamil Bible" pitchFamily="2" charset="0"/>
              </a:rPr>
              <a:t>N</a:t>
            </a:r>
            <a:r>
              <a:rPr lang="en" sz="2000" b="1" noProof="0" dirty="0">
                <a:latin typeface="Tamil Bible" pitchFamily="2" charset="0"/>
              </a:rPr>
              <a:t>fhspy; nfhNyhnraUf;F gy ey;y tp\aq;fs; cs;sd</a:t>
            </a: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nfhNyh</a:t>
            </a:r>
            <a:r>
              <a:rPr lang="en" sz="2000" b="1" noProof="0" dirty="0"/>
              <a:t>. 1:9-11):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711095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08652" y="1982179"/>
            <a:ext cx="1978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,e;j n[gk; “gpjhTf;F kfpo;r;rpahd ed;wp nrYj;Jtjhf</a:t>
            </a:r>
            <a:r>
              <a:rPr lang="en" sz="2000" b="1" noProof="0" dirty="0"/>
              <a:t>” </a:t>
            </a:r>
            <a:r>
              <a:rPr lang="en" sz="2000" b="1" noProof="0" dirty="0">
                <a:latin typeface="Tamil Bible" pitchFamily="2" charset="0"/>
              </a:rPr>
              <a:t>nra;ag;gLfpwJ</a:t>
            </a:r>
            <a:r>
              <a:rPr lang="en" sz="2000" b="1" noProof="0" dirty="0"/>
              <a:t> </a:t>
            </a:r>
            <a:br>
              <a:rPr lang="en" sz="2000" b="1" noProof="0" dirty="0"/>
            </a:b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nfhNyh</a:t>
            </a:r>
            <a:r>
              <a:rPr lang="en" sz="2000" b="1" noProof="0" dirty="0"/>
              <a:t>. 1:12).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977639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19451" y="4287871"/>
            <a:ext cx="18637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>
                <a:latin typeface="Tamil Bible" pitchFamily="2" charset="0"/>
              </a:rPr>
              <a:t>gTypd; </a:t>
            </a:r>
            <a:r>
              <a:rPr lang="en" sz="2000" b="1" noProof="0" dirty="0">
                <a:latin typeface="Tamil Bible" pitchFamily="2" charset="0"/>
              </a:rPr>
              <a:t>n[gj;ij ek;kpy; cz;ikahf;f Njtd; nray;gLk; 4 topfs; cs;sd</a:t>
            </a:r>
            <a:r>
              <a:rPr lang="en" sz="2000" b="1" noProof="0" dirty="0"/>
              <a:t>:</a:t>
            </a:r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104776" y="243512"/>
            <a:ext cx="377779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cq;fspy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ew;fphpiaiaj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njhlq;fpdth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mij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,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NaRfpwp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];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Jtpd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ehs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ghpae;jk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Kba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elj;jp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tUthnud;W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ek;gp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&gt;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gpypg;gpau;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1:6</a:t>
            </a: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638675" y="3277961"/>
            <a:ext cx="7524749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00BD53"/>
                </a:solidFill>
                <a:latin typeface="Tamil Bible" pitchFamily="2" charset="0"/>
              </a:rPr>
              <a:t>gpypg;gpau;fSf;F vOjpa fbjj;jpy; ed;wp nrYj;Jtjw;Fk; n[gpg;gjw;Fk; fhuzq;fs;</a:t>
            </a:r>
            <a:r>
              <a:rPr lang="en" sz="2000" b="1" noProof="0" dirty="0">
                <a:solidFill>
                  <a:srgbClr val="00BD5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ed;wpAld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Ug;gjw;F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fhuzq;fs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gpypg;gpau;</a:t>
            </a:r>
            <a:r>
              <a:rPr lang="en" sz="2000" b="1" noProof="0" dirty="0"/>
              <a:t> 1:3-8)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n[gf; Fwpg;Gfs;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gpypg;gpau;</a:t>
            </a:r>
            <a:r>
              <a:rPr lang="en" sz="2000" b="1" noProof="0" dirty="0"/>
              <a:t> 1:9-11)</a:t>
            </a:r>
          </a:p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BA9B00"/>
                </a:solidFill>
                <a:latin typeface="Tamil Bible" pitchFamily="2" charset="0"/>
              </a:rPr>
              <a:t>fbdkhd fhyq;fspy; ed;wp nrYj;Jjy; kw;Wk; n[gpj;jy;</a:t>
            </a:r>
            <a:r>
              <a:rPr lang="en" sz="2000" b="1" noProof="0" dirty="0">
                <a:solidFill>
                  <a:srgbClr val="BA9B00"/>
                </a:solidFill>
              </a:rPr>
              <a:t> (</a:t>
            </a:r>
            <a:r>
              <a:rPr lang="en" sz="2000" b="1" noProof="0" dirty="0">
                <a:solidFill>
                  <a:srgbClr val="BA9B00"/>
                </a:solidFill>
                <a:latin typeface="Tamil Bible" pitchFamily="2" charset="0"/>
              </a:rPr>
              <a:t>gpypg;gpau;</a:t>
            </a:r>
            <a:r>
              <a:rPr lang="en" sz="2000" b="1" noProof="0" dirty="0">
                <a:solidFill>
                  <a:srgbClr val="BA9B00"/>
                </a:solidFill>
              </a:rPr>
              <a:t> 1:12-18)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D53"/>
                </a:solidFill>
                <a:latin typeface="Tamil Bible" pitchFamily="2" charset="0"/>
              </a:rPr>
              <a:t>nfhNyhnrau;fSf;F vOjpa fbjj;jpy; ed;wp nrYj;Jtjw;Fk; n[gpg;gjw;Fk; fhuzq;fs;</a:t>
            </a:r>
            <a:r>
              <a:rPr lang="en" sz="2000" b="1" noProof="0" dirty="0">
                <a:solidFill>
                  <a:srgbClr val="A400B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ed;wpAld; ,Ug;gjw;F fhuzq;fs;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nfhNyhnrau;</a:t>
            </a:r>
            <a:r>
              <a:rPr lang="en" sz="2000" b="1" noProof="0" dirty="0"/>
              <a:t> 1:3-8)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n[gf;Fwpg;Gfs;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nfhNyhnrau;</a:t>
            </a:r>
            <a:r>
              <a:rPr lang="en" sz="2000" b="1" noProof="0" dirty="0"/>
              <a:t> 1:9-12)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0" y="209550"/>
            <a:ext cx="7380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gTYf;F ,J vspjhd fhyq;fs; my;y. jdJ Rje;juj;ij ,oe;jjhy; tpuf;jpapy; %o;FtJ vspjhf ,Ue;jpUf;Fk;.</a:t>
            </a:r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7" y="167872"/>
            <a:ext cx="4571004" cy="308695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1" y="6161505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401451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015055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1" y="6528033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4723984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3341016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402703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0" y="2013069"/>
            <a:ext cx="75247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mtuJ rpiwthrk; mtuJ je;ijAld; njhlu;e;J njhlu;G nfhs;tjpypUe;Jk;&gt; n[gj;jpd; %yk; kw;wtu;fSf;fhf gupe;J NgRtjpypUe;Jk; mtiu jLf;ftpy;iy</a:t>
            </a:r>
            <a:r>
              <a:rPr lang="en" sz="2000" b="1" noProof="0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0" y="917833"/>
            <a:ext cx="73805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,Ug;gpDk;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gpypg;gp efu rpiwapy; Jjpghly;fis ghbaijg; Nghy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gpypg;gpapYk; nfhNyhnrapYk; cs;s jdJ rNfhju rNfhjupfSf;F ed;wp njuptpf;f gTy; fhuzq;fis fz;lhu;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587363"/>
            <a:ext cx="47112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noProof="0" dirty="0" err="1">
                <a:ln/>
                <a:solidFill>
                  <a:schemeClr val="accent4"/>
                </a:solidFill>
                <a:latin typeface="Tamil Bible" pitchFamily="2" charset="0"/>
              </a:rPr>
              <a:t>gpypg;gpau;fSf;F</a:t>
            </a:r>
            <a:r>
              <a:rPr lang="en-US" sz="3600" b="1" noProof="0" dirty="0">
                <a:ln/>
                <a:solidFill>
                  <a:schemeClr val="accent4"/>
                </a:solidFill>
                <a:latin typeface="Tamil Bible" pitchFamily="2" charset="0"/>
              </a:rPr>
              <a:t> </a:t>
            </a:r>
            <a:r>
              <a:rPr lang="en-US" sz="3600" b="1" noProof="0" dirty="0" err="1">
                <a:ln/>
                <a:solidFill>
                  <a:schemeClr val="accent4"/>
                </a:solidFill>
                <a:latin typeface="Tamil Bible" pitchFamily="2" charset="0"/>
              </a:rPr>
              <a:t>vOjpa</a:t>
            </a:r>
            <a:r>
              <a:rPr lang="en-US" sz="3600" b="1" noProof="0" dirty="0">
                <a:ln/>
                <a:solidFill>
                  <a:schemeClr val="accent4"/>
                </a:solidFill>
                <a:latin typeface="Tamil Bible" pitchFamily="2" charset="0"/>
              </a:rPr>
              <a:t> </a:t>
            </a:r>
            <a:r>
              <a:rPr lang="en-US" sz="3600" b="1" noProof="0" dirty="0" err="1">
                <a:ln/>
                <a:solidFill>
                  <a:schemeClr val="accent4"/>
                </a:solidFill>
                <a:latin typeface="Tamil Bible" pitchFamily="2" charset="0"/>
              </a:rPr>
              <a:t>fbjj;jpy</a:t>
            </a:r>
            <a:r>
              <a:rPr lang="en-US" sz="3600" b="1" noProof="0" dirty="0">
                <a:ln/>
                <a:solidFill>
                  <a:schemeClr val="accent4"/>
                </a:solidFill>
                <a:latin typeface="Tamil Bible" pitchFamily="2" charset="0"/>
              </a:rPr>
              <a:t>; </a:t>
            </a:r>
            <a:r>
              <a:rPr lang="en-US" sz="3600" b="1" noProof="0" dirty="0" err="1">
                <a:ln/>
                <a:solidFill>
                  <a:schemeClr val="accent4"/>
                </a:solidFill>
                <a:latin typeface="Tamil Bible" pitchFamily="2" charset="0"/>
              </a:rPr>
              <a:t>ed;wp</a:t>
            </a:r>
            <a:r>
              <a:rPr lang="en-US" sz="3600" b="1" noProof="0" dirty="0">
                <a:ln/>
                <a:solidFill>
                  <a:schemeClr val="accent4"/>
                </a:solidFill>
                <a:latin typeface="Tamil Bible" pitchFamily="2" charset="0"/>
              </a:rPr>
              <a:t> </a:t>
            </a:r>
            <a:r>
              <a:rPr lang="en-US" sz="3600" b="1" noProof="0" dirty="0" err="1">
                <a:ln/>
                <a:solidFill>
                  <a:schemeClr val="accent4"/>
                </a:solidFill>
                <a:latin typeface="Tamil Bible" pitchFamily="2" charset="0"/>
              </a:rPr>
              <a:t>nrYj;Jtjw;Fk</a:t>
            </a:r>
            <a:r>
              <a:rPr lang="en-US" sz="3600" b="1" noProof="0" dirty="0">
                <a:ln/>
                <a:solidFill>
                  <a:schemeClr val="accent4"/>
                </a:solidFill>
                <a:latin typeface="Tamil Bible" pitchFamily="2" charset="0"/>
              </a:rPr>
              <a:t>; n[</a:t>
            </a:r>
            <a:r>
              <a:rPr lang="en-US" sz="3600" b="1" noProof="0" dirty="0" err="1">
                <a:ln/>
                <a:solidFill>
                  <a:schemeClr val="accent4"/>
                </a:solidFill>
                <a:latin typeface="Tamil Bible" pitchFamily="2" charset="0"/>
              </a:rPr>
              <a:t>gpg;gjw;Fk</a:t>
            </a:r>
            <a:r>
              <a:rPr lang="en-US" sz="3600" b="1" noProof="0" dirty="0">
                <a:ln/>
                <a:solidFill>
                  <a:schemeClr val="accent4"/>
                </a:solidFill>
                <a:latin typeface="Tamil Bible" pitchFamily="2" charset="0"/>
              </a:rPr>
              <a:t>; </a:t>
            </a:r>
            <a:r>
              <a:rPr lang="en-US" sz="3600" b="1" noProof="0" dirty="0" err="1">
                <a:ln/>
                <a:solidFill>
                  <a:schemeClr val="accent4"/>
                </a:solidFill>
                <a:latin typeface="Tamil Bible" pitchFamily="2" charset="0"/>
              </a:rPr>
              <a:t>fhuzq;fs</a:t>
            </a:r>
            <a:r>
              <a:rPr lang="en-US" sz="3600" b="1" noProof="0" dirty="0">
                <a:ln/>
                <a:solidFill>
                  <a:schemeClr val="accent4"/>
                </a:solidFill>
                <a:latin typeface="Tamil Bible" pitchFamily="2" charset="0"/>
              </a:rPr>
              <a:t>;</a:t>
            </a:r>
            <a:endParaRPr lang="en" sz="3600" b="1" noProof="0" dirty="0">
              <a:ln/>
              <a:solidFill>
                <a:schemeClr val="accent4"/>
              </a:solidFill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78656"/>
            <a:ext cx="90967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accent4"/>
                </a:solidFill>
                <a:latin typeface="Tamil Bible" pitchFamily="2" charset="0"/>
              </a:rPr>
              <a:t>ed;wpAld</a:t>
            </a:r>
            <a:r>
              <a:rPr lang="en-US" sz="4400" b="1" dirty="0">
                <a:ln/>
                <a:solidFill>
                  <a:schemeClr val="accent4"/>
                </a:solidFill>
                <a:latin typeface="Tamil Bible" pitchFamily="2" charset="0"/>
              </a:rPr>
              <a:t>; ,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amil Bible" pitchFamily="2" charset="0"/>
              </a:rPr>
              <a:t>Ug;gjw;F</a:t>
            </a:r>
            <a:r>
              <a:rPr lang="en-US" sz="4400" b="1" dirty="0">
                <a:ln/>
                <a:solidFill>
                  <a:schemeClr val="accent4"/>
                </a:solidFill>
                <a:latin typeface="Tamil Bible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amil Bible" pitchFamily="2" charset="0"/>
              </a:rPr>
              <a:t>fhuzq;fs</a:t>
            </a:r>
            <a:r>
              <a:rPr lang="en-US" sz="4400" b="1" dirty="0">
                <a:ln/>
                <a:solidFill>
                  <a:schemeClr val="accent4"/>
                </a:solidFill>
                <a:latin typeface="Tamil Bible" pitchFamily="2" charset="0"/>
              </a:rPr>
              <a:t>;</a:t>
            </a:r>
            <a:endParaRPr lang="en" sz="4400" b="1" noProof="0" dirty="0">
              <a:ln/>
              <a:solidFill>
                <a:schemeClr val="accent4"/>
              </a:solidFill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8" y="555233"/>
            <a:ext cx="8720705" cy="779026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cq;fspy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ew;fphpiaiaj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njhlq;fpdth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mij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NaRfpwp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];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Jtpd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ehs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ghpae;jk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Kba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elj;jptUthnud;W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ek;gp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&gt;</a:t>
            </a:r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Tamil Bible" pitchFamily="2" charset="0"/>
              </a:rPr>
              <a:t>gpypg;gpau;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1:5)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683580" y="1169483"/>
            <a:ext cx="9017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gpypg;gpapYs;s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jhd; kpfTk; Nerpj;j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1:8)</a:t>
            </a:r>
            <a:r>
              <a:rPr lang="en" sz="2000" b="1" noProof="0" dirty="0">
                <a:latin typeface="Tamil Bible" pitchFamily="2" charset="0"/>
              </a:rPr>
              <a:t> tpRthrpfSf;fhf NjtDf;F ed;wp nrYj;jp gTy; jdJ fbjj;ij njhlq;Ffpwhu;</a:t>
            </a: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1:3).</a:t>
            </a:r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3834581" y="1812055"/>
            <a:ext cx="63435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gpujhd Mrhupad; NjtDf;F Kd;ghf epw;Fk;NghJ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,];uNty; Nfhj;jpuq;fspd; ngau;fs; ,uj;jpd fw;fspy; nghwpf;fg;gl;bUe;jd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gpujhd Mrhupad; jdJ khu;Gf; ftrj;jpy;&gt; ,Ujaj;jpw;F mUfpy; mzpe;jpUe;jij Nghy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gTYk; NjtDf;F Kd;ghf epw;Fk;NghJ&gt; mtu;fSf;fhf gupe;JNgRk;gb jpUr;rigapd; xt;nthU cWg;gpdiuAk; </a:t>
            </a:r>
            <a:r>
              <a:rPr lang="en" sz="2000" b="1" noProof="0" dirty="0"/>
              <a:t>“</a:t>
            </a:r>
            <a:r>
              <a:rPr lang="en" sz="2000" b="1" noProof="0" dirty="0">
                <a:latin typeface="Tamil Bible" pitchFamily="2" charset="0"/>
              </a:rPr>
              <a:t>jd; ,Ujaj;jpy;</a:t>
            </a:r>
            <a:r>
              <a:rPr lang="en" sz="2000" b="1" noProof="0" dirty="0"/>
              <a:t>” </a:t>
            </a:r>
            <a:r>
              <a:rPr lang="en" sz="2000" b="1" noProof="0" dirty="0">
                <a:latin typeface="Tamil Bible" pitchFamily="2" charset="0"/>
              </a:rPr>
              <a:t>Rke;J nrd;whu;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1:7).</a:t>
            </a:r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3834581" y="5577814"/>
            <a:ext cx="64197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ed;wpAzu;tpw;fhd %d;whtJ fhuzk;&gt; gpypg;gpau;fs;</a:t>
            </a:r>
            <a:r>
              <a:rPr lang="en" sz="2000" b="1" noProof="0" dirty="0"/>
              <a:t> “</a:t>
            </a:r>
            <a:r>
              <a:rPr lang="en-US" sz="2000" b="1" dirty="0" err="1">
                <a:latin typeface="Tamil Bible" pitchFamily="2" charset="0"/>
              </a:rPr>
              <a:t>vd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fl;LfspYk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ehd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RtpNr</a:t>
            </a:r>
            <a:r>
              <a:rPr lang="en-US" sz="2000" b="1" dirty="0">
                <a:latin typeface="Tamil Bible" pitchFamily="2" charset="0"/>
              </a:rPr>
              <a:t>\</a:t>
            </a:r>
            <a:r>
              <a:rPr lang="en-US" sz="2000" b="1" dirty="0" err="1">
                <a:latin typeface="Tamil Bible" pitchFamily="2" charset="0"/>
              </a:rPr>
              <a:t>j;jpw;fhf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cj;juTnrhy;yp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mijj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jplg;gLj;jptUfpwjpYk</a:t>
            </a:r>
            <a:r>
              <a:rPr lang="en-US" sz="2000" b="1" dirty="0">
                <a:latin typeface="Tamil Bible" pitchFamily="2" charset="0"/>
              </a:rPr>
              <a:t>;&gt;</a:t>
            </a:r>
            <a:r>
              <a:rPr lang="en" sz="2000" b="1" noProof="0" dirty="0"/>
              <a:t>”   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1:7)  </a:t>
            </a:r>
            <a:r>
              <a:rPr lang="en" sz="2000" b="1" noProof="0" dirty="0">
                <a:latin typeface="Tamil Bible" pitchFamily="2" charset="0"/>
              </a:rPr>
              <a:t>mtUld; gfpu;e;J nfhz;ldu;</a:t>
            </a:r>
            <a:r>
              <a:rPr lang="en" sz="2000" b="1" noProof="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3834581" y="4296626"/>
            <a:ext cx="64197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gpypg;gpau;fs; RtpNr\j;jpw;F cz;ikAs;stu;fshf ,Ue;jhu;fs; vd;gijAk;&gt; Njtd; mtu;fis xt;nthU ehSk; G+uzgLj;jpf; nfhz;bUe;jhu; vd;gijAk; mtu; ed;wpAzu;Tld; Fwpg;gpl;bUe;jhu;</a:t>
            </a:r>
            <a:r>
              <a:rPr lang="en" sz="2000" b="1" noProof="0" dirty="0"/>
              <a:t>  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1:5-6).</a:t>
            </a:r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721995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noProof="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  <a:latin typeface="Tamil Bible" pitchFamily="2" charset="0"/>
              </a:rPr>
              <a:t>n[gf;Fwpg;Gfs;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NkYk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cj;jkkhditfis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xg;Gf;nfhs;sj;jf;fjhf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cq;fs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md;ghdJ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mwptpYk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vy;yh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czh;tpYk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d;Dk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mjpfkjpfkha;g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ngUfTk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NjtDf;F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kfpikAk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JjpAk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cz;lhFk;gb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NaRfpwp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];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Jtpdhy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tUfpw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ePjpapd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fdpfshy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epiwe;jth;fshfp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fpwp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];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Jtpd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ehSf;nfd;W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Jg;guthdth;fSk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lwyw;wth;fSkhapUf;fTk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Ntz;Ljy;nra;fpNwd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rgbClr val="7030A0"/>
                </a:solidFill>
                <a:latin typeface="Tamil Bible" pitchFamily="2" charset="0"/>
              </a:rPr>
              <a:t>gpypg;gpau;</a:t>
            </a:r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1:9-11)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gTypd; n[g ce;Jjiy xU “rq;fpypahy; gpizf;fg;gl;l fhuzk;” vd;W ehk; fUjyhk;</a:t>
            </a: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1:9-11):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141515" y="5679519"/>
            <a:ext cx="4815567" cy="1015663"/>
          </a:xfrm>
          <a:custGeom>
            <a:avLst/>
            <a:gdLst>
              <a:gd name="csX0" fmla="*/ 0 w 4815567"/>
              <a:gd name="csY0" fmla="*/ 0 h 1015663"/>
              <a:gd name="csX1" fmla="*/ 486907 w 4815567"/>
              <a:gd name="csY1" fmla="*/ 0 h 1015663"/>
              <a:gd name="csX2" fmla="*/ 1021970 w 4815567"/>
              <a:gd name="csY2" fmla="*/ 0 h 1015663"/>
              <a:gd name="csX3" fmla="*/ 1605189 w 4815567"/>
              <a:gd name="csY3" fmla="*/ 0 h 1015663"/>
              <a:gd name="csX4" fmla="*/ 2188408 w 4815567"/>
              <a:gd name="csY4" fmla="*/ 0 h 1015663"/>
              <a:gd name="csX5" fmla="*/ 2579004 w 4815567"/>
              <a:gd name="csY5" fmla="*/ 0 h 1015663"/>
              <a:gd name="csX6" fmla="*/ 3017755 w 4815567"/>
              <a:gd name="csY6" fmla="*/ 0 h 1015663"/>
              <a:gd name="csX7" fmla="*/ 3504663 w 4815567"/>
              <a:gd name="csY7" fmla="*/ 0 h 1015663"/>
              <a:gd name="csX8" fmla="*/ 4087881 w 4815567"/>
              <a:gd name="csY8" fmla="*/ 0 h 1015663"/>
              <a:gd name="csX9" fmla="*/ 4815567 w 4815567"/>
              <a:gd name="csY9" fmla="*/ 0 h 1015663"/>
              <a:gd name="csX10" fmla="*/ 4815567 w 4815567"/>
              <a:gd name="csY10" fmla="*/ 507832 h 1015663"/>
              <a:gd name="csX11" fmla="*/ 4815567 w 4815567"/>
              <a:gd name="csY11" fmla="*/ 1015663 h 1015663"/>
              <a:gd name="csX12" fmla="*/ 4424971 w 4815567"/>
              <a:gd name="csY12" fmla="*/ 1015663 h 1015663"/>
              <a:gd name="csX13" fmla="*/ 3841752 w 4815567"/>
              <a:gd name="csY13" fmla="*/ 1015663 h 1015663"/>
              <a:gd name="csX14" fmla="*/ 3306689 w 4815567"/>
              <a:gd name="csY14" fmla="*/ 1015663 h 1015663"/>
              <a:gd name="csX15" fmla="*/ 2916093 w 4815567"/>
              <a:gd name="csY15" fmla="*/ 1015663 h 1015663"/>
              <a:gd name="csX16" fmla="*/ 2381030 w 4815567"/>
              <a:gd name="csY16" fmla="*/ 1015663 h 1015663"/>
              <a:gd name="csX17" fmla="*/ 1942279 w 4815567"/>
              <a:gd name="csY17" fmla="*/ 1015663 h 1015663"/>
              <a:gd name="csX18" fmla="*/ 1455371 w 4815567"/>
              <a:gd name="csY18" fmla="*/ 1015663 h 1015663"/>
              <a:gd name="csX19" fmla="*/ 1064775 w 4815567"/>
              <a:gd name="csY19" fmla="*/ 1015663 h 1015663"/>
              <a:gd name="csX20" fmla="*/ 529712 w 4815567"/>
              <a:gd name="csY20" fmla="*/ 1015663 h 1015663"/>
              <a:gd name="csX21" fmla="*/ 0 w 4815567"/>
              <a:gd name="csY21" fmla="*/ 1015663 h 1015663"/>
              <a:gd name="csX22" fmla="*/ 0 w 4815567"/>
              <a:gd name="csY22" fmla="*/ 507832 h 1015663"/>
              <a:gd name="csX23" fmla="*/ 0 w 4815567"/>
              <a:gd name="csY23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4815567" h="1015663" extrusionOk="0">
                <a:moveTo>
                  <a:pt x="0" y="0"/>
                </a:moveTo>
                <a:cubicBezTo>
                  <a:pt x="242560" y="-4077"/>
                  <a:pt x="248501" y="698"/>
                  <a:pt x="486907" y="0"/>
                </a:cubicBezTo>
                <a:cubicBezTo>
                  <a:pt x="725313" y="-698"/>
                  <a:pt x="833649" y="26797"/>
                  <a:pt x="1021970" y="0"/>
                </a:cubicBezTo>
                <a:cubicBezTo>
                  <a:pt x="1210291" y="-26797"/>
                  <a:pt x="1379677" y="67865"/>
                  <a:pt x="1605189" y="0"/>
                </a:cubicBezTo>
                <a:cubicBezTo>
                  <a:pt x="1830701" y="-67865"/>
                  <a:pt x="2027384" y="10824"/>
                  <a:pt x="2188408" y="0"/>
                </a:cubicBezTo>
                <a:cubicBezTo>
                  <a:pt x="2349432" y="-10824"/>
                  <a:pt x="2451691" y="10135"/>
                  <a:pt x="2579004" y="0"/>
                </a:cubicBezTo>
                <a:cubicBezTo>
                  <a:pt x="2706317" y="-10135"/>
                  <a:pt x="2922090" y="49375"/>
                  <a:pt x="3017755" y="0"/>
                </a:cubicBezTo>
                <a:cubicBezTo>
                  <a:pt x="3113420" y="-49375"/>
                  <a:pt x="3372040" y="29805"/>
                  <a:pt x="3504663" y="0"/>
                </a:cubicBezTo>
                <a:cubicBezTo>
                  <a:pt x="3637286" y="-29805"/>
                  <a:pt x="3854719" y="20976"/>
                  <a:pt x="4087881" y="0"/>
                </a:cubicBezTo>
                <a:cubicBezTo>
                  <a:pt x="4321043" y="-20976"/>
                  <a:pt x="4465616" y="9462"/>
                  <a:pt x="4815567" y="0"/>
                </a:cubicBezTo>
                <a:cubicBezTo>
                  <a:pt x="4829874" y="169164"/>
                  <a:pt x="4805689" y="367297"/>
                  <a:pt x="4815567" y="507832"/>
                </a:cubicBezTo>
                <a:cubicBezTo>
                  <a:pt x="4825445" y="648367"/>
                  <a:pt x="4782308" y="788402"/>
                  <a:pt x="4815567" y="1015663"/>
                </a:cubicBezTo>
                <a:cubicBezTo>
                  <a:pt x="4723898" y="1015742"/>
                  <a:pt x="4599000" y="992625"/>
                  <a:pt x="4424971" y="1015663"/>
                </a:cubicBezTo>
                <a:cubicBezTo>
                  <a:pt x="4250942" y="1038701"/>
                  <a:pt x="4084558" y="972435"/>
                  <a:pt x="3841752" y="1015663"/>
                </a:cubicBezTo>
                <a:cubicBezTo>
                  <a:pt x="3598946" y="1058891"/>
                  <a:pt x="3510687" y="1015550"/>
                  <a:pt x="3306689" y="1015663"/>
                </a:cubicBezTo>
                <a:cubicBezTo>
                  <a:pt x="3102691" y="1015776"/>
                  <a:pt x="3034625" y="973973"/>
                  <a:pt x="2916093" y="1015663"/>
                </a:cubicBezTo>
                <a:cubicBezTo>
                  <a:pt x="2797561" y="1057353"/>
                  <a:pt x="2636649" y="996522"/>
                  <a:pt x="2381030" y="1015663"/>
                </a:cubicBezTo>
                <a:cubicBezTo>
                  <a:pt x="2125411" y="1034804"/>
                  <a:pt x="2155027" y="966288"/>
                  <a:pt x="1942279" y="1015663"/>
                </a:cubicBezTo>
                <a:cubicBezTo>
                  <a:pt x="1729531" y="1065038"/>
                  <a:pt x="1560303" y="1006662"/>
                  <a:pt x="1455371" y="1015663"/>
                </a:cubicBezTo>
                <a:cubicBezTo>
                  <a:pt x="1350439" y="1024664"/>
                  <a:pt x="1187047" y="1010739"/>
                  <a:pt x="1064775" y="1015663"/>
                </a:cubicBezTo>
                <a:cubicBezTo>
                  <a:pt x="942503" y="1020587"/>
                  <a:pt x="729400" y="984536"/>
                  <a:pt x="529712" y="1015663"/>
                </a:cubicBezTo>
                <a:cubicBezTo>
                  <a:pt x="330024" y="1046790"/>
                  <a:pt x="226868" y="971468"/>
                  <a:pt x="0" y="1015663"/>
                </a:cubicBezTo>
                <a:cubicBezTo>
                  <a:pt x="-36986" y="898133"/>
                  <a:pt x="19996" y="705355"/>
                  <a:pt x="0" y="507832"/>
                </a:cubicBezTo>
                <a:cubicBezTo>
                  <a:pt x="-19996" y="310309"/>
                  <a:pt x="47865" y="12144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ek; md;G vg;gb “,d;Dk; NkYk; NkYk; ngUf” KbAk;</a:t>
            </a:r>
            <a:r>
              <a:rPr lang="en" sz="2000" b="1" noProof="0" dirty="0"/>
              <a:t>? </a:t>
            </a:r>
            <a:r>
              <a:rPr lang="en-US" sz="2000" b="1" noProof="0" dirty="0">
                <a:latin typeface="Tamil Bible" pitchFamily="2" charset="0"/>
              </a:rPr>
              <a:t>f</a:t>
            </a:r>
            <a:r>
              <a:rPr lang="en" sz="2000" b="1" noProof="0" dirty="0">
                <a:latin typeface="Tamil Bible" pitchFamily="2" charset="0"/>
              </a:rPr>
              <a:t>pwp];jt tho;f;iff;F mJ Vd; kpfTk; Kf;fpakhdJ</a:t>
            </a:r>
            <a:r>
              <a:rPr lang="en" sz="2000" b="1" noProof="0" dirty="0"/>
              <a:t>?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52095" y="4460454"/>
            <a:ext cx="2131931" cy="226001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noProof="0" dirty="0" err="1">
                <a:ln/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fbdkhd</a:t>
            </a:r>
            <a:r>
              <a:rPr lang="en-US" sz="4800" b="1" noProof="0" dirty="0">
                <a:ln/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4800" b="1" noProof="0" dirty="0" err="1">
                <a:ln/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fhyq;fspy</a:t>
            </a:r>
            <a:r>
              <a:rPr lang="en-US" sz="4800" b="1" noProof="0" dirty="0">
                <a:ln/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4800" b="1" noProof="0" dirty="0" err="1">
                <a:ln/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ed;wp</a:t>
            </a:r>
            <a:r>
              <a:rPr lang="en-US" sz="4800" b="1" noProof="0" dirty="0">
                <a:ln/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4800" b="1" noProof="0" dirty="0" err="1">
                <a:ln/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nrYj;Jjy</a:t>
            </a:r>
            <a:r>
              <a:rPr lang="en-US" sz="4800" b="1" noProof="0" dirty="0">
                <a:ln/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4800" b="1" noProof="0" dirty="0" err="1">
                <a:ln/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kw;Wk</a:t>
            </a:r>
            <a:r>
              <a:rPr lang="en-US" sz="4800" b="1" noProof="0" dirty="0">
                <a:ln/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n[</a:t>
            </a:r>
            <a:r>
              <a:rPr lang="en-US" sz="4800" b="1" noProof="0" dirty="0" err="1">
                <a:ln/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gpj;jy</a:t>
            </a:r>
            <a:r>
              <a:rPr lang="en-US" sz="4800" b="1" noProof="0" dirty="0">
                <a:ln/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</a:t>
            </a:r>
            <a:endParaRPr lang="en" sz="4800" b="1" noProof="0" dirty="0">
              <a:ln/>
              <a:solidFill>
                <a:schemeClr val="accent3">
                  <a:lumMod val="75000"/>
                </a:schemeClr>
              </a:solidFill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rNfhjuNu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vdf;Fr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rk;gtpj;jitfs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RtpNr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\k;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gpugykhFk;gbf;F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VJthapw;nwd;W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mwpa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kdjhapUf;fpNwd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gpypg;gpau;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240972"/>
            <a:ext cx="797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gTy; Nuhkpy; rpiwapy; milf;fg;gl;bUg;gij gpypg;gpau; mwpe;jNghJ&gt; mtu;fs; kpfTk; tUj;jkile;J&gt; mg;Ngh];jyUf;F cjtp nra;a vg;ghgpuhj;Jit mDg;gpdhu;fs;</a:t>
            </a: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4:18).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439122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265250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7870" y="3683558"/>
            <a:ext cx="488847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212890" y="2182483"/>
            <a:ext cx="89791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gTy; tUj;jg;gLtjw;F gjpyhf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jhd; rpiwapyilf;fg;gl;ljw;fhf NjtDf;F ed;wp nrYj;jpdhu;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Vd; ed;wp nrYj;j Ntz;Lk;</a:t>
            </a:r>
            <a:r>
              <a:rPr lang="en" sz="2000" b="1" noProof="0" dirty="0"/>
              <a:t>? </a:t>
            </a:r>
            <a:r>
              <a:rPr lang="en" sz="2000" b="1" noProof="0" dirty="0">
                <a:latin typeface="Tamil Bible" pitchFamily="2" charset="0"/>
              </a:rPr>
              <a:t>Vndd;why; ,e;j topapy; mtu; ahiuahtJ gpurq;fpf;f Kbe;jJ&gt; ,y;iynadpy;&gt; mtu; xUNghJk; nrd;wila KbahJ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1:13).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212890" y="3363484"/>
            <a:ext cx="38466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NkYk;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mg;Ngh];jyupd; kdg;ghd;ikiaf; fz;L kw;w cz;ikAs;s rNfhjuu;fs; Cf;ftpf;fg;gl;L</a:t>
            </a:r>
            <a:r>
              <a:rPr lang="en" sz="2000" b="1" noProof="0" dirty="0"/>
              <a:t>, </a:t>
            </a:r>
            <a:r>
              <a:rPr lang="en" sz="2000" b="1" dirty="0">
                <a:latin typeface="Tamil Bible" pitchFamily="2" charset="0"/>
              </a:rPr>
              <a:t>rk;ke;jg;gl;l rpukq;fis nghUl;gLj;jhky;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ew;nra;jpia gpurq;fpf;f njhlq;fpdu;</a:t>
            </a: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1:14).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182837" y="5492555"/>
            <a:ext cx="54807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k</a:t>
            </a:r>
            <a:r>
              <a:rPr lang="en" sz="2000" b="1" noProof="0" dirty="0">
                <a:latin typeface="Tamil Bible" pitchFamily="2" charset="0"/>
              </a:rPr>
              <a:t>w;wtu;fs;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RtpNr\j;ij gw;wp ntspg;gilahf NgRtJ rpukq;fis nfhz;L tUk; vd;W epidj;J&gt; mij - jw;nrayhf – gug;gTk; tpUk;gpdhu;fs; 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1:15-18).</a:t>
            </a:r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-43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  <a:latin typeface="Tamil Bible" pitchFamily="2" charset="0"/>
              </a:rPr>
              <a:t>ew;nra;jpf;fhf epw;f xU tha;g;G</a:t>
            </a:r>
          </a:p>
        </p:txBody>
      </p:sp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/>
      <p:bldP spid="1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175364" y="3577838"/>
            <a:ext cx="4475807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noProof="0" dirty="0" err="1">
                <a:ln/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nfhNyhnrau;fSf;F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3600" b="1" noProof="0" dirty="0" err="1">
                <a:ln/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vOjpa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3600" b="1" noProof="0" dirty="0" err="1">
                <a:ln/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fbjj;jpy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3600" b="1" noProof="0" dirty="0" err="1">
                <a:ln/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ed;wp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3600" b="1" noProof="0" dirty="0" err="1">
                <a:ln/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nrYj;Jtjw;Fk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n[</a:t>
            </a:r>
            <a:r>
              <a:rPr lang="en-US" sz="3600" b="1" noProof="0" dirty="0" err="1">
                <a:ln/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gpg;gjw;Fk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3600" b="1" noProof="0" dirty="0" err="1">
                <a:ln/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fhuzq;fs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</a:t>
            </a:r>
            <a:endParaRPr lang="en" sz="3600" b="1" noProof="0" dirty="0">
              <a:ln/>
              <a:solidFill>
                <a:schemeClr val="accent6">
                  <a:lumMod val="50000"/>
                </a:schemeClr>
              </a:solidFill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7282</TotalTime>
  <Words>2156</Words>
  <Application>Microsoft Office PowerPoint</Application>
  <PresentationFormat>Panorámica</PresentationFormat>
  <Paragraphs>61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Comic Sans MS</vt:lpstr>
      <vt:lpstr>Tamil Bible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86</cp:revision>
  <dcterms:created xsi:type="dcterms:W3CDTF">2025-12-29T07:58:33Z</dcterms:created>
  <dcterms:modified xsi:type="dcterms:W3CDTF">2026-01-09T22:05:01Z</dcterms:modified>
</cp:coreProperties>
</file>