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sldIdLst>
    <p:sldId id="256" r:id="rId3"/>
    <p:sldId id="321" r:id="rId4"/>
    <p:sldId id="257" r:id="rId5"/>
    <p:sldId id="258" r:id="rId6"/>
    <p:sldId id="259" r:id="rId7"/>
    <p:sldId id="260" r:id="rId8"/>
    <p:sldId id="320" r:id="rId9"/>
    <p:sldId id="318" r:id="rId10"/>
    <p:sldId id="263" r:id="rId11"/>
    <p:sldId id="264" r:id="rId12"/>
  </p:sldIdLst>
  <p:sldSz cx="12192000" cy="6858000"/>
  <p:notesSz cx="6858000" cy="9144000"/>
  <p:embeddedFontLst>
    <p:embeddedFont>
      <p:font typeface="Comic Sans MS" panose="030F0702030302020204" pitchFamily="66" charset="0"/>
      <p:regular r:id="rId13"/>
      <p:bold r:id="rId14"/>
      <p:italic r:id="rId15"/>
      <p:boldItalic r:id="rId16"/>
    </p:embeddedFont>
    <p:embeddedFont>
      <p:font typeface="Tamil Bible" pitchFamily="2" charset="0"/>
      <p:regular r:id="rId17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6483F"/>
    <a:srgbClr val="00E668"/>
    <a:srgbClr val="00D25F"/>
    <a:srgbClr val="009AD0"/>
    <a:srgbClr val="00D05E"/>
    <a:srgbClr val="5DD5FF"/>
    <a:srgbClr val="652593"/>
    <a:srgbClr val="F6EBBC"/>
    <a:srgbClr val="A82522"/>
    <a:srgbClr val="EEBB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33" d="100"/>
          <a:sy n="33" d="100"/>
        </p:scale>
        <p:origin x="132" y="14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1.fntdata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5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4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font" Target="fonts/font3.fntdata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2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6B77F7-8B51-4F74-9E95-CB19FCAF5C28}" type="doc">
      <dgm:prSet loTypeId="urn:microsoft.com/office/officeart/2005/8/layout/process2" loCatId="process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7862A119-C6B3-4692-87FD-D32CB6141F9E}">
      <dgm:prSet phldrT="[Texto]" phldr="0" custT="1"/>
      <dgm:spPr>
        <a:solidFill>
          <a:srgbClr val="00B050"/>
        </a:solidFill>
      </dgm:spPr>
      <dgm:t>
        <a:bodyPr/>
        <a:lstStyle/>
        <a:p>
          <a:r>
            <a:rPr lang="en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Njfj;ij tpl;L gpupjy;</a:t>
          </a:r>
        </a:p>
      </dgm:t>
    </dgm:pt>
    <dgm:pt modelId="{51D7B3A9-D3B4-46E0-A9BD-AA0E168EECB8}" type="parTrans" cxnId="{B14C3F3F-9BF0-4277-8A2C-FE258C3BC057}">
      <dgm:prSet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042314DA-A6BA-4B26-BD50-7F6BCC4A2188}" type="sibTrans" cxnId="{B14C3F3F-9BF0-4277-8A2C-FE258C3BC057}">
      <dgm:prSet custT="1"/>
      <dgm:spPr>
        <a:solidFill>
          <a:srgbClr val="00E668"/>
        </a:solidFill>
      </dgm:spPr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16CF567E-AD34-4988-8D19-859FB26B818E}">
      <dgm:prSet phldrT="[Texto]" phldr="0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" sz="2000" b="1" dirty="0">
              <a:solidFill>
                <a:schemeClr val="tx1"/>
              </a:solidFill>
              <a:latin typeface="Tamil Bible" pitchFamily="2" charset="0"/>
            </a:rPr>
            <a:t>fpwp];JTlNd ,Uj;jy;</a:t>
          </a:r>
        </a:p>
      </dgm:t>
    </dgm:pt>
    <dgm:pt modelId="{5E2FBC21-14F9-4AF7-A3DC-65AF3BAFE9C4}" type="parTrans" cxnId="{20B5B77C-24AC-4823-B096-ADF10D3502B6}">
      <dgm:prSet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C93B6163-EDF2-4FCA-AC0A-4BBDDF77FD4B}" type="sibTrans" cxnId="{20B5B77C-24AC-4823-B096-ADF10D3502B6}">
      <dgm:prSet custT="1"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575DA3DA-800E-41E9-BBA6-6E260C4823EA}" type="pres">
      <dgm:prSet presAssocID="{1A6B77F7-8B51-4F74-9E95-CB19FCAF5C28}" presName="linearFlow" presStyleCnt="0">
        <dgm:presLayoutVars>
          <dgm:resizeHandles val="exact"/>
        </dgm:presLayoutVars>
      </dgm:prSet>
      <dgm:spPr/>
    </dgm:pt>
    <dgm:pt modelId="{83E88046-A194-415E-8A92-A3662C26B427}" type="pres">
      <dgm:prSet presAssocID="{7862A119-C6B3-4692-87FD-D32CB6141F9E}" presName="node" presStyleLbl="node1" presStyleIdx="0" presStyleCnt="2" custScaleX="124452">
        <dgm:presLayoutVars>
          <dgm:bulletEnabled val="1"/>
        </dgm:presLayoutVars>
      </dgm:prSet>
      <dgm:spPr/>
    </dgm:pt>
    <dgm:pt modelId="{10A9572C-7F60-4466-8174-9ED95DEE32E9}" type="pres">
      <dgm:prSet presAssocID="{042314DA-A6BA-4B26-BD50-7F6BCC4A2188}" presName="sibTrans" presStyleLbl="sibTrans2D1" presStyleIdx="0" presStyleCnt="1"/>
      <dgm:spPr/>
    </dgm:pt>
    <dgm:pt modelId="{3511744A-1D3C-4C7B-A13A-DD0B05389C7B}" type="pres">
      <dgm:prSet presAssocID="{042314DA-A6BA-4B26-BD50-7F6BCC4A2188}" presName="connectorText" presStyleLbl="sibTrans2D1" presStyleIdx="0" presStyleCnt="1"/>
      <dgm:spPr/>
    </dgm:pt>
    <dgm:pt modelId="{128B0986-78E7-436E-BDAD-33EA69DEFAB2}" type="pres">
      <dgm:prSet presAssocID="{16CF567E-AD34-4988-8D19-859FB26B818E}" presName="node" presStyleLbl="node1" presStyleIdx="1" presStyleCnt="2" custScaleX="124452">
        <dgm:presLayoutVars>
          <dgm:bulletEnabled val="1"/>
        </dgm:presLayoutVars>
      </dgm:prSet>
      <dgm:spPr/>
    </dgm:pt>
  </dgm:ptLst>
  <dgm:cxnLst>
    <dgm:cxn modelId="{670DEC12-408A-4D8A-BAB0-16D5F3809C4E}" type="presOf" srcId="{042314DA-A6BA-4B26-BD50-7F6BCC4A2188}" destId="{3511744A-1D3C-4C7B-A13A-DD0B05389C7B}" srcOrd="1" destOrd="0" presId="urn:microsoft.com/office/officeart/2005/8/layout/process2"/>
    <dgm:cxn modelId="{BE0DB330-5F1F-43AE-939A-3F7A0F060AC7}" type="presOf" srcId="{1A6B77F7-8B51-4F74-9E95-CB19FCAF5C28}" destId="{575DA3DA-800E-41E9-BBA6-6E260C4823EA}" srcOrd="0" destOrd="0" presId="urn:microsoft.com/office/officeart/2005/8/layout/process2"/>
    <dgm:cxn modelId="{B14C3F3F-9BF0-4277-8A2C-FE258C3BC057}" srcId="{1A6B77F7-8B51-4F74-9E95-CB19FCAF5C28}" destId="{7862A119-C6B3-4692-87FD-D32CB6141F9E}" srcOrd="0" destOrd="0" parTransId="{51D7B3A9-D3B4-46E0-A9BD-AA0E168EECB8}" sibTransId="{042314DA-A6BA-4B26-BD50-7F6BCC4A2188}"/>
    <dgm:cxn modelId="{4E1E0A6C-56D3-450C-91FE-CD52ACB6AC4E}" type="presOf" srcId="{7862A119-C6B3-4692-87FD-D32CB6141F9E}" destId="{83E88046-A194-415E-8A92-A3662C26B427}" srcOrd="0" destOrd="0" presId="urn:microsoft.com/office/officeart/2005/8/layout/process2"/>
    <dgm:cxn modelId="{20B5B77C-24AC-4823-B096-ADF10D3502B6}" srcId="{1A6B77F7-8B51-4F74-9E95-CB19FCAF5C28}" destId="{16CF567E-AD34-4988-8D19-859FB26B818E}" srcOrd="1" destOrd="0" parTransId="{5E2FBC21-14F9-4AF7-A3DC-65AF3BAFE9C4}" sibTransId="{C93B6163-EDF2-4FCA-AC0A-4BBDDF77FD4B}"/>
    <dgm:cxn modelId="{F149BF9C-24E4-4517-B8F6-5883311D64E2}" type="presOf" srcId="{042314DA-A6BA-4B26-BD50-7F6BCC4A2188}" destId="{10A9572C-7F60-4466-8174-9ED95DEE32E9}" srcOrd="0" destOrd="0" presId="urn:microsoft.com/office/officeart/2005/8/layout/process2"/>
    <dgm:cxn modelId="{F4772BCB-61E3-4837-87AA-C61D3C00A045}" type="presOf" srcId="{16CF567E-AD34-4988-8D19-859FB26B818E}" destId="{128B0986-78E7-436E-BDAD-33EA69DEFAB2}" srcOrd="0" destOrd="0" presId="urn:microsoft.com/office/officeart/2005/8/layout/process2"/>
    <dgm:cxn modelId="{F641093E-554D-4F1A-9697-272E948AC50E}" type="presParOf" srcId="{575DA3DA-800E-41E9-BBA6-6E260C4823EA}" destId="{83E88046-A194-415E-8A92-A3662C26B427}" srcOrd="0" destOrd="0" presId="urn:microsoft.com/office/officeart/2005/8/layout/process2"/>
    <dgm:cxn modelId="{C0EC0485-EF13-4167-9851-093B953F209C}" type="presParOf" srcId="{575DA3DA-800E-41E9-BBA6-6E260C4823EA}" destId="{10A9572C-7F60-4466-8174-9ED95DEE32E9}" srcOrd="1" destOrd="0" presId="urn:microsoft.com/office/officeart/2005/8/layout/process2"/>
    <dgm:cxn modelId="{B7143F06-8DBC-42CB-8B6C-C24075004212}" type="presParOf" srcId="{10A9572C-7F60-4466-8174-9ED95DEE32E9}" destId="{3511744A-1D3C-4C7B-A13A-DD0B05389C7B}" srcOrd="0" destOrd="0" presId="urn:microsoft.com/office/officeart/2005/8/layout/process2"/>
    <dgm:cxn modelId="{04424B9B-E578-47BA-A0EE-2A6F4F43E8F1}" type="presParOf" srcId="{575DA3DA-800E-41E9-BBA6-6E260C4823EA}" destId="{128B0986-78E7-436E-BDAD-33EA69DEFAB2}" srcOrd="2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A6B77F7-8B51-4F74-9E95-CB19FCAF5C28}" type="doc">
      <dgm:prSet loTypeId="urn:microsoft.com/office/officeart/2005/8/layout/process2" loCatId="process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7862A119-C6B3-4692-87FD-D32CB6141F9E}">
      <dgm:prSet phldrT="[Texto]" phldr="0" custT="1"/>
      <dgm:spPr>
        <a:solidFill>
          <a:srgbClr val="009AD0"/>
        </a:solidFill>
      </dgm:spPr>
      <dgm:t>
        <a:bodyPr/>
        <a:lstStyle/>
        <a:p>
          <a:r>
            <a:rPr lang="en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ruPuj;jpy; gpioj;jpUj;jy;</a:t>
          </a:r>
        </a:p>
      </dgm:t>
    </dgm:pt>
    <dgm:pt modelId="{51D7B3A9-D3B4-46E0-A9BD-AA0E168EECB8}" type="parTrans" cxnId="{B14C3F3F-9BF0-4277-8A2C-FE258C3BC057}">
      <dgm:prSet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042314DA-A6BA-4B26-BD50-7F6BCC4A2188}" type="sibTrans" cxnId="{B14C3F3F-9BF0-4277-8A2C-FE258C3BC057}">
      <dgm:prSet custT="1"/>
      <dgm:spPr>
        <a:solidFill>
          <a:srgbClr val="5DD5FF"/>
        </a:solidFill>
      </dgm:spPr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16CF567E-AD34-4988-8D19-859FB26B818E}">
      <dgm:prSet phldrT="[Texto]" phldr="0"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en-US" sz="2000" b="1" dirty="0">
              <a:solidFill>
                <a:schemeClr val="tx1"/>
              </a:solidFill>
              <a:latin typeface="Tamil Bible" pitchFamily="2" charset="0"/>
            </a:rPr>
            <a:t>r</a:t>
          </a:r>
          <a:r>
            <a:rPr lang="en" sz="2000" b="1" dirty="0">
              <a:solidFill>
                <a:schemeClr val="tx1"/>
              </a:solidFill>
              <a:latin typeface="Tamil Bible" pitchFamily="2" charset="0"/>
            </a:rPr>
            <a:t>igf;F gpuNahdkhapUf;Fk;</a:t>
          </a:r>
        </a:p>
      </dgm:t>
    </dgm:pt>
    <dgm:pt modelId="{5E2FBC21-14F9-4AF7-A3DC-65AF3BAFE9C4}" type="parTrans" cxnId="{20B5B77C-24AC-4823-B096-ADF10D3502B6}">
      <dgm:prSet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C93B6163-EDF2-4FCA-AC0A-4BBDDF77FD4B}" type="sibTrans" cxnId="{20B5B77C-24AC-4823-B096-ADF10D3502B6}">
      <dgm:prSet custT="1"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575DA3DA-800E-41E9-BBA6-6E260C4823EA}" type="pres">
      <dgm:prSet presAssocID="{1A6B77F7-8B51-4F74-9E95-CB19FCAF5C28}" presName="linearFlow" presStyleCnt="0">
        <dgm:presLayoutVars>
          <dgm:resizeHandles val="exact"/>
        </dgm:presLayoutVars>
      </dgm:prSet>
      <dgm:spPr/>
    </dgm:pt>
    <dgm:pt modelId="{83E88046-A194-415E-8A92-A3662C26B427}" type="pres">
      <dgm:prSet presAssocID="{7862A119-C6B3-4692-87FD-D32CB6141F9E}" presName="node" presStyleLbl="node1" presStyleIdx="0" presStyleCnt="2" custScaleX="164598">
        <dgm:presLayoutVars>
          <dgm:bulletEnabled val="1"/>
        </dgm:presLayoutVars>
      </dgm:prSet>
      <dgm:spPr/>
    </dgm:pt>
    <dgm:pt modelId="{10A9572C-7F60-4466-8174-9ED95DEE32E9}" type="pres">
      <dgm:prSet presAssocID="{042314DA-A6BA-4B26-BD50-7F6BCC4A2188}" presName="sibTrans" presStyleLbl="sibTrans2D1" presStyleIdx="0" presStyleCnt="1"/>
      <dgm:spPr/>
    </dgm:pt>
    <dgm:pt modelId="{3511744A-1D3C-4C7B-A13A-DD0B05389C7B}" type="pres">
      <dgm:prSet presAssocID="{042314DA-A6BA-4B26-BD50-7F6BCC4A2188}" presName="connectorText" presStyleLbl="sibTrans2D1" presStyleIdx="0" presStyleCnt="1"/>
      <dgm:spPr/>
    </dgm:pt>
    <dgm:pt modelId="{128B0986-78E7-436E-BDAD-33EA69DEFAB2}" type="pres">
      <dgm:prSet presAssocID="{16CF567E-AD34-4988-8D19-859FB26B818E}" presName="node" presStyleLbl="node1" presStyleIdx="1" presStyleCnt="2" custScaleX="164598">
        <dgm:presLayoutVars>
          <dgm:bulletEnabled val="1"/>
        </dgm:presLayoutVars>
      </dgm:prSet>
      <dgm:spPr/>
    </dgm:pt>
  </dgm:ptLst>
  <dgm:cxnLst>
    <dgm:cxn modelId="{670DEC12-408A-4D8A-BAB0-16D5F3809C4E}" type="presOf" srcId="{042314DA-A6BA-4B26-BD50-7F6BCC4A2188}" destId="{3511744A-1D3C-4C7B-A13A-DD0B05389C7B}" srcOrd="1" destOrd="0" presId="urn:microsoft.com/office/officeart/2005/8/layout/process2"/>
    <dgm:cxn modelId="{BE0DB330-5F1F-43AE-939A-3F7A0F060AC7}" type="presOf" srcId="{1A6B77F7-8B51-4F74-9E95-CB19FCAF5C28}" destId="{575DA3DA-800E-41E9-BBA6-6E260C4823EA}" srcOrd="0" destOrd="0" presId="urn:microsoft.com/office/officeart/2005/8/layout/process2"/>
    <dgm:cxn modelId="{B14C3F3F-9BF0-4277-8A2C-FE258C3BC057}" srcId="{1A6B77F7-8B51-4F74-9E95-CB19FCAF5C28}" destId="{7862A119-C6B3-4692-87FD-D32CB6141F9E}" srcOrd="0" destOrd="0" parTransId="{51D7B3A9-D3B4-46E0-A9BD-AA0E168EECB8}" sibTransId="{042314DA-A6BA-4B26-BD50-7F6BCC4A2188}"/>
    <dgm:cxn modelId="{4E1E0A6C-56D3-450C-91FE-CD52ACB6AC4E}" type="presOf" srcId="{7862A119-C6B3-4692-87FD-D32CB6141F9E}" destId="{83E88046-A194-415E-8A92-A3662C26B427}" srcOrd="0" destOrd="0" presId="urn:microsoft.com/office/officeart/2005/8/layout/process2"/>
    <dgm:cxn modelId="{20B5B77C-24AC-4823-B096-ADF10D3502B6}" srcId="{1A6B77F7-8B51-4F74-9E95-CB19FCAF5C28}" destId="{16CF567E-AD34-4988-8D19-859FB26B818E}" srcOrd="1" destOrd="0" parTransId="{5E2FBC21-14F9-4AF7-A3DC-65AF3BAFE9C4}" sibTransId="{C93B6163-EDF2-4FCA-AC0A-4BBDDF77FD4B}"/>
    <dgm:cxn modelId="{F149BF9C-24E4-4517-B8F6-5883311D64E2}" type="presOf" srcId="{042314DA-A6BA-4B26-BD50-7F6BCC4A2188}" destId="{10A9572C-7F60-4466-8174-9ED95DEE32E9}" srcOrd="0" destOrd="0" presId="urn:microsoft.com/office/officeart/2005/8/layout/process2"/>
    <dgm:cxn modelId="{F4772BCB-61E3-4837-87AA-C61D3C00A045}" type="presOf" srcId="{16CF567E-AD34-4988-8D19-859FB26B818E}" destId="{128B0986-78E7-436E-BDAD-33EA69DEFAB2}" srcOrd="0" destOrd="0" presId="urn:microsoft.com/office/officeart/2005/8/layout/process2"/>
    <dgm:cxn modelId="{F641093E-554D-4F1A-9697-272E948AC50E}" type="presParOf" srcId="{575DA3DA-800E-41E9-BBA6-6E260C4823EA}" destId="{83E88046-A194-415E-8A92-A3662C26B427}" srcOrd="0" destOrd="0" presId="urn:microsoft.com/office/officeart/2005/8/layout/process2"/>
    <dgm:cxn modelId="{C0EC0485-EF13-4167-9851-093B953F209C}" type="presParOf" srcId="{575DA3DA-800E-41E9-BBA6-6E260C4823EA}" destId="{10A9572C-7F60-4466-8174-9ED95DEE32E9}" srcOrd="1" destOrd="0" presId="urn:microsoft.com/office/officeart/2005/8/layout/process2"/>
    <dgm:cxn modelId="{B7143F06-8DBC-42CB-8B6C-C24075004212}" type="presParOf" srcId="{10A9572C-7F60-4466-8174-9ED95DEE32E9}" destId="{3511744A-1D3C-4C7B-A13A-DD0B05389C7B}" srcOrd="0" destOrd="0" presId="urn:microsoft.com/office/officeart/2005/8/layout/process2"/>
    <dgm:cxn modelId="{04424B9B-E578-47BA-A0EE-2A6F4F43E8F1}" type="presParOf" srcId="{575DA3DA-800E-41E9-BBA6-6E260C4823EA}" destId="{128B0986-78E7-436E-BDAD-33EA69DEFAB2}" srcOrd="2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0D501E4-A89D-44DD-A5D9-F45136449A98}" type="doc">
      <dgm:prSet loTypeId="urn:microsoft.com/office/officeart/2005/8/layout/vList2" loCatId="list" qsTypeId="urn:microsoft.com/office/officeart/2005/8/quickstyle/3d7" qsCatId="3D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36BA3A60-13A5-412D-9739-8935AD8296BC}">
      <dgm:prSet custT="1"/>
      <dgm:spPr/>
      <dgm:t>
        <a:bodyPr/>
        <a:lstStyle/>
        <a:p>
          <a:pPr algn="ctr"/>
          <a:r>
            <a:rPr lang="en" sz="2000" b="1" dirty="0">
              <a:latin typeface="Tamil Bible" pitchFamily="2" charset="0"/>
            </a:rPr>
            <a:t>Mtpapy; vspikAs;stu;fs;</a:t>
          </a:r>
        </a:p>
      </dgm:t>
    </dgm:pt>
    <dgm:pt modelId="{BC65A720-0404-4A25-9D85-24D34C97B14D}" type="parTrans" cxnId="{85020EF7-1496-40CF-9716-610702B17C12}">
      <dgm:prSet/>
      <dgm:spPr/>
      <dgm:t>
        <a:bodyPr/>
        <a:lstStyle/>
        <a:p>
          <a:pPr algn="ctr"/>
          <a:endParaRPr lang="es-ES" sz="2000" b="1"/>
        </a:p>
      </dgm:t>
    </dgm:pt>
    <dgm:pt modelId="{5453CCD2-38B8-46B0-897E-6EDF6D6C4C96}" type="sibTrans" cxnId="{85020EF7-1496-40CF-9716-610702B17C12}">
      <dgm:prSet/>
      <dgm:spPr/>
      <dgm:t>
        <a:bodyPr/>
        <a:lstStyle/>
        <a:p>
          <a:pPr algn="ctr"/>
          <a:endParaRPr lang="es-ES" sz="2000" b="1"/>
        </a:p>
      </dgm:t>
    </dgm:pt>
    <dgm:pt modelId="{D605189D-BA28-4D95-B0D4-FAEA89698C6F}">
      <dgm:prSet custT="1"/>
      <dgm:spPr/>
      <dgm:t>
        <a:bodyPr/>
        <a:lstStyle/>
        <a:p>
          <a:pPr algn="ctr"/>
          <a:r>
            <a:rPr lang="en" sz="2000" b="1" dirty="0">
              <a:latin typeface="Tamil Bible" pitchFamily="2" charset="0"/>
            </a:rPr>
            <a:t>rhe;jFzKs;stu;fs;</a:t>
          </a:r>
        </a:p>
      </dgm:t>
    </dgm:pt>
    <dgm:pt modelId="{F7205F0F-C09D-45B8-A090-1D9CF58D8401}" type="parTrans" cxnId="{C3864CC5-8BCD-44A0-895A-E7E454A5673F}">
      <dgm:prSet/>
      <dgm:spPr/>
      <dgm:t>
        <a:bodyPr/>
        <a:lstStyle/>
        <a:p>
          <a:pPr algn="ctr"/>
          <a:endParaRPr lang="es-ES" sz="2000" b="1"/>
        </a:p>
      </dgm:t>
    </dgm:pt>
    <dgm:pt modelId="{71FF53E8-22D3-4146-8EF5-0EA74779D3BD}" type="sibTrans" cxnId="{C3864CC5-8BCD-44A0-895A-E7E454A5673F}">
      <dgm:prSet/>
      <dgm:spPr/>
      <dgm:t>
        <a:bodyPr/>
        <a:lstStyle/>
        <a:p>
          <a:pPr algn="ctr"/>
          <a:endParaRPr lang="es-ES" sz="2000" b="1"/>
        </a:p>
      </dgm:t>
    </dgm:pt>
    <dgm:pt modelId="{7DF6EDBB-D664-4DC8-BF4E-2E32B04511AD}">
      <dgm:prSet custT="1"/>
      <dgm:spPr/>
      <dgm:t>
        <a:bodyPr/>
        <a:lstStyle/>
        <a:p>
          <a:pPr algn="ctr"/>
          <a:r>
            <a:rPr lang="en" sz="2000" b="1" dirty="0">
              <a:latin typeface="Tamil Bible" pitchFamily="2" charset="0"/>
            </a:rPr>
            <a:t>ePjpapd; Nky; grpjhfk; cs;stu;fs;</a:t>
          </a:r>
        </a:p>
      </dgm:t>
    </dgm:pt>
    <dgm:pt modelId="{C5B11A01-51AE-47BD-9E62-2477FC472E28}" type="parTrans" cxnId="{5B9D177F-44F0-48B3-A866-B2E7B67E1744}">
      <dgm:prSet/>
      <dgm:spPr/>
      <dgm:t>
        <a:bodyPr/>
        <a:lstStyle/>
        <a:p>
          <a:pPr algn="ctr"/>
          <a:endParaRPr lang="es-ES" sz="2000" b="1"/>
        </a:p>
      </dgm:t>
    </dgm:pt>
    <dgm:pt modelId="{B6F5BE15-E2BA-46EF-A36D-3511AAEE5383}" type="sibTrans" cxnId="{5B9D177F-44F0-48B3-A866-B2E7B67E1744}">
      <dgm:prSet/>
      <dgm:spPr/>
      <dgm:t>
        <a:bodyPr/>
        <a:lstStyle/>
        <a:p>
          <a:pPr algn="ctr"/>
          <a:endParaRPr lang="es-ES" sz="2000" b="1"/>
        </a:p>
      </dgm:t>
    </dgm:pt>
    <dgm:pt modelId="{0C77043D-B92D-4613-9434-AD71AA278509}">
      <dgm:prSet custT="1"/>
      <dgm:spPr/>
      <dgm:t>
        <a:bodyPr/>
        <a:lstStyle/>
        <a:p>
          <a:pPr algn="ctr"/>
          <a:r>
            <a:rPr lang="en" sz="2000" b="1" dirty="0">
              <a:latin typeface="Tamil Bible" pitchFamily="2" charset="0"/>
            </a:rPr>
            <a:t>,uf;fKs;stu;fs;</a:t>
          </a:r>
        </a:p>
      </dgm:t>
    </dgm:pt>
    <dgm:pt modelId="{507C165F-88C2-4507-8FD1-51B6D5EE46AD}" type="parTrans" cxnId="{B1410D78-69C8-41BD-9AEA-A9686F053657}">
      <dgm:prSet/>
      <dgm:spPr/>
      <dgm:t>
        <a:bodyPr/>
        <a:lstStyle/>
        <a:p>
          <a:pPr algn="ctr"/>
          <a:endParaRPr lang="es-ES" sz="2000" b="1"/>
        </a:p>
      </dgm:t>
    </dgm:pt>
    <dgm:pt modelId="{02D51A73-BD9A-46A8-90C6-CF8785A85DBF}" type="sibTrans" cxnId="{B1410D78-69C8-41BD-9AEA-A9686F053657}">
      <dgm:prSet/>
      <dgm:spPr/>
      <dgm:t>
        <a:bodyPr/>
        <a:lstStyle/>
        <a:p>
          <a:pPr algn="ctr"/>
          <a:endParaRPr lang="es-ES" sz="2000" b="1"/>
        </a:p>
      </dgm:t>
    </dgm:pt>
    <dgm:pt modelId="{DF9B35FD-7D71-49CE-8CFC-5F90B261DD32}">
      <dgm:prSet custT="1"/>
      <dgm:spPr/>
      <dgm:t>
        <a:bodyPr/>
        <a:lstStyle/>
        <a:p>
          <a:pPr algn="ctr"/>
          <a:r>
            <a:rPr lang="en" sz="2000" b="1" dirty="0">
              <a:latin typeface="Tamil Bible" pitchFamily="2" charset="0"/>
            </a:rPr>
            <a:t>,Ujaj;jpy; Rj;jKs;stu;fs;</a:t>
          </a:r>
        </a:p>
      </dgm:t>
    </dgm:pt>
    <dgm:pt modelId="{97BC9C92-5AB0-40E2-8AEA-048EE30420C6}" type="parTrans" cxnId="{4C2B8294-9DBC-46A6-AEA3-6AB5ACC4C76C}">
      <dgm:prSet/>
      <dgm:spPr/>
      <dgm:t>
        <a:bodyPr/>
        <a:lstStyle/>
        <a:p>
          <a:pPr algn="ctr"/>
          <a:endParaRPr lang="es-ES" sz="2000" b="1"/>
        </a:p>
      </dgm:t>
    </dgm:pt>
    <dgm:pt modelId="{3088DD00-82DF-4425-980A-8CAC4800BD61}" type="sibTrans" cxnId="{4C2B8294-9DBC-46A6-AEA3-6AB5ACC4C76C}">
      <dgm:prSet/>
      <dgm:spPr/>
      <dgm:t>
        <a:bodyPr/>
        <a:lstStyle/>
        <a:p>
          <a:pPr algn="ctr"/>
          <a:endParaRPr lang="es-ES" sz="2000" b="1"/>
        </a:p>
      </dgm:t>
    </dgm:pt>
    <dgm:pt modelId="{A40E33E1-D6BA-4F36-8C08-B30F4D704593}">
      <dgm:prSet custT="1"/>
      <dgm:spPr/>
      <dgm:t>
        <a:bodyPr/>
        <a:lstStyle/>
        <a:p>
          <a:pPr algn="ctr"/>
          <a:r>
            <a:rPr lang="en-US" sz="2000" b="1" dirty="0">
              <a:latin typeface="Tamil Bible" pitchFamily="2" charset="0"/>
            </a:rPr>
            <a:t>r</a:t>
          </a:r>
          <a:r>
            <a:rPr lang="en" sz="2000" b="1" dirty="0">
              <a:latin typeface="Tamil Bible" pitchFamily="2" charset="0"/>
            </a:rPr>
            <a:t>khjhdk; gz;Zfpwtu;fs;</a:t>
          </a:r>
        </a:p>
      </dgm:t>
    </dgm:pt>
    <dgm:pt modelId="{483EB769-6997-45AA-AC8F-9989A1DEF1CC}" type="parTrans" cxnId="{546F5CF6-2191-4798-9A44-818E6A460A79}">
      <dgm:prSet/>
      <dgm:spPr/>
      <dgm:t>
        <a:bodyPr/>
        <a:lstStyle/>
        <a:p>
          <a:pPr algn="ctr"/>
          <a:endParaRPr lang="es-ES" sz="2000" b="1"/>
        </a:p>
      </dgm:t>
    </dgm:pt>
    <dgm:pt modelId="{21994283-99FB-4B3E-A592-14F14C32FA1E}" type="sibTrans" cxnId="{546F5CF6-2191-4798-9A44-818E6A460A79}">
      <dgm:prSet/>
      <dgm:spPr/>
      <dgm:t>
        <a:bodyPr/>
        <a:lstStyle/>
        <a:p>
          <a:pPr algn="ctr"/>
          <a:endParaRPr lang="es-ES" sz="2000" b="1"/>
        </a:p>
      </dgm:t>
    </dgm:pt>
    <dgm:pt modelId="{FC9541EA-09D3-4B4D-B6D3-D4AAA0988E95}">
      <dgm:prSet custT="1"/>
      <dgm:spPr/>
      <dgm:t>
        <a:bodyPr/>
        <a:lstStyle/>
        <a:p>
          <a:pPr algn="ctr"/>
          <a:r>
            <a:rPr lang="en" sz="2000" b="1" dirty="0">
              <a:latin typeface="Tamil Bible" pitchFamily="2" charset="0"/>
            </a:rPr>
            <a:t>kW fd;dj;ij fhl;l kdJs;stu;fs;</a:t>
          </a:r>
        </a:p>
      </dgm:t>
    </dgm:pt>
    <dgm:pt modelId="{ED5F9B2C-A389-4D6B-9148-E614532A087C}" type="parTrans" cxnId="{6B5953C9-F52B-452E-8EC9-D84D55DC71FE}">
      <dgm:prSet/>
      <dgm:spPr/>
      <dgm:t>
        <a:bodyPr/>
        <a:lstStyle/>
        <a:p>
          <a:pPr algn="ctr"/>
          <a:endParaRPr lang="es-ES" sz="2000" b="1"/>
        </a:p>
      </dgm:t>
    </dgm:pt>
    <dgm:pt modelId="{FCFAB097-2C8E-43CD-9F37-7D21FAA7EADF}" type="sibTrans" cxnId="{6B5953C9-F52B-452E-8EC9-D84D55DC71FE}">
      <dgm:prSet/>
      <dgm:spPr/>
      <dgm:t>
        <a:bodyPr/>
        <a:lstStyle/>
        <a:p>
          <a:pPr algn="ctr"/>
          <a:endParaRPr lang="es-ES" sz="2000" b="1"/>
        </a:p>
      </dgm:t>
    </dgm:pt>
    <dgm:pt modelId="{88C2659B-16AC-4B2D-ACED-7BFB6255A381}">
      <dgm:prSet custT="1"/>
      <dgm:spPr/>
      <dgm:t>
        <a:bodyPr/>
        <a:lstStyle/>
        <a:p>
          <a:pPr algn="ctr"/>
          <a:r>
            <a:rPr lang="en" sz="2000" b="1" dirty="0">
              <a:latin typeface="Tamil Bible" pitchFamily="2" charset="0"/>
            </a:rPr>
            <a:t>rj;JUf;fis rpNefpg;gtu;fs;</a:t>
          </a:r>
        </a:p>
      </dgm:t>
    </dgm:pt>
    <dgm:pt modelId="{5195A564-F9BB-44A2-A962-23880D5CABA3}" type="parTrans" cxnId="{EEEF31AC-EF37-4285-B6D8-725F77B39EC1}">
      <dgm:prSet/>
      <dgm:spPr/>
      <dgm:t>
        <a:bodyPr/>
        <a:lstStyle/>
        <a:p>
          <a:pPr algn="ctr"/>
          <a:endParaRPr lang="es-ES" sz="2000" b="1"/>
        </a:p>
      </dgm:t>
    </dgm:pt>
    <dgm:pt modelId="{313D6F82-1B20-4EC5-BE3A-D8CB4923DC62}" type="sibTrans" cxnId="{EEEF31AC-EF37-4285-B6D8-725F77B39EC1}">
      <dgm:prSet/>
      <dgm:spPr/>
      <dgm:t>
        <a:bodyPr/>
        <a:lstStyle/>
        <a:p>
          <a:pPr algn="ctr"/>
          <a:endParaRPr lang="es-ES" sz="2000" b="1"/>
        </a:p>
      </dgm:t>
    </dgm:pt>
    <dgm:pt modelId="{65AB6D04-64CF-4933-ABF1-17D72569A0A2}">
      <dgm:prSet custT="1"/>
      <dgm:spPr/>
      <dgm:t>
        <a:bodyPr/>
        <a:lstStyle/>
        <a:p>
          <a:pPr algn="ctr"/>
          <a:r>
            <a:rPr lang="en-US" sz="2000" b="1" dirty="0">
              <a:latin typeface="Tamil Bible" pitchFamily="2" charset="0"/>
            </a:rPr>
            <a:t>j</a:t>
          </a:r>
          <a:r>
            <a:rPr lang="en" sz="2000" b="1" dirty="0">
              <a:latin typeface="Tamil Bible" pitchFamily="2" charset="0"/>
            </a:rPr>
            <a:t>d;id rgpg;gtu;fis MrPu;tjpg;gtu;fs;</a:t>
          </a:r>
        </a:p>
      </dgm:t>
    </dgm:pt>
    <dgm:pt modelId="{9F2EB5F9-770E-4E39-9F20-B2F6B8EDECFD}" type="parTrans" cxnId="{9EA4A4DE-CAF2-4B3B-9E60-2CC28482E203}">
      <dgm:prSet/>
      <dgm:spPr/>
      <dgm:t>
        <a:bodyPr/>
        <a:lstStyle/>
        <a:p>
          <a:pPr algn="ctr"/>
          <a:endParaRPr lang="es-ES" sz="2000" b="1"/>
        </a:p>
      </dgm:t>
    </dgm:pt>
    <dgm:pt modelId="{CE8210AD-BEEE-415A-B09A-3ED1E6471210}" type="sibTrans" cxnId="{9EA4A4DE-CAF2-4B3B-9E60-2CC28482E203}">
      <dgm:prSet/>
      <dgm:spPr/>
      <dgm:t>
        <a:bodyPr/>
        <a:lstStyle/>
        <a:p>
          <a:pPr algn="ctr"/>
          <a:endParaRPr lang="es-ES" sz="2000" b="1"/>
        </a:p>
      </dgm:t>
    </dgm:pt>
    <dgm:pt modelId="{71415572-3F06-43FD-AF3A-62F0268DAE82}">
      <dgm:prSet custT="1"/>
      <dgm:spPr/>
      <dgm:t>
        <a:bodyPr/>
        <a:lstStyle/>
        <a:p>
          <a:pPr algn="ctr"/>
          <a:r>
            <a:rPr lang="en-US" sz="2000" b="1" dirty="0">
              <a:latin typeface="Tamil Bible" pitchFamily="2" charset="0"/>
            </a:rPr>
            <a:t>j</a:t>
          </a:r>
          <a:r>
            <a:rPr lang="en" sz="2000" b="1" dirty="0">
              <a:latin typeface="Tamil Bible" pitchFamily="2" charset="0"/>
            </a:rPr>
            <a:t>d;id gifg;gtu;fSf;F ed;ik nra;gtu;fs;</a:t>
          </a:r>
        </a:p>
      </dgm:t>
    </dgm:pt>
    <dgm:pt modelId="{168EC5DC-AB6A-4162-825E-E8B6CB07170B}" type="parTrans" cxnId="{35BCEE4B-0E69-4132-8DD7-79884799304C}">
      <dgm:prSet/>
      <dgm:spPr/>
      <dgm:t>
        <a:bodyPr/>
        <a:lstStyle/>
        <a:p>
          <a:pPr algn="ctr"/>
          <a:endParaRPr lang="es-ES" sz="2000" b="1"/>
        </a:p>
      </dgm:t>
    </dgm:pt>
    <dgm:pt modelId="{7A66C399-C624-4476-91F6-C10806C8273B}" type="sibTrans" cxnId="{35BCEE4B-0E69-4132-8DD7-79884799304C}">
      <dgm:prSet/>
      <dgm:spPr/>
      <dgm:t>
        <a:bodyPr/>
        <a:lstStyle/>
        <a:p>
          <a:pPr algn="ctr"/>
          <a:endParaRPr lang="es-ES" sz="2000" b="1"/>
        </a:p>
      </dgm:t>
    </dgm:pt>
    <dgm:pt modelId="{D2F464B4-954F-4219-94F5-21662D79ED25}">
      <dgm:prSet custT="1"/>
      <dgm:spPr/>
      <dgm:t>
        <a:bodyPr/>
        <a:lstStyle/>
        <a:p>
          <a:pPr algn="ctr"/>
          <a:r>
            <a:rPr lang="en" sz="2000" b="1" dirty="0">
              <a:latin typeface="Tamil Bible" pitchFamily="2" charset="0"/>
            </a:rPr>
            <a:t>md;ghfTk; G+uz rw;FzuhfTk; ,Ug;gtu;fs;</a:t>
          </a:r>
        </a:p>
      </dgm:t>
    </dgm:pt>
    <dgm:pt modelId="{18B8846A-6DC5-464A-A5C1-B9AC6E856FE1}" type="parTrans" cxnId="{6C86464C-5D2C-4003-892E-04044E01599E}">
      <dgm:prSet/>
      <dgm:spPr/>
      <dgm:t>
        <a:bodyPr/>
        <a:lstStyle/>
        <a:p>
          <a:pPr algn="ctr"/>
          <a:endParaRPr lang="es-ES" sz="2000" b="1"/>
        </a:p>
      </dgm:t>
    </dgm:pt>
    <dgm:pt modelId="{247481BE-38DA-469F-B226-48D02587187D}" type="sibTrans" cxnId="{6C86464C-5D2C-4003-892E-04044E01599E}">
      <dgm:prSet/>
      <dgm:spPr/>
      <dgm:t>
        <a:bodyPr/>
        <a:lstStyle/>
        <a:p>
          <a:pPr algn="ctr"/>
          <a:endParaRPr lang="es-ES" sz="2000" b="1"/>
        </a:p>
      </dgm:t>
    </dgm:pt>
    <dgm:pt modelId="{682FCB04-7312-4496-A84F-C363591B97C4}">
      <dgm:prSet custT="1"/>
      <dgm:spPr/>
      <dgm:t>
        <a:bodyPr/>
        <a:lstStyle/>
        <a:p>
          <a:pPr algn="ctr"/>
          <a:r>
            <a:rPr lang="en" sz="2000" b="1" dirty="0">
              <a:latin typeface="Tamil Bible" pitchFamily="2" charset="0"/>
            </a:rPr>
            <a:t>jho;ikahfTk; ,uf;fkhfTk; ,Ug;gtu;fs;</a:t>
          </a:r>
        </a:p>
      </dgm:t>
    </dgm:pt>
    <dgm:pt modelId="{4D87F9FE-2313-48D4-AE76-0F40C09F5CD0}" type="parTrans" cxnId="{B7928130-F3A0-4334-87AB-66B9E9343237}">
      <dgm:prSet/>
      <dgm:spPr/>
      <dgm:t>
        <a:bodyPr/>
        <a:lstStyle/>
        <a:p>
          <a:pPr algn="ctr"/>
          <a:endParaRPr lang="es-ES" sz="2000" b="1"/>
        </a:p>
      </dgm:t>
    </dgm:pt>
    <dgm:pt modelId="{458A540D-2C31-4884-ACA8-242E7B538E6F}" type="sibTrans" cxnId="{B7928130-F3A0-4334-87AB-66B9E9343237}">
      <dgm:prSet/>
      <dgm:spPr/>
      <dgm:t>
        <a:bodyPr/>
        <a:lstStyle/>
        <a:p>
          <a:pPr algn="ctr"/>
          <a:endParaRPr lang="es-ES" sz="2000" b="1"/>
        </a:p>
      </dgm:t>
    </dgm:pt>
    <dgm:pt modelId="{FB1E1859-8FBE-4DD6-82E8-81B64BEEDDA5}">
      <dgm:prSet custT="1"/>
      <dgm:spPr/>
      <dgm:t>
        <a:bodyPr/>
        <a:lstStyle/>
        <a:p>
          <a:pPr algn="ctr"/>
          <a:r>
            <a:rPr lang="en" sz="2000" b="1" dirty="0">
              <a:latin typeface="Tamil Bible" pitchFamily="2" charset="0"/>
            </a:rPr>
            <a:t>Nghd;Nwhu;</a:t>
          </a:r>
          <a:r>
            <a:rPr lang="en" sz="2000" b="1" dirty="0"/>
            <a:t>.</a:t>
          </a:r>
        </a:p>
      </dgm:t>
    </dgm:pt>
    <dgm:pt modelId="{728FBF30-8970-4281-A383-8EA77F45ABEE}" type="parTrans" cxnId="{6D9CBE62-A2CE-4840-B5C6-39C5994598A8}">
      <dgm:prSet/>
      <dgm:spPr/>
      <dgm:t>
        <a:bodyPr/>
        <a:lstStyle/>
        <a:p>
          <a:pPr algn="ctr"/>
          <a:endParaRPr lang="es-ES" sz="2000" b="1"/>
        </a:p>
      </dgm:t>
    </dgm:pt>
    <dgm:pt modelId="{EDB0BE47-1340-4E6F-90F5-74C689C324AF}" type="sibTrans" cxnId="{6D9CBE62-A2CE-4840-B5C6-39C5994598A8}">
      <dgm:prSet/>
      <dgm:spPr/>
      <dgm:t>
        <a:bodyPr/>
        <a:lstStyle/>
        <a:p>
          <a:pPr algn="ctr"/>
          <a:endParaRPr lang="es-ES" sz="2000" b="1"/>
        </a:p>
      </dgm:t>
    </dgm:pt>
    <dgm:pt modelId="{73BF0226-4A21-4FE6-92BB-08621B8D8FC8}" type="pres">
      <dgm:prSet presAssocID="{40D501E4-A89D-44DD-A5D9-F45136449A98}" presName="linear" presStyleCnt="0">
        <dgm:presLayoutVars>
          <dgm:animLvl val="lvl"/>
          <dgm:resizeHandles val="exact"/>
        </dgm:presLayoutVars>
      </dgm:prSet>
      <dgm:spPr/>
    </dgm:pt>
    <dgm:pt modelId="{F5281E67-1297-409F-A645-84E6F03B3DD8}" type="pres">
      <dgm:prSet presAssocID="{36BA3A60-13A5-412D-9739-8935AD8296BC}" presName="parentText" presStyleLbl="node1" presStyleIdx="0" presStyleCnt="13">
        <dgm:presLayoutVars>
          <dgm:chMax val="0"/>
          <dgm:bulletEnabled val="1"/>
        </dgm:presLayoutVars>
      </dgm:prSet>
      <dgm:spPr/>
    </dgm:pt>
    <dgm:pt modelId="{B5139A84-2976-4E3B-A385-29524E9568B4}" type="pres">
      <dgm:prSet presAssocID="{5453CCD2-38B8-46B0-897E-6EDF6D6C4C96}" presName="spacer" presStyleCnt="0"/>
      <dgm:spPr/>
    </dgm:pt>
    <dgm:pt modelId="{CF7405FA-29A5-4AC8-81EA-015E145AB192}" type="pres">
      <dgm:prSet presAssocID="{D605189D-BA28-4D95-B0D4-FAEA89698C6F}" presName="parentText" presStyleLbl="node1" presStyleIdx="1" presStyleCnt="13">
        <dgm:presLayoutVars>
          <dgm:chMax val="0"/>
          <dgm:bulletEnabled val="1"/>
        </dgm:presLayoutVars>
      </dgm:prSet>
      <dgm:spPr/>
    </dgm:pt>
    <dgm:pt modelId="{7CBAD807-D24E-449E-9A04-20875F6FE86D}" type="pres">
      <dgm:prSet presAssocID="{71FF53E8-22D3-4146-8EF5-0EA74779D3BD}" presName="spacer" presStyleCnt="0"/>
      <dgm:spPr/>
    </dgm:pt>
    <dgm:pt modelId="{A79F61FF-67C8-4E94-A7F4-EF124B0472CE}" type="pres">
      <dgm:prSet presAssocID="{7DF6EDBB-D664-4DC8-BF4E-2E32B04511AD}" presName="parentText" presStyleLbl="node1" presStyleIdx="2" presStyleCnt="13">
        <dgm:presLayoutVars>
          <dgm:chMax val="0"/>
          <dgm:bulletEnabled val="1"/>
        </dgm:presLayoutVars>
      </dgm:prSet>
      <dgm:spPr/>
    </dgm:pt>
    <dgm:pt modelId="{D338AA61-7410-4663-8F92-97E05BA63920}" type="pres">
      <dgm:prSet presAssocID="{B6F5BE15-E2BA-46EF-A36D-3511AAEE5383}" presName="spacer" presStyleCnt="0"/>
      <dgm:spPr/>
    </dgm:pt>
    <dgm:pt modelId="{1B20B733-CB77-40DA-9183-28D7BCA4FFD3}" type="pres">
      <dgm:prSet presAssocID="{0C77043D-B92D-4613-9434-AD71AA278509}" presName="parentText" presStyleLbl="node1" presStyleIdx="3" presStyleCnt="13">
        <dgm:presLayoutVars>
          <dgm:chMax val="0"/>
          <dgm:bulletEnabled val="1"/>
        </dgm:presLayoutVars>
      </dgm:prSet>
      <dgm:spPr/>
    </dgm:pt>
    <dgm:pt modelId="{B9789031-38EF-46C1-A879-0CE5EB9957F5}" type="pres">
      <dgm:prSet presAssocID="{02D51A73-BD9A-46A8-90C6-CF8785A85DBF}" presName="spacer" presStyleCnt="0"/>
      <dgm:spPr/>
    </dgm:pt>
    <dgm:pt modelId="{11CD8606-9A25-41B4-BD22-9840D73DAD43}" type="pres">
      <dgm:prSet presAssocID="{DF9B35FD-7D71-49CE-8CFC-5F90B261DD32}" presName="parentText" presStyleLbl="node1" presStyleIdx="4" presStyleCnt="13">
        <dgm:presLayoutVars>
          <dgm:chMax val="0"/>
          <dgm:bulletEnabled val="1"/>
        </dgm:presLayoutVars>
      </dgm:prSet>
      <dgm:spPr/>
    </dgm:pt>
    <dgm:pt modelId="{49F5283D-269D-42C6-9CAD-F346429ED7E4}" type="pres">
      <dgm:prSet presAssocID="{3088DD00-82DF-4425-980A-8CAC4800BD61}" presName="spacer" presStyleCnt="0"/>
      <dgm:spPr/>
    </dgm:pt>
    <dgm:pt modelId="{0017A204-F19F-40B4-90D9-23A7DA14A727}" type="pres">
      <dgm:prSet presAssocID="{A40E33E1-D6BA-4F36-8C08-B30F4D704593}" presName="parentText" presStyleLbl="node1" presStyleIdx="5" presStyleCnt="13">
        <dgm:presLayoutVars>
          <dgm:chMax val="0"/>
          <dgm:bulletEnabled val="1"/>
        </dgm:presLayoutVars>
      </dgm:prSet>
      <dgm:spPr/>
    </dgm:pt>
    <dgm:pt modelId="{28494305-189D-4E78-9155-562C5C95D16F}" type="pres">
      <dgm:prSet presAssocID="{21994283-99FB-4B3E-A592-14F14C32FA1E}" presName="spacer" presStyleCnt="0"/>
      <dgm:spPr/>
    </dgm:pt>
    <dgm:pt modelId="{C504EBED-2F60-4EB8-B9BD-90F2F5E8998B}" type="pres">
      <dgm:prSet presAssocID="{FC9541EA-09D3-4B4D-B6D3-D4AAA0988E95}" presName="parentText" presStyleLbl="node1" presStyleIdx="6" presStyleCnt="13">
        <dgm:presLayoutVars>
          <dgm:chMax val="0"/>
          <dgm:bulletEnabled val="1"/>
        </dgm:presLayoutVars>
      </dgm:prSet>
      <dgm:spPr/>
    </dgm:pt>
    <dgm:pt modelId="{551FC1AB-8B76-4208-B6EC-E1FAD38E0247}" type="pres">
      <dgm:prSet presAssocID="{FCFAB097-2C8E-43CD-9F37-7D21FAA7EADF}" presName="spacer" presStyleCnt="0"/>
      <dgm:spPr/>
    </dgm:pt>
    <dgm:pt modelId="{FB3B242C-B012-4820-983A-469EDDD96845}" type="pres">
      <dgm:prSet presAssocID="{88C2659B-16AC-4B2D-ACED-7BFB6255A381}" presName="parentText" presStyleLbl="node1" presStyleIdx="7" presStyleCnt="13">
        <dgm:presLayoutVars>
          <dgm:chMax val="0"/>
          <dgm:bulletEnabled val="1"/>
        </dgm:presLayoutVars>
      </dgm:prSet>
      <dgm:spPr/>
    </dgm:pt>
    <dgm:pt modelId="{7974318F-326D-40F3-BA2C-10558B8B3CF2}" type="pres">
      <dgm:prSet presAssocID="{313D6F82-1B20-4EC5-BE3A-D8CB4923DC62}" presName="spacer" presStyleCnt="0"/>
      <dgm:spPr/>
    </dgm:pt>
    <dgm:pt modelId="{A0131B4B-270C-496D-855B-7EA2741A0492}" type="pres">
      <dgm:prSet presAssocID="{65AB6D04-64CF-4933-ABF1-17D72569A0A2}" presName="parentText" presStyleLbl="node1" presStyleIdx="8" presStyleCnt="13">
        <dgm:presLayoutVars>
          <dgm:chMax val="0"/>
          <dgm:bulletEnabled val="1"/>
        </dgm:presLayoutVars>
      </dgm:prSet>
      <dgm:spPr/>
    </dgm:pt>
    <dgm:pt modelId="{F5408351-A06F-4BCB-A883-3326736D3694}" type="pres">
      <dgm:prSet presAssocID="{CE8210AD-BEEE-415A-B09A-3ED1E6471210}" presName="spacer" presStyleCnt="0"/>
      <dgm:spPr/>
    </dgm:pt>
    <dgm:pt modelId="{CEAA776C-8B24-4DC1-B312-AB0E31048D47}" type="pres">
      <dgm:prSet presAssocID="{71415572-3F06-43FD-AF3A-62F0268DAE82}" presName="parentText" presStyleLbl="node1" presStyleIdx="9" presStyleCnt="13">
        <dgm:presLayoutVars>
          <dgm:chMax val="0"/>
          <dgm:bulletEnabled val="1"/>
        </dgm:presLayoutVars>
      </dgm:prSet>
      <dgm:spPr/>
    </dgm:pt>
    <dgm:pt modelId="{BD29FA2F-17E9-44B5-9479-C9283E243BBE}" type="pres">
      <dgm:prSet presAssocID="{7A66C399-C624-4476-91F6-C10806C8273B}" presName="spacer" presStyleCnt="0"/>
      <dgm:spPr/>
    </dgm:pt>
    <dgm:pt modelId="{B4020DE7-C031-47F9-8BF7-26F150AE38EA}" type="pres">
      <dgm:prSet presAssocID="{D2F464B4-954F-4219-94F5-21662D79ED25}" presName="parentText" presStyleLbl="node1" presStyleIdx="10" presStyleCnt="13">
        <dgm:presLayoutVars>
          <dgm:chMax val="0"/>
          <dgm:bulletEnabled val="1"/>
        </dgm:presLayoutVars>
      </dgm:prSet>
      <dgm:spPr/>
    </dgm:pt>
    <dgm:pt modelId="{AEC1FBBB-6745-41E2-99E4-C22636848F71}" type="pres">
      <dgm:prSet presAssocID="{247481BE-38DA-469F-B226-48D02587187D}" presName="spacer" presStyleCnt="0"/>
      <dgm:spPr/>
    </dgm:pt>
    <dgm:pt modelId="{1866F153-6C31-41A7-B10F-4C46FA2B11A6}" type="pres">
      <dgm:prSet presAssocID="{682FCB04-7312-4496-A84F-C363591B97C4}" presName="parentText" presStyleLbl="node1" presStyleIdx="11" presStyleCnt="13">
        <dgm:presLayoutVars>
          <dgm:chMax val="0"/>
          <dgm:bulletEnabled val="1"/>
        </dgm:presLayoutVars>
      </dgm:prSet>
      <dgm:spPr/>
    </dgm:pt>
    <dgm:pt modelId="{A6CD4460-CCCF-4248-832B-B9B90CB7E40E}" type="pres">
      <dgm:prSet presAssocID="{458A540D-2C31-4884-ACA8-242E7B538E6F}" presName="spacer" presStyleCnt="0"/>
      <dgm:spPr/>
    </dgm:pt>
    <dgm:pt modelId="{9CAAA3BE-A63B-46CC-BAB5-05A28116553D}" type="pres">
      <dgm:prSet presAssocID="{FB1E1859-8FBE-4DD6-82E8-81B64BEEDDA5}" presName="parentText" presStyleLbl="node1" presStyleIdx="12" presStyleCnt="13">
        <dgm:presLayoutVars>
          <dgm:chMax val="0"/>
          <dgm:bulletEnabled val="1"/>
        </dgm:presLayoutVars>
      </dgm:prSet>
      <dgm:spPr/>
    </dgm:pt>
  </dgm:ptLst>
  <dgm:cxnLst>
    <dgm:cxn modelId="{CDD5D008-E236-4712-8245-1E94CADB0DE9}" type="presOf" srcId="{36BA3A60-13A5-412D-9739-8935AD8296BC}" destId="{F5281E67-1297-409F-A645-84E6F03B3DD8}" srcOrd="0" destOrd="0" presId="urn:microsoft.com/office/officeart/2005/8/layout/vList2"/>
    <dgm:cxn modelId="{E6BD2B0B-9C38-4DC6-B2D9-19AEF89E9DF2}" type="presOf" srcId="{FC9541EA-09D3-4B4D-B6D3-D4AAA0988E95}" destId="{C504EBED-2F60-4EB8-B9BD-90F2F5E8998B}" srcOrd="0" destOrd="0" presId="urn:microsoft.com/office/officeart/2005/8/layout/vList2"/>
    <dgm:cxn modelId="{7D8E7330-7DD8-4220-BCBA-A7134DCC57A7}" type="presOf" srcId="{88C2659B-16AC-4B2D-ACED-7BFB6255A381}" destId="{FB3B242C-B012-4820-983A-469EDDD96845}" srcOrd="0" destOrd="0" presId="urn:microsoft.com/office/officeart/2005/8/layout/vList2"/>
    <dgm:cxn modelId="{B7928130-F3A0-4334-87AB-66B9E9343237}" srcId="{40D501E4-A89D-44DD-A5D9-F45136449A98}" destId="{682FCB04-7312-4496-A84F-C363591B97C4}" srcOrd="11" destOrd="0" parTransId="{4D87F9FE-2313-48D4-AE76-0F40C09F5CD0}" sibTransId="{458A540D-2C31-4884-ACA8-242E7B538E6F}"/>
    <dgm:cxn modelId="{C39A0233-F98C-43E8-A73B-EA1635221353}" type="presOf" srcId="{40D501E4-A89D-44DD-A5D9-F45136449A98}" destId="{73BF0226-4A21-4FE6-92BB-08621B8D8FC8}" srcOrd="0" destOrd="0" presId="urn:microsoft.com/office/officeart/2005/8/layout/vList2"/>
    <dgm:cxn modelId="{8209D037-5AFC-462C-9D4B-C8C633B4971B}" type="presOf" srcId="{FB1E1859-8FBE-4DD6-82E8-81B64BEEDDA5}" destId="{9CAAA3BE-A63B-46CC-BAB5-05A28116553D}" srcOrd="0" destOrd="0" presId="urn:microsoft.com/office/officeart/2005/8/layout/vList2"/>
    <dgm:cxn modelId="{6D9CBE62-A2CE-4840-B5C6-39C5994598A8}" srcId="{40D501E4-A89D-44DD-A5D9-F45136449A98}" destId="{FB1E1859-8FBE-4DD6-82E8-81B64BEEDDA5}" srcOrd="12" destOrd="0" parTransId="{728FBF30-8970-4281-A383-8EA77F45ABEE}" sibTransId="{EDB0BE47-1340-4E6F-90F5-74C689C324AF}"/>
    <dgm:cxn modelId="{35BCEE4B-0E69-4132-8DD7-79884799304C}" srcId="{40D501E4-A89D-44DD-A5D9-F45136449A98}" destId="{71415572-3F06-43FD-AF3A-62F0268DAE82}" srcOrd="9" destOrd="0" parTransId="{168EC5DC-AB6A-4162-825E-E8B6CB07170B}" sibTransId="{7A66C399-C624-4476-91F6-C10806C8273B}"/>
    <dgm:cxn modelId="{6C86464C-5D2C-4003-892E-04044E01599E}" srcId="{40D501E4-A89D-44DD-A5D9-F45136449A98}" destId="{D2F464B4-954F-4219-94F5-21662D79ED25}" srcOrd="10" destOrd="0" parTransId="{18B8846A-6DC5-464A-A5C1-B9AC6E856FE1}" sibTransId="{247481BE-38DA-469F-B226-48D02587187D}"/>
    <dgm:cxn modelId="{B1410D78-69C8-41BD-9AEA-A9686F053657}" srcId="{40D501E4-A89D-44DD-A5D9-F45136449A98}" destId="{0C77043D-B92D-4613-9434-AD71AA278509}" srcOrd="3" destOrd="0" parTransId="{507C165F-88C2-4507-8FD1-51B6D5EE46AD}" sibTransId="{02D51A73-BD9A-46A8-90C6-CF8785A85DBF}"/>
    <dgm:cxn modelId="{61BC2E7E-C882-4CD4-9D1A-33EB86769DAF}" type="presOf" srcId="{D2F464B4-954F-4219-94F5-21662D79ED25}" destId="{B4020DE7-C031-47F9-8BF7-26F150AE38EA}" srcOrd="0" destOrd="0" presId="urn:microsoft.com/office/officeart/2005/8/layout/vList2"/>
    <dgm:cxn modelId="{5B9D177F-44F0-48B3-A866-B2E7B67E1744}" srcId="{40D501E4-A89D-44DD-A5D9-F45136449A98}" destId="{7DF6EDBB-D664-4DC8-BF4E-2E32B04511AD}" srcOrd="2" destOrd="0" parTransId="{C5B11A01-51AE-47BD-9E62-2477FC472E28}" sibTransId="{B6F5BE15-E2BA-46EF-A36D-3511AAEE5383}"/>
    <dgm:cxn modelId="{B5580280-BDFE-40F4-BF46-9BD4B8346686}" type="presOf" srcId="{A40E33E1-D6BA-4F36-8C08-B30F4D704593}" destId="{0017A204-F19F-40B4-90D9-23A7DA14A727}" srcOrd="0" destOrd="0" presId="urn:microsoft.com/office/officeart/2005/8/layout/vList2"/>
    <dgm:cxn modelId="{4C2B8294-9DBC-46A6-AEA3-6AB5ACC4C76C}" srcId="{40D501E4-A89D-44DD-A5D9-F45136449A98}" destId="{DF9B35FD-7D71-49CE-8CFC-5F90B261DD32}" srcOrd="4" destOrd="0" parTransId="{97BC9C92-5AB0-40E2-8AEA-048EE30420C6}" sibTransId="{3088DD00-82DF-4425-980A-8CAC4800BD61}"/>
    <dgm:cxn modelId="{8A783597-94CB-4457-B4B1-2DC71CB7AA95}" type="presOf" srcId="{DF9B35FD-7D71-49CE-8CFC-5F90B261DD32}" destId="{11CD8606-9A25-41B4-BD22-9840D73DAD43}" srcOrd="0" destOrd="0" presId="urn:microsoft.com/office/officeart/2005/8/layout/vList2"/>
    <dgm:cxn modelId="{8ED1479A-64D9-4C2E-97D2-B99E86147DCB}" type="presOf" srcId="{65AB6D04-64CF-4933-ABF1-17D72569A0A2}" destId="{A0131B4B-270C-496D-855B-7EA2741A0492}" srcOrd="0" destOrd="0" presId="urn:microsoft.com/office/officeart/2005/8/layout/vList2"/>
    <dgm:cxn modelId="{924B6AA5-5F4F-4835-AA2A-E5F6A8758700}" type="presOf" srcId="{D605189D-BA28-4D95-B0D4-FAEA89698C6F}" destId="{CF7405FA-29A5-4AC8-81EA-015E145AB192}" srcOrd="0" destOrd="0" presId="urn:microsoft.com/office/officeart/2005/8/layout/vList2"/>
    <dgm:cxn modelId="{EEEF31AC-EF37-4285-B6D8-725F77B39EC1}" srcId="{40D501E4-A89D-44DD-A5D9-F45136449A98}" destId="{88C2659B-16AC-4B2D-ACED-7BFB6255A381}" srcOrd="7" destOrd="0" parTransId="{5195A564-F9BB-44A2-A962-23880D5CABA3}" sibTransId="{313D6F82-1B20-4EC5-BE3A-D8CB4923DC62}"/>
    <dgm:cxn modelId="{FF5BE0C3-B9BC-4B3B-AD7A-385A6BC058D0}" type="presOf" srcId="{7DF6EDBB-D664-4DC8-BF4E-2E32B04511AD}" destId="{A79F61FF-67C8-4E94-A7F4-EF124B0472CE}" srcOrd="0" destOrd="0" presId="urn:microsoft.com/office/officeart/2005/8/layout/vList2"/>
    <dgm:cxn modelId="{C3864CC5-8BCD-44A0-895A-E7E454A5673F}" srcId="{40D501E4-A89D-44DD-A5D9-F45136449A98}" destId="{D605189D-BA28-4D95-B0D4-FAEA89698C6F}" srcOrd="1" destOrd="0" parTransId="{F7205F0F-C09D-45B8-A090-1D9CF58D8401}" sibTransId="{71FF53E8-22D3-4146-8EF5-0EA74779D3BD}"/>
    <dgm:cxn modelId="{6B5953C9-F52B-452E-8EC9-D84D55DC71FE}" srcId="{40D501E4-A89D-44DD-A5D9-F45136449A98}" destId="{FC9541EA-09D3-4B4D-B6D3-D4AAA0988E95}" srcOrd="6" destOrd="0" parTransId="{ED5F9B2C-A389-4D6B-9148-E614532A087C}" sibTransId="{FCFAB097-2C8E-43CD-9F37-7D21FAA7EADF}"/>
    <dgm:cxn modelId="{5214E0D3-7177-482D-B192-86C1CF077F5F}" type="presOf" srcId="{71415572-3F06-43FD-AF3A-62F0268DAE82}" destId="{CEAA776C-8B24-4DC1-B312-AB0E31048D47}" srcOrd="0" destOrd="0" presId="urn:microsoft.com/office/officeart/2005/8/layout/vList2"/>
    <dgm:cxn modelId="{9EA4A4DE-CAF2-4B3B-9E60-2CC28482E203}" srcId="{40D501E4-A89D-44DD-A5D9-F45136449A98}" destId="{65AB6D04-64CF-4933-ABF1-17D72569A0A2}" srcOrd="8" destOrd="0" parTransId="{9F2EB5F9-770E-4E39-9F20-B2F6B8EDECFD}" sibTransId="{CE8210AD-BEEE-415A-B09A-3ED1E6471210}"/>
    <dgm:cxn modelId="{ADEEA3E9-8C2E-4545-B7E5-101DF72D31D2}" type="presOf" srcId="{682FCB04-7312-4496-A84F-C363591B97C4}" destId="{1866F153-6C31-41A7-B10F-4C46FA2B11A6}" srcOrd="0" destOrd="0" presId="urn:microsoft.com/office/officeart/2005/8/layout/vList2"/>
    <dgm:cxn modelId="{546F5CF6-2191-4798-9A44-818E6A460A79}" srcId="{40D501E4-A89D-44DD-A5D9-F45136449A98}" destId="{A40E33E1-D6BA-4F36-8C08-B30F4D704593}" srcOrd="5" destOrd="0" parTransId="{483EB769-6997-45AA-AC8F-9989A1DEF1CC}" sibTransId="{21994283-99FB-4B3E-A592-14F14C32FA1E}"/>
    <dgm:cxn modelId="{85020EF7-1496-40CF-9716-610702B17C12}" srcId="{40D501E4-A89D-44DD-A5D9-F45136449A98}" destId="{36BA3A60-13A5-412D-9739-8935AD8296BC}" srcOrd="0" destOrd="0" parTransId="{BC65A720-0404-4A25-9D85-24D34C97B14D}" sibTransId="{5453CCD2-38B8-46B0-897E-6EDF6D6C4C96}"/>
    <dgm:cxn modelId="{AA6BA2F9-5695-41EC-AEB4-E4C18488C6CB}" type="presOf" srcId="{0C77043D-B92D-4613-9434-AD71AA278509}" destId="{1B20B733-CB77-40DA-9183-28D7BCA4FFD3}" srcOrd="0" destOrd="0" presId="urn:microsoft.com/office/officeart/2005/8/layout/vList2"/>
    <dgm:cxn modelId="{75F7E92B-BD01-4FCA-BA3E-31DA924E8207}" type="presParOf" srcId="{73BF0226-4A21-4FE6-92BB-08621B8D8FC8}" destId="{F5281E67-1297-409F-A645-84E6F03B3DD8}" srcOrd="0" destOrd="0" presId="urn:microsoft.com/office/officeart/2005/8/layout/vList2"/>
    <dgm:cxn modelId="{2F379F9D-787A-44DB-A40C-AC9A2FAD02EB}" type="presParOf" srcId="{73BF0226-4A21-4FE6-92BB-08621B8D8FC8}" destId="{B5139A84-2976-4E3B-A385-29524E9568B4}" srcOrd="1" destOrd="0" presId="urn:microsoft.com/office/officeart/2005/8/layout/vList2"/>
    <dgm:cxn modelId="{AB5CDC6C-1347-45EA-8AEC-90A6D17BC5AC}" type="presParOf" srcId="{73BF0226-4A21-4FE6-92BB-08621B8D8FC8}" destId="{CF7405FA-29A5-4AC8-81EA-015E145AB192}" srcOrd="2" destOrd="0" presId="urn:microsoft.com/office/officeart/2005/8/layout/vList2"/>
    <dgm:cxn modelId="{1D0C3FA4-7B66-4C8F-8F18-8A69F7C68B7E}" type="presParOf" srcId="{73BF0226-4A21-4FE6-92BB-08621B8D8FC8}" destId="{7CBAD807-D24E-449E-9A04-20875F6FE86D}" srcOrd="3" destOrd="0" presId="urn:microsoft.com/office/officeart/2005/8/layout/vList2"/>
    <dgm:cxn modelId="{52944399-62A2-488A-BD78-AA50EA3EFF76}" type="presParOf" srcId="{73BF0226-4A21-4FE6-92BB-08621B8D8FC8}" destId="{A79F61FF-67C8-4E94-A7F4-EF124B0472CE}" srcOrd="4" destOrd="0" presId="urn:microsoft.com/office/officeart/2005/8/layout/vList2"/>
    <dgm:cxn modelId="{1FC76B99-1F05-4B15-8677-02094AAC2F27}" type="presParOf" srcId="{73BF0226-4A21-4FE6-92BB-08621B8D8FC8}" destId="{D338AA61-7410-4663-8F92-97E05BA63920}" srcOrd="5" destOrd="0" presId="urn:microsoft.com/office/officeart/2005/8/layout/vList2"/>
    <dgm:cxn modelId="{628475F1-D7DB-49F2-A08F-71E41258F859}" type="presParOf" srcId="{73BF0226-4A21-4FE6-92BB-08621B8D8FC8}" destId="{1B20B733-CB77-40DA-9183-28D7BCA4FFD3}" srcOrd="6" destOrd="0" presId="urn:microsoft.com/office/officeart/2005/8/layout/vList2"/>
    <dgm:cxn modelId="{76226514-A1AC-478D-80EE-E56469434717}" type="presParOf" srcId="{73BF0226-4A21-4FE6-92BB-08621B8D8FC8}" destId="{B9789031-38EF-46C1-A879-0CE5EB9957F5}" srcOrd="7" destOrd="0" presId="urn:microsoft.com/office/officeart/2005/8/layout/vList2"/>
    <dgm:cxn modelId="{53CEEF0C-2B08-4632-97D7-7919CCD0799C}" type="presParOf" srcId="{73BF0226-4A21-4FE6-92BB-08621B8D8FC8}" destId="{11CD8606-9A25-41B4-BD22-9840D73DAD43}" srcOrd="8" destOrd="0" presId="urn:microsoft.com/office/officeart/2005/8/layout/vList2"/>
    <dgm:cxn modelId="{6E845550-4F78-433F-9EDC-D1D435026134}" type="presParOf" srcId="{73BF0226-4A21-4FE6-92BB-08621B8D8FC8}" destId="{49F5283D-269D-42C6-9CAD-F346429ED7E4}" srcOrd="9" destOrd="0" presId="urn:microsoft.com/office/officeart/2005/8/layout/vList2"/>
    <dgm:cxn modelId="{06F031DF-34F8-4C01-A70A-8CFF8109CBC3}" type="presParOf" srcId="{73BF0226-4A21-4FE6-92BB-08621B8D8FC8}" destId="{0017A204-F19F-40B4-90D9-23A7DA14A727}" srcOrd="10" destOrd="0" presId="urn:microsoft.com/office/officeart/2005/8/layout/vList2"/>
    <dgm:cxn modelId="{BDAF642E-3A41-4439-B734-C557D12175DD}" type="presParOf" srcId="{73BF0226-4A21-4FE6-92BB-08621B8D8FC8}" destId="{28494305-189D-4E78-9155-562C5C95D16F}" srcOrd="11" destOrd="0" presId="urn:microsoft.com/office/officeart/2005/8/layout/vList2"/>
    <dgm:cxn modelId="{EB2862C7-91AC-46F1-A708-D41D5D9C615E}" type="presParOf" srcId="{73BF0226-4A21-4FE6-92BB-08621B8D8FC8}" destId="{C504EBED-2F60-4EB8-B9BD-90F2F5E8998B}" srcOrd="12" destOrd="0" presId="urn:microsoft.com/office/officeart/2005/8/layout/vList2"/>
    <dgm:cxn modelId="{5620A74D-62A1-43AA-948C-91C2DE7476C3}" type="presParOf" srcId="{73BF0226-4A21-4FE6-92BB-08621B8D8FC8}" destId="{551FC1AB-8B76-4208-B6EC-E1FAD38E0247}" srcOrd="13" destOrd="0" presId="urn:microsoft.com/office/officeart/2005/8/layout/vList2"/>
    <dgm:cxn modelId="{60433A68-559D-41F1-B734-94298D601FD4}" type="presParOf" srcId="{73BF0226-4A21-4FE6-92BB-08621B8D8FC8}" destId="{FB3B242C-B012-4820-983A-469EDDD96845}" srcOrd="14" destOrd="0" presId="urn:microsoft.com/office/officeart/2005/8/layout/vList2"/>
    <dgm:cxn modelId="{5937924A-C25C-4EE7-A236-EB5941CFE3B7}" type="presParOf" srcId="{73BF0226-4A21-4FE6-92BB-08621B8D8FC8}" destId="{7974318F-326D-40F3-BA2C-10558B8B3CF2}" srcOrd="15" destOrd="0" presId="urn:microsoft.com/office/officeart/2005/8/layout/vList2"/>
    <dgm:cxn modelId="{3F9D8C58-2A14-4A0B-9FD3-3ED4EA7F036F}" type="presParOf" srcId="{73BF0226-4A21-4FE6-92BB-08621B8D8FC8}" destId="{A0131B4B-270C-496D-855B-7EA2741A0492}" srcOrd="16" destOrd="0" presId="urn:microsoft.com/office/officeart/2005/8/layout/vList2"/>
    <dgm:cxn modelId="{A5DE4411-E8DA-4511-BD23-CA573051BC11}" type="presParOf" srcId="{73BF0226-4A21-4FE6-92BB-08621B8D8FC8}" destId="{F5408351-A06F-4BCB-A883-3326736D3694}" srcOrd="17" destOrd="0" presId="urn:microsoft.com/office/officeart/2005/8/layout/vList2"/>
    <dgm:cxn modelId="{B86CF628-3024-4B1D-90C9-F5022696678B}" type="presParOf" srcId="{73BF0226-4A21-4FE6-92BB-08621B8D8FC8}" destId="{CEAA776C-8B24-4DC1-B312-AB0E31048D47}" srcOrd="18" destOrd="0" presId="urn:microsoft.com/office/officeart/2005/8/layout/vList2"/>
    <dgm:cxn modelId="{522E9168-39D7-43AF-B788-920EBDBDB4B6}" type="presParOf" srcId="{73BF0226-4A21-4FE6-92BB-08621B8D8FC8}" destId="{BD29FA2F-17E9-44B5-9479-C9283E243BBE}" srcOrd="19" destOrd="0" presId="urn:microsoft.com/office/officeart/2005/8/layout/vList2"/>
    <dgm:cxn modelId="{214F0BDA-17E1-484E-9D07-AAF25C56021D}" type="presParOf" srcId="{73BF0226-4A21-4FE6-92BB-08621B8D8FC8}" destId="{B4020DE7-C031-47F9-8BF7-26F150AE38EA}" srcOrd="20" destOrd="0" presId="urn:microsoft.com/office/officeart/2005/8/layout/vList2"/>
    <dgm:cxn modelId="{CD965997-9AE0-499D-9257-6B6D286804EA}" type="presParOf" srcId="{73BF0226-4A21-4FE6-92BB-08621B8D8FC8}" destId="{AEC1FBBB-6745-41E2-99E4-C22636848F71}" srcOrd="21" destOrd="0" presId="urn:microsoft.com/office/officeart/2005/8/layout/vList2"/>
    <dgm:cxn modelId="{46F9860A-8200-46ED-9474-D1ABE8624FDB}" type="presParOf" srcId="{73BF0226-4A21-4FE6-92BB-08621B8D8FC8}" destId="{1866F153-6C31-41A7-B10F-4C46FA2B11A6}" srcOrd="22" destOrd="0" presId="urn:microsoft.com/office/officeart/2005/8/layout/vList2"/>
    <dgm:cxn modelId="{1C44C537-A7A4-4465-87E6-F8267499A185}" type="presParOf" srcId="{73BF0226-4A21-4FE6-92BB-08621B8D8FC8}" destId="{A6CD4460-CCCF-4248-832B-B9B90CB7E40E}" srcOrd="23" destOrd="0" presId="urn:microsoft.com/office/officeart/2005/8/layout/vList2"/>
    <dgm:cxn modelId="{567DE4B1-B8DF-4E0D-9D07-7C38CFE5DC17}" type="presParOf" srcId="{73BF0226-4A21-4FE6-92BB-08621B8D8FC8}" destId="{9CAAA3BE-A63B-46CC-BAB5-05A28116553D}" srcOrd="2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E88046-A194-415E-8A92-A3662C26B427}">
      <dsp:nvSpPr>
        <dsp:cNvPr id="0" name=""/>
        <dsp:cNvSpPr/>
      </dsp:nvSpPr>
      <dsp:spPr>
        <a:xfrm>
          <a:off x="350852" y="684"/>
          <a:ext cx="2231996" cy="448364"/>
        </a:xfrm>
        <a:prstGeom prst="roundRect">
          <a:avLst>
            <a:gd name="adj" fmla="val 10000"/>
          </a:avLst>
        </a:prstGeom>
        <a:solidFill>
          <a:srgbClr val="00B05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Njfj;ij tpl;L gpupjy;</a:t>
          </a:r>
        </a:p>
      </dsp:txBody>
      <dsp:txXfrm>
        <a:off x="363984" y="13816"/>
        <a:ext cx="2205732" cy="422100"/>
      </dsp:txXfrm>
    </dsp:sp>
    <dsp:sp modelId="{10A9572C-7F60-4466-8174-9ED95DEE32E9}">
      <dsp:nvSpPr>
        <dsp:cNvPr id="0" name=""/>
        <dsp:cNvSpPr/>
      </dsp:nvSpPr>
      <dsp:spPr>
        <a:xfrm rot="5400000">
          <a:off x="1382782" y="460258"/>
          <a:ext cx="168136" cy="201764"/>
        </a:xfrm>
        <a:prstGeom prst="rightArrow">
          <a:avLst>
            <a:gd name="adj1" fmla="val 60000"/>
            <a:gd name="adj2" fmla="val 50000"/>
          </a:avLst>
        </a:prstGeom>
        <a:solidFill>
          <a:srgbClr val="00E668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>
            <a:solidFill>
              <a:schemeClr val="tx1"/>
            </a:solidFill>
          </a:endParaRPr>
        </a:p>
      </dsp:txBody>
      <dsp:txXfrm rot="-5400000">
        <a:off x="1406322" y="477072"/>
        <a:ext cx="121058" cy="117695"/>
      </dsp:txXfrm>
    </dsp:sp>
    <dsp:sp modelId="{128B0986-78E7-436E-BDAD-33EA69DEFAB2}">
      <dsp:nvSpPr>
        <dsp:cNvPr id="0" name=""/>
        <dsp:cNvSpPr/>
      </dsp:nvSpPr>
      <dsp:spPr>
        <a:xfrm>
          <a:off x="350852" y="673232"/>
          <a:ext cx="2231996" cy="448364"/>
        </a:xfrm>
        <a:prstGeom prst="roundRect">
          <a:avLst>
            <a:gd name="adj" fmla="val 10000"/>
          </a:avLst>
        </a:prstGeom>
        <a:solidFill>
          <a:schemeClr val="accent3">
            <a:lumMod val="60000"/>
            <a:lumOff val="4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schemeClr val="tx1"/>
              </a:solidFill>
              <a:latin typeface="Tamil Bible" pitchFamily="2" charset="0"/>
            </a:rPr>
            <a:t>fpwp];JTlNd ,Uj;jy;</a:t>
          </a:r>
        </a:p>
      </dsp:txBody>
      <dsp:txXfrm>
        <a:off x="363984" y="686364"/>
        <a:ext cx="2205732" cy="4221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E88046-A194-415E-8A92-A3662C26B427}">
      <dsp:nvSpPr>
        <dsp:cNvPr id="0" name=""/>
        <dsp:cNvSpPr/>
      </dsp:nvSpPr>
      <dsp:spPr>
        <a:xfrm>
          <a:off x="280934" y="684"/>
          <a:ext cx="2951998" cy="448364"/>
        </a:xfrm>
        <a:prstGeom prst="roundRect">
          <a:avLst>
            <a:gd name="adj" fmla="val 10000"/>
          </a:avLst>
        </a:prstGeom>
        <a:solidFill>
          <a:srgbClr val="009AD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ruPuj;jpy; gpioj;jpUj;jy;</a:t>
          </a:r>
        </a:p>
      </dsp:txBody>
      <dsp:txXfrm>
        <a:off x="294066" y="13816"/>
        <a:ext cx="2925734" cy="422100"/>
      </dsp:txXfrm>
    </dsp:sp>
    <dsp:sp modelId="{10A9572C-7F60-4466-8174-9ED95DEE32E9}">
      <dsp:nvSpPr>
        <dsp:cNvPr id="0" name=""/>
        <dsp:cNvSpPr/>
      </dsp:nvSpPr>
      <dsp:spPr>
        <a:xfrm rot="5400000">
          <a:off x="1672865" y="460258"/>
          <a:ext cx="168136" cy="201764"/>
        </a:xfrm>
        <a:prstGeom prst="rightArrow">
          <a:avLst>
            <a:gd name="adj1" fmla="val 60000"/>
            <a:gd name="adj2" fmla="val 50000"/>
          </a:avLst>
        </a:prstGeom>
        <a:solidFill>
          <a:srgbClr val="5DD5FF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>
            <a:solidFill>
              <a:schemeClr val="tx1"/>
            </a:solidFill>
          </a:endParaRPr>
        </a:p>
      </dsp:txBody>
      <dsp:txXfrm rot="-5400000">
        <a:off x="1696405" y="477072"/>
        <a:ext cx="121058" cy="117695"/>
      </dsp:txXfrm>
    </dsp:sp>
    <dsp:sp modelId="{128B0986-78E7-436E-BDAD-33EA69DEFAB2}">
      <dsp:nvSpPr>
        <dsp:cNvPr id="0" name=""/>
        <dsp:cNvSpPr/>
      </dsp:nvSpPr>
      <dsp:spPr>
        <a:xfrm>
          <a:off x="280934" y="673232"/>
          <a:ext cx="2951998" cy="448364"/>
        </a:xfrm>
        <a:prstGeom prst="roundRect">
          <a:avLst>
            <a:gd name="adj" fmla="val 10000"/>
          </a:avLst>
        </a:prstGeom>
        <a:solidFill>
          <a:schemeClr val="accent5">
            <a:lumMod val="20000"/>
            <a:lumOff val="8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tx1"/>
              </a:solidFill>
              <a:latin typeface="Tamil Bible" pitchFamily="2" charset="0"/>
            </a:rPr>
            <a:t>r</a:t>
          </a:r>
          <a:r>
            <a:rPr lang="en" sz="2000" b="1" kern="1200" dirty="0">
              <a:solidFill>
                <a:schemeClr val="tx1"/>
              </a:solidFill>
              <a:latin typeface="Tamil Bible" pitchFamily="2" charset="0"/>
            </a:rPr>
            <a:t>igf;F gpuNahdkhapUf;Fk;</a:t>
          </a:r>
        </a:p>
      </dsp:txBody>
      <dsp:txXfrm>
        <a:off x="294066" y="686364"/>
        <a:ext cx="2925734" cy="4221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281E67-1297-409F-A645-84E6F03B3DD8}">
      <dsp:nvSpPr>
        <dsp:cNvPr id="0" name=""/>
        <dsp:cNvSpPr/>
      </dsp:nvSpPr>
      <dsp:spPr>
        <a:xfrm>
          <a:off x="0" y="3868"/>
          <a:ext cx="4552336" cy="416808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latin typeface="Tamil Bible" pitchFamily="2" charset="0"/>
            </a:rPr>
            <a:t>Mtpapy; vspikAs;stu;fs;</a:t>
          </a:r>
        </a:p>
      </dsp:txBody>
      <dsp:txXfrm>
        <a:off x="20347" y="24215"/>
        <a:ext cx="4511642" cy="376114"/>
      </dsp:txXfrm>
    </dsp:sp>
    <dsp:sp modelId="{CF7405FA-29A5-4AC8-81EA-015E145AB192}">
      <dsp:nvSpPr>
        <dsp:cNvPr id="0" name=""/>
        <dsp:cNvSpPr/>
      </dsp:nvSpPr>
      <dsp:spPr>
        <a:xfrm>
          <a:off x="0" y="429550"/>
          <a:ext cx="4552336" cy="416808"/>
        </a:xfrm>
        <a:prstGeom prst="roundRect">
          <a:avLst/>
        </a:prstGeom>
        <a:solidFill>
          <a:schemeClr val="accent3">
            <a:hueOff val="600000"/>
            <a:satOff val="-3333"/>
            <a:lumOff val="-1667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latin typeface="Tamil Bible" pitchFamily="2" charset="0"/>
            </a:rPr>
            <a:t>rhe;jFzKs;stu;fs;</a:t>
          </a:r>
        </a:p>
      </dsp:txBody>
      <dsp:txXfrm>
        <a:off x="20347" y="449897"/>
        <a:ext cx="4511642" cy="376114"/>
      </dsp:txXfrm>
    </dsp:sp>
    <dsp:sp modelId="{A79F61FF-67C8-4E94-A7F4-EF124B0472CE}">
      <dsp:nvSpPr>
        <dsp:cNvPr id="0" name=""/>
        <dsp:cNvSpPr/>
      </dsp:nvSpPr>
      <dsp:spPr>
        <a:xfrm>
          <a:off x="0" y="855233"/>
          <a:ext cx="4552336" cy="416808"/>
        </a:xfrm>
        <a:prstGeom prst="roundRect">
          <a:avLst/>
        </a:prstGeom>
        <a:solidFill>
          <a:schemeClr val="accent3">
            <a:hueOff val="1200000"/>
            <a:satOff val="-6666"/>
            <a:lumOff val="-3334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latin typeface="Tamil Bible" pitchFamily="2" charset="0"/>
            </a:rPr>
            <a:t>ePjpapd; Nky; grpjhfk; cs;stu;fs;</a:t>
          </a:r>
        </a:p>
      </dsp:txBody>
      <dsp:txXfrm>
        <a:off x="20347" y="875580"/>
        <a:ext cx="4511642" cy="376114"/>
      </dsp:txXfrm>
    </dsp:sp>
    <dsp:sp modelId="{1B20B733-CB77-40DA-9183-28D7BCA4FFD3}">
      <dsp:nvSpPr>
        <dsp:cNvPr id="0" name=""/>
        <dsp:cNvSpPr/>
      </dsp:nvSpPr>
      <dsp:spPr>
        <a:xfrm>
          <a:off x="0" y="1280915"/>
          <a:ext cx="4552336" cy="416808"/>
        </a:xfrm>
        <a:prstGeom prst="roundRect">
          <a:avLst/>
        </a:prstGeom>
        <a:solidFill>
          <a:schemeClr val="accent3">
            <a:hueOff val="1800000"/>
            <a:satOff val="-9999"/>
            <a:lumOff val="-500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latin typeface="Tamil Bible" pitchFamily="2" charset="0"/>
            </a:rPr>
            <a:t>,uf;fKs;stu;fs;</a:t>
          </a:r>
        </a:p>
      </dsp:txBody>
      <dsp:txXfrm>
        <a:off x="20347" y="1301262"/>
        <a:ext cx="4511642" cy="376114"/>
      </dsp:txXfrm>
    </dsp:sp>
    <dsp:sp modelId="{11CD8606-9A25-41B4-BD22-9840D73DAD43}">
      <dsp:nvSpPr>
        <dsp:cNvPr id="0" name=""/>
        <dsp:cNvSpPr/>
      </dsp:nvSpPr>
      <dsp:spPr>
        <a:xfrm>
          <a:off x="0" y="1706597"/>
          <a:ext cx="4552336" cy="416808"/>
        </a:xfrm>
        <a:prstGeom prst="roundRect">
          <a:avLst/>
        </a:prstGeom>
        <a:solidFill>
          <a:schemeClr val="accent3">
            <a:hueOff val="2400000"/>
            <a:satOff val="-13332"/>
            <a:lumOff val="-6667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latin typeface="Tamil Bible" pitchFamily="2" charset="0"/>
            </a:rPr>
            <a:t>,Ujaj;jpy; Rj;jKs;stu;fs;</a:t>
          </a:r>
        </a:p>
      </dsp:txBody>
      <dsp:txXfrm>
        <a:off x="20347" y="1726944"/>
        <a:ext cx="4511642" cy="376114"/>
      </dsp:txXfrm>
    </dsp:sp>
    <dsp:sp modelId="{0017A204-F19F-40B4-90D9-23A7DA14A727}">
      <dsp:nvSpPr>
        <dsp:cNvPr id="0" name=""/>
        <dsp:cNvSpPr/>
      </dsp:nvSpPr>
      <dsp:spPr>
        <a:xfrm>
          <a:off x="0" y="2132280"/>
          <a:ext cx="4552336" cy="416808"/>
        </a:xfrm>
        <a:prstGeom prst="roundRect">
          <a:avLst/>
        </a:prstGeom>
        <a:solidFill>
          <a:schemeClr val="accent3">
            <a:hueOff val="3000000"/>
            <a:satOff val="-16665"/>
            <a:lumOff val="-8334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Tamil Bible" pitchFamily="2" charset="0"/>
            </a:rPr>
            <a:t>r</a:t>
          </a:r>
          <a:r>
            <a:rPr lang="en" sz="2000" b="1" kern="1200" dirty="0">
              <a:latin typeface="Tamil Bible" pitchFamily="2" charset="0"/>
            </a:rPr>
            <a:t>khjhdk; gz;Zfpwtu;fs;</a:t>
          </a:r>
        </a:p>
      </dsp:txBody>
      <dsp:txXfrm>
        <a:off x="20347" y="2152627"/>
        <a:ext cx="4511642" cy="376114"/>
      </dsp:txXfrm>
    </dsp:sp>
    <dsp:sp modelId="{C504EBED-2F60-4EB8-B9BD-90F2F5E8998B}">
      <dsp:nvSpPr>
        <dsp:cNvPr id="0" name=""/>
        <dsp:cNvSpPr/>
      </dsp:nvSpPr>
      <dsp:spPr>
        <a:xfrm>
          <a:off x="0" y="2557962"/>
          <a:ext cx="4552336" cy="416808"/>
        </a:xfrm>
        <a:prstGeom prst="roundRect">
          <a:avLst/>
        </a:prstGeom>
        <a:solidFill>
          <a:schemeClr val="accent3">
            <a:hueOff val="3600000"/>
            <a:satOff val="-19998"/>
            <a:lumOff val="-10001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latin typeface="Tamil Bible" pitchFamily="2" charset="0"/>
            </a:rPr>
            <a:t>kW fd;dj;ij fhl;l kdJs;stu;fs;</a:t>
          </a:r>
        </a:p>
      </dsp:txBody>
      <dsp:txXfrm>
        <a:off x="20347" y="2578309"/>
        <a:ext cx="4511642" cy="376114"/>
      </dsp:txXfrm>
    </dsp:sp>
    <dsp:sp modelId="{FB3B242C-B012-4820-983A-469EDDD96845}">
      <dsp:nvSpPr>
        <dsp:cNvPr id="0" name=""/>
        <dsp:cNvSpPr/>
      </dsp:nvSpPr>
      <dsp:spPr>
        <a:xfrm>
          <a:off x="0" y="2983644"/>
          <a:ext cx="4552336" cy="416808"/>
        </a:xfrm>
        <a:prstGeom prst="roundRect">
          <a:avLst/>
        </a:prstGeom>
        <a:solidFill>
          <a:schemeClr val="accent3">
            <a:hueOff val="4200000"/>
            <a:satOff val="-23332"/>
            <a:lumOff val="-11667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latin typeface="Tamil Bible" pitchFamily="2" charset="0"/>
            </a:rPr>
            <a:t>rj;JUf;fis rpNefpg;gtu;fs;</a:t>
          </a:r>
        </a:p>
      </dsp:txBody>
      <dsp:txXfrm>
        <a:off x="20347" y="3003991"/>
        <a:ext cx="4511642" cy="376114"/>
      </dsp:txXfrm>
    </dsp:sp>
    <dsp:sp modelId="{A0131B4B-270C-496D-855B-7EA2741A0492}">
      <dsp:nvSpPr>
        <dsp:cNvPr id="0" name=""/>
        <dsp:cNvSpPr/>
      </dsp:nvSpPr>
      <dsp:spPr>
        <a:xfrm>
          <a:off x="0" y="3409327"/>
          <a:ext cx="4552336" cy="416808"/>
        </a:xfrm>
        <a:prstGeom prst="roundRect">
          <a:avLst/>
        </a:prstGeom>
        <a:solidFill>
          <a:schemeClr val="accent3">
            <a:hueOff val="4800000"/>
            <a:satOff val="-26665"/>
            <a:lumOff val="-13334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Tamil Bible" pitchFamily="2" charset="0"/>
            </a:rPr>
            <a:t>j</a:t>
          </a:r>
          <a:r>
            <a:rPr lang="en" sz="2000" b="1" kern="1200" dirty="0">
              <a:latin typeface="Tamil Bible" pitchFamily="2" charset="0"/>
            </a:rPr>
            <a:t>d;id rgpg;gtu;fis MrPu;tjpg;gtu;fs;</a:t>
          </a:r>
        </a:p>
      </dsp:txBody>
      <dsp:txXfrm>
        <a:off x="20347" y="3429674"/>
        <a:ext cx="4511642" cy="376114"/>
      </dsp:txXfrm>
    </dsp:sp>
    <dsp:sp modelId="{CEAA776C-8B24-4DC1-B312-AB0E31048D47}">
      <dsp:nvSpPr>
        <dsp:cNvPr id="0" name=""/>
        <dsp:cNvSpPr/>
      </dsp:nvSpPr>
      <dsp:spPr>
        <a:xfrm>
          <a:off x="0" y="3835009"/>
          <a:ext cx="4552336" cy="416808"/>
        </a:xfrm>
        <a:prstGeom prst="roundRect">
          <a:avLst/>
        </a:prstGeom>
        <a:solidFill>
          <a:schemeClr val="accent3">
            <a:hueOff val="5400000"/>
            <a:satOff val="-29998"/>
            <a:lumOff val="-15001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Tamil Bible" pitchFamily="2" charset="0"/>
            </a:rPr>
            <a:t>j</a:t>
          </a:r>
          <a:r>
            <a:rPr lang="en" sz="2000" b="1" kern="1200" dirty="0">
              <a:latin typeface="Tamil Bible" pitchFamily="2" charset="0"/>
            </a:rPr>
            <a:t>d;id gifg;gtu;fSf;F ed;ik nra;gtu;fs;</a:t>
          </a:r>
        </a:p>
      </dsp:txBody>
      <dsp:txXfrm>
        <a:off x="20347" y="3855356"/>
        <a:ext cx="4511642" cy="376114"/>
      </dsp:txXfrm>
    </dsp:sp>
    <dsp:sp modelId="{B4020DE7-C031-47F9-8BF7-26F150AE38EA}">
      <dsp:nvSpPr>
        <dsp:cNvPr id="0" name=""/>
        <dsp:cNvSpPr/>
      </dsp:nvSpPr>
      <dsp:spPr>
        <a:xfrm>
          <a:off x="0" y="4260692"/>
          <a:ext cx="4552336" cy="416808"/>
        </a:xfrm>
        <a:prstGeom prst="roundRect">
          <a:avLst/>
        </a:prstGeom>
        <a:solidFill>
          <a:schemeClr val="accent3">
            <a:hueOff val="6000000"/>
            <a:satOff val="-33331"/>
            <a:lumOff val="-16668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latin typeface="Tamil Bible" pitchFamily="2" charset="0"/>
            </a:rPr>
            <a:t>md;ghfTk; G+uz rw;FzuhfTk; ,Ug;gtu;fs;</a:t>
          </a:r>
        </a:p>
      </dsp:txBody>
      <dsp:txXfrm>
        <a:off x="20347" y="4281039"/>
        <a:ext cx="4511642" cy="376114"/>
      </dsp:txXfrm>
    </dsp:sp>
    <dsp:sp modelId="{1866F153-6C31-41A7-B10F-4C46FA2B11A6}">
      <dsp:nvSpPr>
        <dsp:cNvPr id="0" name=""/>
        <dsp:cNvSpPr/>
      </dsp:nvSpPr>
      <dsp:spPr>
        <a:xfrm>
          <a:off x="0" y="4686374"/>
          <a:ext cx="4552336" cy="416808"/>
        </a:xfrm>
        <a:prstGeom prst="roundRect">
          <a:avLst/>
        </a:prstGeom>
        <a:solidFill>
          <a:schemeClr val="accent3">
            <a:hueOff val="6600000"/>
            <a:satOff val="-36664"/>
            <a:lumOff val="-18334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latin typeface="Tamil Bible" pitchFamily="2" charset="0"/>
            </a:rPr>
            <a:t>jho;ikahfTk; ,uf;fkhfTk; ,Ug;gtu;fs;</a:t>
          </a:r>
        </a:p>
      </dsp:txBody>
      <dsp:txXfrm>
        <a:off x="20347" y="4706721"/>
        <a:ext cx="4511642" cy="376114"/>
      </dsp:txXfrm>
    </dsp:sp>
    <dsp:sp modelId="{9CAAA3BE-A63B-46CC-BAB5-05A28116553D}">
      <dsp:nvSpPr>
        <dsp:cNvPr id="0" name=""/>
        <dsp:cNvSpPr/>
      </dsp:nvSpPr>
      <dsp:spPr>
        <a:xfrm>
          <a:off x="0" y="5112056"/>
          <a:ext cx="4552336" cy="416808"/>
        </a:xfrm>
        <a:prstGeom prst="roundRect">
          <a:avLst/>
        </a:prstGeom>
        <a:solidFill>
          <a:schemeClr val="accent3">
            <a:hueOff val="7200000"/>
            <a:satOff val="-39997"/>
            <a:lumOff val="-20001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latin typeface="Tamil Bible" pitchFamily="2" charset="0"/>
            </a:rPr>
            <a:t>Nghd;Nwhu;</a:t>
          </a:r>
          <a:r>
            <a:rPr lang="en" sz="2000" b="1" kern="1200" dirty="0"/>
            <a:t>.</a:t>
          </a:r>
        </a:p>
      </dsp:txBody>
      <dsp:txXfrm>
        <a:off x="20347" y="5132403"/>
        <a:ext cx="4511642" cy="3761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84BF5C-A3D2-176E-2E3D-648C463BE0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73DC589-E25C-B757-BE9E-0B1CEF0036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A1D0EE1-1712-2B36-2FDE-C42CCCC24E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E6A3A-F224-4FC7-B416-924F80EC68CF}" type="datetimeFigureOut">
              <a:rPr lang="es-ES" smtClean="0"/>
              <a:t>13/01/2026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4C0577B-D64D-AD0A-4BC2-031C60E98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E96DA50-5630-C44C-C57B-497146F9D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AA8CB-9CE6-43C1-A64D-9B53A11A10F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01327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4534CA-2FB8-8C91-4346-552889F944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AC93804-2F84-47B3-EDE3-8F9957ADEA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4D05AA6-4AA2-587E-B888-87FD3E49FC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E6A3A-F224-4FC7-B416-924F80EC68CF}" type="datetimeFigureOut">
              <a:rPr lang="es-ES" smtClean="0"/>
              <a:t>13/01/2026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34E5BDD-3E56-4A61-4266-3B4A90530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A611A76-2492-330C-1B88-762F822CB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AA8CB-9CE6-43C1-A64D-9B53A11A10F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61311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0DA6FA9-BE27-8FF7-6A3E-D7EFB1EE54E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2ED9946-6880-AD5C-B039-06C63D27BC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24FD675-9F57-0C66-040F-74977F96A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E6A3A-F224-4FC7-B416-924F80EC68CF}" type="datetimeFigureOut">
              <a:rPr lang="es-ES" smtClean="0"/>
              <a:t>13/01/2026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6A3722E-446C-A1FC-9FF1-6CDF687FA3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1C5AFF-DC78-F63C-9303-2A5E1A848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AA8CB-9CE6-43C1-A64D-9B53A11A10F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85634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6ACD53-015A-1B50-5619-1692E09713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194D81D-9BCE-BA18-A48F-DE4B1552A7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CE0CBD-0920-4381-A70F-6808DB8C7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13/01/2026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45BAE7-2D58-6EAC-494D-FA1663477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65C693-D397-8F01-E7DD-0EB2A3BBA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61758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0A532A-E4DA-6159-3570-C266082D6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709E60-A379-2E5F-E987-295173E18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5CF6E2-C3B0-A159-4DDC-E951511D0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13/01/2026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9F430B-693A-7FFF-3A49-482CEE4FC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5EBB4B-9EC6-E14B-C96E-6BCC9A4CF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08475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18DB00-0B81-2173-2715-117BD9970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025F0A-A287-AD90-5AED-69CB8A4D4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994869-D5A6-1E76-4F97-03AE078B5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13/01/2026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C74855-86CD-013E-5DA0-3F3C03F5F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37799E-69FD-45A5-3C99-9B994CF81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70265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BF5C7E-F16B-AD10-2C40-6FF8445B7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93D549-6727-1F01-FA69-9652A11CC5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C25C804-D858-A05C-639B-3F75AB120B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6A0D192-DE8D-5E90-CFE1-B31969129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13/01/2026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B3943E4-FE97-DA4C-EF0F-560BE5ABA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51E95C7-2EFD-2B8E-ADB3-7CA2A3E12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74213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B2E16D-05D6-743F-D22F-73907E729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F192FE9-1356-0580-E4D2-402CC21C2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890E71B-A63F-B96C-C918-D74A104F9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076C492-BB7A-DC45-B1DD-FABB183035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8DBB07C-72D4-023D-F525-B269406B83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26ABA5C-A219-4019-7B41-6336CD13A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13/01/2026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CF65710-F1E8-26EA-7106-E580EB4C3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9E6B9AA-21FA-72F1-4FA0-2C61B6BCB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38207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66274F-174A-D3C1-88CD-48175A6D4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42175ED-FFFC-EAD5-B176-B2732A010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13/01/2026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DBF41FE-87D2-6AB3-1323-3A324A822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95253C5-6CD5-994B-F84D-9A9CF624E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21923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98B9883-A442-E281-B077-F15129C84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13/01/2026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922A0E7-F30E-476A-307B-0A3CC76EA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038A671-C115-CCF9-13FE-C3D2627AC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579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CA609B-3B70-41AD-EA54-01F63977F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3D1BA2-207D-3382-968B-B2D06C592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B455BD7-E68C-900D-34C7-A20E34A561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50AEB5F-3ABC-FB7B-7E62-62927CCAB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13/01/2026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F13EFA3-06F7-1B21-7FD0-1CB9376B4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8F6CEC9-D47B-DA67-0ACA-96CBC10B4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80433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5B5976-487B-8F44-CE49-A7DE654A7C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FA23958-FE15-3E9D-E884-B8C4694FC4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59ACDFD-43B7-BAA4-E6FB-3375A8F45C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E6A3A-F224-4FC7-B416-924F80EC68CF}" type="datetimeFigureOut">
              <a:rPr lang="es-ES" smtClean="0"/>
              <a:t>13/01/2026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86B823D-A25E-13F2-33AD-3B767D8EAB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5D0FC61-2C1E-F4B1-0D7A-E9D30B3BA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AA8CB-9CE6-43C1-A64D-9B53A11A10F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97202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5C02CA-48CC-0A67-2119-4B28A9AA2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180754F-D385-7B3D-2A1C-81151224F9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3633B77-4BAB-F7EC-DA65-427328C78C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21ECEE-D50F-4F06-1D51-4E8B450F8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13/01/2026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0D9EA87-DD77-CE02-4973-53CA4DCA3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00E1D12-BC63-2DFB-2210-B7C1F2349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8499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1ADA4F-BCF4-94A7-A59A-A97950794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6FF65D5-C420-C901-4B68-31C018AD8D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75CC69-D6EC-2B6F-30A3-2D995B7E0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13/01/2026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D3CA59-A2E9-D243-8379-C3276A8F5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3BD7D6-3839-240F-E880-D567062ED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76784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2D2DBCC-35F2-F6AC-B749-524BFC2610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38D330E-4382-1AB7-BCC4-6FF4AB49B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95679D-B37D-516F-0111-DD7BCAF30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13/01/2026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C77A74-E560-F281-F898-FF724CE8A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30C324-E168-9E20-EFC3-9B18A847B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21629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21A79E-549A-C747-002E-734E321E66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2EB62AB-A3F6-9950-FFA6-51B96E3CDC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9D9BEF-2AF2-50CA-5D2C-60C18DA941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E6A3A-F224-4FC7-B416-924F80EC68CF}" type="datetimeFigureOut">
              <a:rPr lang="es-ES" smtClean="0"/>
              <a:t>13/01/2026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E2E6132-8D92-DD4A-13AC-09468D63EA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DFD30BC-1E3C-7235-A329-EF465C33B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AA8CB-9CE6-43C1-A64D-9B53A11A10F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78605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99BC26-2162-1210-E75B-A3D0DF81F2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70E3261-6A66-7E69-672F-52EC11733F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36F74B3-6BC3-DAF2-06C8-B0B000B88E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7BEE098-21AD-CD55-EEAD-C5FB6759BD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E6A3A-F224-4FC7-B416-924F80EC68CF}" type="datetimeFigureOut">
              <a:rPr lang="es-ES" smtClean="0"/>
              <a:t>13/01/2026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51361F1-531A-0E59-4C11-C64C7E4A56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62A67E4-D355-3D0C-379C-FE3596FAC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AA8CB-9CE6-43C1-A64D-9B53A11A10F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22356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8C20CD-C23A-82B7-DA20-5187B40532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2EF3A0E-25B2-B831-E937-23E1C7FD56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0589F94-ACCB-DBBF-2224-8AE348FADA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618FEC91-7920-CA97-99D9-0DDCEFBBF1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5BCDF17E-0FF6-8B34-E77D-2B64355859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A2B0D73C-1077-E1E4-80B2-DEFB818A65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E6A3A-F224-4FC7-B416-924F80EC68CF}" type="datetimeFigureOut">
              <a:rPr lang="es-ES" smtClean="0"/>
              <a:t>13/01/2026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D9D1D9D5-3254-0C0F-3C31-FCBFD7E6A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AC62E477-1EB1-B431-8234-A35047A67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AA8CB-9CE6-43C1-A64D-9B53A11A10F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55919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998641-A926-28F2-4F3B-0DD5E5BC75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AF17AA8-C1E7-52D0-3185-3C912393FD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E6A3A-F224-4FC7-B416-924F80EC68CF}" type="datetimeFigureOut">
              <a:rPr lang="es-ES" smtClean="0"/>
              <a:t>13/01/2026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6A5CB1B-BAEA-B808-7F77-9FF71A441A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E45435D-4696-15B2-9E8B-53FF97F74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AA8CB-9CE6-43C1-A64D-9B53A11A10F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31670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BD8A6756-EA25-C945-3472-AB1939B8D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E6A3A-F224-4FC7-B416-924F80EC68CF}" type="datetimeFigureOut">
              <a:rPr lang="es-ES" smtClean="0"/>
              <a:t>13/01/2026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27DD77D-BAAE-079A-E1F6-FA3545DE3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C52C64A-8BA1-D026-6698-EF9BEA72B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AA8CB-9CE6-43C1-A64D-9B53A11A10F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25073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0E0B7C-B9C4-77F6-AD9E-6A26B44B6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A361E91-CC33-3CEA-4B3B-A27D6EF3C2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3742D3D-A1FF-6EA7-CE47-DDA34D96C3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CA66E89-D434-00F1-08D4-4089E66B9F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E6A3A-F224-4FC7-B416-924F80EC68CF}" type="datetimeFigureOut">
              <a:rPr lang="es-ES" smtClean="0"/>
              <a:t>13/01/2026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B45C45A-4EA3-BDE7-6304-D4E0AE267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86062D2-B704-74F1-0A1B-30596BF054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AA8CB-9CE6-43C1-A64D-9B53A11A10F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22411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218472-746A-7759-4324-9AB84B2560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4A566080-FBC4-C077-A75A-CBFAAE9FC2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3DFB1F7-FC82-1CD3-76BE-2BC4CE42F8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F933A0C-56DD-D5E5-B36E-1CCEABE52B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E6A3A-F224-4FC7-B416-924F80EC68CF}" type="datetimeFigureOut">
              <a:rPr lang="es-ES" smtClean="0"/>
              <a:t>13/01/2026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873B61F-5B0A-85EE-01C8-E3C481C1F4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580A33A-82C4-1A2B-7DD8-0102602E07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AA8CB-9CE6-43C1-A64D-9B53A11A10F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8524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870CC23-57C3-E120-B38C-CAE1B63AA4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BAE8C79-C095-92CF-0BFE-46CC896989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5A0DD04-BC09-1C6B-C2FD-F191B7DFF3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47E6A3A-F224-4FC7-B416-924F80EC68CF}" type="datetimeFigureOut">
              <a:rPr lang="es-ES" smtClean="0"/>
              <a:t>13/01/2026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E039673-25FA-A0E6-E2AD-0D18255506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6E86EBF-5E0C-F021-F364-89689CFE78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BCAA8CB-9CE6-43C1-A64D-9B53A11A10F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0502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786E2ED-DCB2-E340-84AD-B30F0B252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5C67FD-3F5E-375F-C131-AD22879A5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AB6407-EA01-C876-EE0B-4C008A522D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2E8027-C3E3-4EBF-8ECC-94EC8C4D01B0}" type="datetimeFigureOut">
              <a:rPr lang="es-ES" smtClean="0"/>
              <a:t>13/01/2026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AB7995-E9C5-0E5A-9B3C-33AADB2E92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80D52C-4F34-D2AD-5FFB-DF23D09A8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03870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2.png"/><Relationship Id="rId3" Type="http://schemas.openxmlformats.org/officeDocument/2006/relationships/image" Target="../media/image4.jpeg"/><Relationship Id="rId7" Type="http://schemas.microsoft.com/office/2007/relationships/hdphoto" Target="../media/hdphoto1.wdp"/><Relationship Id="rId12" Type="http://schemas.microsoft.com/office/2007/relationships/hdphoto" Target="../media/hdphoto2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1.png"/><Relationship Id="rId5" Type="http://schemas.openxmlformats.org/officeDocument/2006/relationships/image" Target="../media/image6.png"/><Relationship Id="rId10" Type="http://schemas.openxmlformats.org/officeDocument/2006/relationships/image" Target="../media/image10.png"/><Relationship Id="rId4" Type="http://schemas.openxmlformats.org/officeDocument/2006/relationships/image" Target="../media/image5.jpeg"/><Relationship Id="rId9" Type="http://schemas.openxmlformats.org/officeDocument/2006/relationships/image" Target="../media/image9.png"/><Relationship Id="rId14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20.jpeg"/><Relationship Id="rId7" Type="http://schemas.microsoft.com/office/2007/relationships/hdphoto" Target="../media/hdphoto4.wdp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openxmlformats.org/officeDocument/2006/relationships/diagramColors" Target="../diagrams/colors2.xml"/><Relationship Id="rId3" Type="http://schemas.openxmlformats.org/officeDocument/2006/relationships/image" Target="../media/image26.jpeg"/><Relationship Id="rId7" Type="http://schemas.openxmlformats.org/officeDocument/2006/relationships/diagramColors" Target="../diagrams/colors1.xml"/><Relationship Id="rId12" Type="http://schemas.openxmlformats.org/officeDocument/2006/relationships/diagramQuickStyle" Target="../diagrams/quickStyle2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11" Type="http://schemas.openxmlformats.org/officeDocument/2006/relationships/diagramLayout" Target="../diagrams/layout2.xml"/><Relationship Id="rId5" Type="http://schemas.openxmlformats.org/officeDocument/2006/relationships/diagramLayout" Target="../diagrams/layout1.xml"/><Relationship Id="rId10" Type="http://schemas.openxmlformats.org/officeDocument/2006/relationships/diagramData" Target="../diagrams/data2.xml"/><Relationship Id="rId4" Type="http://schemas.openxmlformats.org/officeDocument/2006/relationships/diagramData" Target="../diagrams/data1.xml"/><Relationship Id="rId9" Type="http://schemas.openxmlformats.org/officeDocument/2006/relationships/image" Target="../media/image27.jpeg"/><Relationship Id="rId14" Type="http://schemas.microsoft.com/office/2007/relationships/diagramDrawing" Target="../diagrams/drawing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30.jpeg"/><Relationship Id="rId7" Type="http://schemas.openxmlformats.org/officeDocument/2006/relationships/diagramQuickStyle" Target="../diagrams/quickStyle3.xm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31.jpeg"/><Relationship Id="rId9" Type="http://schemas.microsoft.com/office/2007/relationships/diagramDrawing" Target="../diagrams/drawin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45B9581F-37D4-1B07-E991-9D968FABC924}"/>
              </a:ext>
            </a:extLst>
          </p:cNvPr>
          <p:cNvSpPr txBox="1"/>
          <p:nvPr/>
        </p:nvSpPr>
        <p:spPr>
          <a:xfrm>
            <a:off x="6410324" y="87631"/>
            <a:ext cx="3762375" cy="212365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ood" dir="t"/>
            </a:scene3d>
            <a:sp3d extrusionH="57150" contourW="25400">
              <a:bevelT h="25400" prst="softRound"/>
              <a:contourClr>
                <a:schemeClr val="bg1"/>
              </a:contourClr>
            </a:sp3d>
          </a:bodyPr>
          <a:lstStyle/>
          <a:p>
            <a:pPr algn="ctr"/>
            <a:r>
              <a:rPr lang="en" sz="6600" b="1" dirty="0">
                <a:ln w="9525">
                  <a:noFill/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2">
                      <a:lumMod val="75000"/>
                    </a:schemeClr>
                  </a:outerShdw>
                </a:effectLst>
                <a:latin typeface="Tamil Bible" pitchFamily="2" charset="0"/>
              </a:rPr>
              <a:t>[PtDk; kuzKk;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73A3C40-1FA1-28F6-83A6-D1B30970FC41}"/>
              </a:ext>
            </a:extLst>
          </p:cNvPr>
          <p:cNvSpPr txBox="1"/>
          <p:nvPr/>
        </p:nvSpPr>
        <p:spPr>
          <a:xfrm>
            <a:off x="10341429" y="5791200"/>
            <a:ext cx="17454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" b="1" dirty="0">
                <a:solidFill>
                  <a:srgbClr val="705248"/>
                </a:solidFill>
                <a:latin typeface="Tamil Bible" pitchFamily="2" charset="0"/>
              </a:rPr>
              <a:t>ghlk;</a:t>
            </a:r>
            <a:r>
              <a:rPr lang="en" b="1" dirty="0">
                <a:solidFill>
                  <a:srgbClr val="705248"/>
                </a:solidFill>
              </a:rPr>
              <a:t> 3     </a:t>
            </a:r>
            <a:r>
              <a:rPr lang="en" b="1" dirty="0">
                <a:solidFill>
                  <a:srgbClr val="705248"/>
                </a:solidFill>
                <a:latin typeface="Tamil Bible" pitchFamily="2" charset="0"/>
              </a:rPr>
              <a:t>[dtup</a:t>
            </a:r>
            <a:r>
              <a:rPr lang="en" b="1" dirty="0">
                <a:solidFill>
                  <a:srgbClr val="705248"/>
                </a:solidFill>
              </a:rPr>
              <a:t> 17,2026</a:t>
            </a:r>
          </a:p>
        </p:txBody>
      </p:sp>
    </p:spTree>
    <p:extLst>
      <p:ext uri="{BB962C8B-B14F-4D97-AF65-F5344CB8AC3E}">
        <p14:creationId xmlns:p14="http://schemas.microsoft.com/office/powerpoint/2010/main" val="3663956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42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ángulo 14">
            <a:extLst>
              <a:ext uri="{FF2B5EF4-FFF2-40B4-BE49-F238E27FC236}">
                <a16:creationId xmlns:a16="http://schemas.microsoft.com/office/drawing/2014/main" id="{5796C525-2524-4E06-2454-97EE290A3C0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420877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5963B97-6F90-2FB0-AA7E-750C4343FD01}"/>
              </a:ext>
            </a:extLst>
          </p:cNvPr>
          <p:cNvSpPr txBox="1"/>
          <p:nvPr/>
        </p:nvSpPr>
        <p:spPr>
          <a:xfrm>
            <a:off x="-1" y="-59003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"/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400" b="1" dirty="0" err="1">
                <a:ln/>
                <a:solidFill>
                  <a:schemeClr val="accent1"/>
                </a:solidFill>
                <a:latin typeface="Tamil Bible" pitchFamily="2" charset="0"/>
              </a:rPr>
              <a:t>RtpNr</a:t>
            </a:r>
            <a:r>
              <a:rPr lang="en-US" sz="4400" b="1" dirty="0">
                <a:ln/>
                <a:solidFill>
                  <a:schemeClr val="accent1"/>
                </a:solidFill>
                <a:latin typeface="Tamil Bible" pitchFamily="2" charset="0"/>
              </a:rPr>
              <a:t>\</a:t>
            </a:r>
            <a:r>
              <a:rPr lang="en-US" sz="4400" b="1" dirty="0" err="1">
                <a:ln/>
                <a:solidFill>
                  <a:schemeClr val="accent1"/>
                </a:solidFill>
                <a:latin typeface="Tamil Bible" pitchFamily="2" charset="0"/>
              </a:rPr>
              <a:t>j;jpw;fhf</a:t>
            </a:r>
            <a:r>
              <a:rPr lang="en-US" sz="4400" b="1" dirty="0">
                <a:ln/>
                <a:solidFill>
                  <a:schemeClr val="accent1"/>
                </a:solidFill>
                <a:latin typeface="Tamil Bible" pitchFamily="2" charset="0"/>
              </a:rPr>
              <a:t> ,</a:t>
            </a:r>
            <a:r>
              <a:rPr lang="en-US" sz="4400" b="1" dirty="0" err="1">
                <a:ln/>
                <a:solidFill>
                  <a:schemeClr val="accent1"/>
                </a:solidFill>
                <a:latin typeface="Tamil Bible" pitchFamily="2" charset="0"/>
              </a:rPr>
              <a:t>ize;J</a:t>
            </a:r>
            <a:r>
              <a:rPr lang="en-US" sz="4400" b="1" dirty="0">
                <a:ln/>
                <a:solidFill>
                  <a:schemeClr val="accent1"/>
                </a:solidFill>
                <a:latin typeface="Tamil Bible" pitchFamily="2" charset="0"/>
              </a:rPr>
              <a:t> </a:t>
            </a:r>
            <a:r>
              <a:rPr lang="en-US" sz="4400" b="1" dirty="0" err="1">
                <a:ln/>
                <a:solidFill>
                  <a:schemeClr val="accent1"/>
                </a:solidFill>
                <a:latin typeface="Tamil Bible" pitchFamily="2" charset="0"/>
              </a:rPr>
              <a:t>NghuhLjy</a:t>
            </a:r>
            <a:r>
              <a:rPr lang="en-US" sz="4400" b="1" dirty="0">
                <a:ln/>
                <a:solidFill>
                  <a:schemeClr val="accent1"/>
                </a:solidFill>
                <a:latin typeface="Tamil Bible" pitchFamily="2" charset="0"/>
              </a:rPr>
              <a:t>;</a:t>
            </a:r>
            <a:endParaRPr lang="en" sz="4400" b="1" dirty="0">
              <a:ln/>
              <a:solidFill>
                <a:schemeClr val="accent1"/>
              </a:solidFill>
              <a:latin typeface="Tamil Bible" pitchFamily="2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D4E9A76-6A13-DEE8-8AF4-252970561211}"/>
              </a:ext>
            </a:extLst>
          </p:cNvPr>
          <p:cNvSpPr txBox="1"/>
          <p:nvPr/>
        </p:nvSpPr>
        <p:spPr>
          <a:xfrm>
            <a:off x="279337" y="595810"/>
            <a:ext cx="1128730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rgbClr val="76483F"/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rgbClr val="76483F"/>
                </a:solidFill>
                <a:latin typeface="Tamil Bible" pitchFamily="2" charset="0"/>
              </a:rPr>
              <a:t>ehd</a:t>
            </a:r>
            <a:r>
              <a:rPr lang="en-US" b="1" dirty="0">
                <a:solidFill>
                  <a:srgbClr val="76483F"/>
                </a:solidFill>
                <a:latin typeface="Tamil Bible" pitchFamily="2" charset="0"/>
              </a:rPr>
              <a:t>; </a:t>
            </a:r>
            <a:r>
              <a:rPr lang="en-US" b="1" dirty="0" err="1">
                <a:solidFill>
                  <a:srgbClr val="76483F"/>
                </a:solidFill>
                <a:latin typeface="Tamil Bible" pitchFamily="2" charset="0"/>
              </a:rPr>
              <a:t>te;J</a:t>
            </a:r>
            <a:r>
              <a:rPr lang="en-US" b="1" dirty="0">
                <a:solidFill>
                  <a:srgbClr val="76483F"/>
                </a:solidFill>
                <a:latin typeface="Tamil Bible" pitchFamily="2" charset="0"/>
              </a:rPr>
              <a:t> </a:t>
            </a:r>
            <a:r>
              <a:rPr lang="en-US" b="1" dirty="0" err="1">
                <a:solidFill>
                  <a:srgbClr val="76483F"/>
                </a:solidFill>
                <a:latin typeface="Tamil Bible" pitchFamily="2" charset="0"/>
              </a:rPr>
              <a:t>cq;fisf</a:t>
            </a:r>
            <a:r>
              <a:rPr lang="en-US" b="1" dirty="0">
                <a:solidFill>
                  <a:srgbClr val="76483F"/>
                </a:solidFill>
                <a:latin typeface="Tamil Bible" pitchFamily="2" charset="0"/>
              </a:rPr>
              <a:t>; </a:t>
            </a:r>
            <a:r>
              <a:rPr lang="en-US" b="1" dirty="0" err="1">
                <a:solidFill>
                  <a:srgbClr val="76483F"/>
                </a:solidFill>
                <a:latin typeface="Tamil Bible" pitchFamily="2" charset="0"/>
              </a:rPr>
              <a:t>fz;lhYk</a:t>
            </a:r>
            <a:r>
              <a:rPr lang="en-US" b="1" dirty="0">
                <a:solidFill>
                  <a:srgbClr val="76483F"/>
                </a:solidFill>
                <a:latin typeface="Tamil Bible" pitchFamily="2" charset="0"/>
              </a:rPr>
              <a:t>;&gt; </a:t>
            </a:r>
            <a:r>
              <a:rPr lang="en-US" b="1" dirty="0" err="1">
                <a:solidFill>
                  <a:srgbClr val="76483F"/>
                </a:solidFill>
                <a:latin typeface="Tamil Bible" pitchFamily="2" charset="0"/>
              </a:rPr>
              <a:t>ehd</a:t>
            </a:r>
            <a:r>
              <a:rPr lang="en-US" b="1" dirty="0">
                <a:solidFill>
                  <a:srgbClr val="76483F"/>
                </a:solidFill>
                <a:latin typeface="Tamil Bible" pitchFamily="2" charset="0"/>
              </a:rPr>
              <a:t>; </a:t>
            </a:r>
            <a:r>
              <a:rPr lang="en-US" b="1" dirty="0" err="1">
                <a:solidFill>
                  <a:srgbClr val="76483F"/>
                </a:solidFill>
                <a:latin typeface="Tamil Bible" pitchFamily="2" charset="0"/>
              </a:rPr>
              <a:t>tuhkypUe;jhYk</a:t>
            </a:r>
            <a:r>
              <a:rPr lang="en-US" b="1" dirty="0">
                <a:solidFill>
                  <a:srgbClr val="76483F"/>
                </a:solidFill>
                <a:latin typeface="Tamil Bible" pitchFamily="2" charset="0"/>
              </a:rPr>
              <a:t>;&gt; </a:t>
            </a:r>
            <a:r>
              <a:rPr lang="en-US" b="1" dirty="0" err="1">
                <a:solidFill>
                  <a:srgbClr val="76483F"/>
                </a:solidFill>
                <a:latin typeface="Tamil Bible" pitchFamily="2" charset="0"/>
              </a:rPr>
              <a:t>ePq;fs</a:t>
            </a:r>
            <a:r>
              <a:rPr lang="en-US" b="1" dirty="0">
                <a:solidFill>
                  <a:srgbClr val="76483F"/>
                </a:solidFill>
                <a:latin typeface="Tamil Bible" pitchFamily="2" charset="0"/>
              </a:rPr>
              <a:t>; </a:t>
            </a:r>
            <a:r>
              <a:rPr lang="en-US" b="1" dirty="0" err="1">
                <a:solidFill>
                  <a:srgbClr val="76483F"/>
                </a:solidFill>
                <a:latin typeface="Tamil Bible" pitchFamily="2" charset="0"/>
              </a:rPr>
              <a:t>xNu</a:t>
            </a:r>
            <a:r>
              <a:rPr lang="en-US" b="1" dirty="0">
                <a:solidFill>
                  <a:srgbClr val="76483F"/>
                </a:solidFill>
                <a:latin typeface="Tamil Bible" pitchFamily="2" charset="0"/>
              </a:rPr>
              <a:t> </a:t>
            </a:r>
            <a:r>
              <a:rPr lang="en-US" b="1" dirty="0" err="1">
                <a:solidFill>
                  <a:srgbClr val="76483F"/>
                </a:solidFill>
                <a:latin typeface="Tamil Bible" pitchFamily="2" charset="0"/>
              </a:rPr>
              <a:t>MtpapNy</a:t>
            </a:r>
            <a:r>
              <a:rPr lang="en-US" b="1" dirty="0">
                <a:solidFill>
                  <a:srgbClr val="76483F"/>
                </a:solidFill>
                <a:latin typeface="Tamil Bible" pitchFamily="2" charset="0"/>
              </a:rPr>
              <a:t> </a:t>
            </a:r>
            <a:r>
              <a:rPr lang="en-US" b="1" dirty="0" err="1">
                <a:solidFill>
                  <a:srgbClr val="76483F"/>
                </a:solidFill>
                <a:latin typeface="Tamil Bible" pitchFamily="2" charset="0"/>
              </a:rPr>
              <a:t>cWjpaha</a:t>
            </a:r>
            <a:r>
              <a:rPr lang="en-US" b="1" dirty="0">
                <a:solidFill>
                  <a:srgbClr val="76483F"/>
                </a:solidFill>
                <a:latin typeface="Tamil Bible" pitchFamily="2" charset="0"/>
              </a:rPr>
              <a:t>; </a:t>
            </a:r>
            <a:r>
              <a:rPr lang="en-US" b="1" dirty="0" err="1">
                <a:solidFill>
                  <a:srgbClr val="76483F"/>
                </a:solidFill>
                <a:latin typeface="Tamil Bible" pitchFamily="2" charset="0"/>
              </a:rPr>
              <a:t>epd;W</a:t>
            </a:r>
            <a:r>
              <a:rPr lang="en-US" b="1" dirty="0">
                <a:solidFill>
                  <a:srgbClr val="76483F"/>
                </a:solidFill>
                <a:latin typeface="Tamil Bible" pitchFamily="2" charset="0"/>
              </a:rPr>
              <a:t>&gt; </a:t>
            </a:r>
            <a:r>
              <a:rPr lang="en-US" b="1" dirty="0" err="1">
                <a:solidFill>
                  <a:srgbClr val="76483F"/>
                </a:solidFill>
                <a:latin typeface="Tamil Bible" pitchFamily="2" charset="0"/>
              </a:rPr>
              <a:t>xNu</a:t>
            </a:r>
            <a:r>
              <a:rPr lang="en-US" b="1" dirty="0">
                <a:solidFill>
                  <a:srgbClr val="76483F"/>
                </a:solidFill>
                <a:latin typeface="Tamil Bible" pitchFamily="2" charset="0"/>
              </a:rPr>
              <a:t> </a:t>
            </a:r>
            <a:r>
              <a:rPr lang="en-US" b="1" dirty="0" err="1">
                <a:solidFill>
                  <a:srgbClr val="76483F"/>
                </a:solidFill>
                <a:latin typeface="Tamil Bible" pitchFamily="2" charset="0"/>
              </a:rPr>
              <a:t>Mj;JkhtpdhNy</a:t>
            </a:r>
            <a:r>
              <a:rPr lang="en-US" b="1" dirty="0">
                <a:solidFill>
                  <a:srgbClr val="76483F"/>
                </a:solidFill>
                <a:latin typeface="Tamil Bible" pitchFamily="2" charset="0"/>
              </a:rPr>
              <a:t> </a:t>
            </a:r>
            <a:r>
              <a:rPr lang="en-US" b="1" dirty="0" err="1">
                <a:solidFill>
                  <a:srgbClr val="76483F"/>
                </a:solidFill>
                <a:latin typeface="Tamil Bible" pitchFamily="2" charset="0"/>
              </a:rPr>
              <a:t>RtpNr</a:t>
            </a:r>
            <a:r>
              <a:rPr lang="en-US" b="1" dirty="0">
                <a:solidFill>
                  <a:srgbClr val="76483F"/>
                </a:solidFill>
                <a:latin typeface="Tamil Bible" pitchFamily="2" charset="0"/>
              </a:rPr>
              <a:t>\</a:t>
            </a:r>
            <a:r>
              <a:rPr lang="en-US" b="1" dirty="0" err="1">
                <a:solidFill>
                  <a:srgbClr val="76483F"/>
                </a:solidFill>
                <a:latin typeface="Tamil Bible" pitchFamily="2" charset="0"/>
              </a:rPr>
              <a:t>j;jpd</a:t>
            </a:r>
            <a:r>
              <a:rPr lang="en-US" b="1" dirty="0">
                <a:solidFill>
                  <a:srgbClr val="76483F"/>
                </a:solidFill>
                <a:latin typeface="Tamil Bible" pitchFamily="2" charset="0"/>
              </a:rPr>
              <a:t>; </a:t>
            </a:r>
            <a:r>
              <a:rPr lang="en-US" b="1" dirty="0" err="1">
                <a:solidFill>
                  <a:srgbClr val="76483F"/>
                </a:solidFill>
                <a:latin typeface="Tamil Bible" pitchFamily="2" charset="0"/>
              </a:rPr>
              <a:t>tpRthrj;jpw;fhff</a:t>
            </a:r>
            <a:r>
              <a:rPr lang="en-US" b="1" dirty="0">
                <a:solidFill>
                  <a:srgbClr val="76483F"/>
                </a:solidFill>
                <a:latin typeface="Tamil Bible" pitchFamily="2" charset="0"/>
              </a:rPr>
              <a:t>; $</a:t>
            </a:r>
            <a:r>
              <a:rPr lang="en-US" b="1" dirty="0" err="1">
                <a:solidFill>
                  <a:srgbClr val="76483F"/>
                </a:solidFill>
                <a:latin typeface="Tamil Bible" pitchFamily="2" charset="0"/>
              </a:rPr>
              <a:t>lg;Nghuhb</a:t>
            </a:r>
            <a:r>
              <a:rPr lang="en-US" b="1" dirty="0">
                <a:solidFill>
                  <a:srgbClr val="76483F"/>
                </a:solidFill>
                <a:latin typeface="Tamil Bible" pitchFamily="2" charset="0"/>
              </a:rPr>
              <a:t>&gt; </a:t>
            </a:r>
            <a:r>
              <a:rPr lang="en-US" b="1" dirty="0" err="1">
                <a:solidFill>
                  <a:srgbClr val="76483F"/>
                </a:solidFill>
                <a:latin typeface="Tamil Bible" pitchFamily="2" charset="0"/>
              </a:rPr>
              <a:t>vjph;f;fpwth;fshy</a:t>
            </a:r>
            <a:r>
              <a:rPr lang="en-US" b="1" dirty="0">
                <a:solidFill>
                  <a:srgbClr val="76483F"/>
                </a:solidFill>
                <a:latin typeface="Tamil Bible" pitchFamily="2" charset="0"/>
              </a:rPr>
              <a:t>; </a:t>
            </a:r>
            <a:r>
              <a:rPr lang="en-US" b="1" dirty="0" err="1">
                <a:solidFill>
                  <a:srgbClr val="76483F"/>
                </a:solidFill>
                <a:latin typeface="Tamil Bible" pitchFamily="2" charset="0"/>
              </a:rPr>
              <a:t>xd;wpYk</a:t>
            </a:r>
            <a:r>
              <a:rPr lang="en-US" b="1" dirty="0">
                <a:solidFill>
                  <a:srgbClr val="76483F"/>
                </a:solidFill>
                <a:latin typeface="Tamil Bible" pitchFamily="2" charset="0"/>
              </a:rPr>
              <a:t>; </a:t>
            </a:r>
            <a:r>
              <a:rPr lang="en-US" b="1" dirty="0" err="1">
                <a:solidFill>
                  <a:srgbClr val="76483F"/>
                </a:solidFill>
                <a:latin typeface="Tamil Bible" pitchFamily="2" charset="0"/>
              </a:rPr>
              <a:t>kUshjpUf;fpwPh;fnsd;W</a:t>
            </a:r>
            <a:r>
              <a:rPr lang="en-US" b="1" dirty="0">
                <a:solidFill>
                  <a:srgbClr val="76483F"/>
                </a:solidFill>
                <a:latin typeface="Tamil Bible" pitchFamily="2" charset="0"/>
              </a:rPr>
              <a:t> </a:t>
            </a:r>
            <a:r>
              <a:rPr lang="en-US" b="1" dirty="0" err="1">
                <a:solidFill>
                  <a:srgbClr val="76483F"/>
                </a:solidFill>
                <a:latin typeface="Tamil Bible" pitchFamily="2" charset="0"/>
              </a:rPr>
              <a:t>cq;fisf;Fwpj;J</a:t>
            </a:r>
            <a:r>
              <a:rPr lang="en-US" b="1" dirty="0">
                <a:solidFill>
                  <a:srgbClr val="76483F"/>
                </a:solidFill>
                <a:latin typeface="Tamil Bible" pitchFamily="2" charset="0"/>
              </a:rPr>
              <a:t> </a:t>
            </a:r>
            <a:r>
              <a:rPr lang="en-US" b="1" dirty="0" err="1">
                <a:solidFill>
                  <a:srgbClr val="76483F"/>
                </a:solidFill>
                <a:latin typeface="Tamil Bible" pitchFamily="2" charset="0"/>
              </a:rPr>
              <a:t>ehd</a:t>
            </a:r>
            <a:r>
              <a:rPr lang="en-US" b="1" dirty="0">
                <a:solidFill>
                  <a:srgbClr val="76483F"/>
                </a:solidFill>
                <a:latin typeface="Tamil Bible" pitchFamily="2" charset="0"/>
              </a:rPr>
              <a:t>; </a:t>
            </a:r>
            <a:r>
              <a:rPr lang="en-US" b="1" dirty="0" err="1">
                <a:solidFill>
                  <a:srgbClr val="76483F"/>
                </a:solidFill>
                <a:latin typeface="Tamil Bible" pitchFamily="2" charset="0"/>
              </a:rPr>
              <a:t>Nfs;tpg;gLk;gb</a:t>
            </a:r>
            <a:r>
              <a:rPr lang="en-US" b="1" dirty="0">
                <a:solidFill>
                  <a:srgbClr val="76483F"/>
                </a:solidFill>
                <a:latin typeface="Tamil Bible" pitchFamily="2" charset="0"/>
              </a:rPr>
              <a:t>&gt;</a:t>
            </a:r>
            <a:r>
              <a:rPr lang="en" b="1" dirty="0">
                <a:solidFill>
                  <a:srgbClr val="76483F"/>
                </a:solidFill>
                <a:latin typeface="Comic Sans MS" panose="030F0702030302020204" pitchFamily="66" charset="0"/>
              </a:rPr>
              <a:t>…” </a:t>
            </a:r>
            <a:r>
              <a:rPr lang="en" sz="1400" b="1" dirty="0">
                <a:solidFill>
                  <a:srgbClr val="76483F"/>
                </a:solidFill>
                <a:latin typeface="Comic Sans MS" panose="030F0702030302020204" pitchFamily="66" charset="0"/>
              </a:rPr>
              <a:t>(</a:t>
            </a:r>
            <a:r>
              <a:rPr lang="en" sz="1400" b="1" dirty="0">
                <a:solidFill>
                  <a:srgbClr val="76483F"/>
                </a:solidFill>
                <a:latin typeface="Tamil Bible" pitchFamily="2" charset="0"/>
              </a:rPr>
              <a:t>gpypg;gpau;</a:t>
            </a:r>
            <a:r>
              <a:rPr lang="en" sz="1400" b="1" dirty="0">
                <a:solidFill>
                  <a:srgbClr val="76483F"/>
                </a:solidFill>
                <a:latin typeface="Comic Sans MS" panose="030F0702030302020204" pitchFamily="66" charset="0"/>
              </a:rPr>
              <a:t> 1:27</a:t>
            </a:r>
            <a:r>
              <a:rPr lang="en" sz="1400" b="1" dirty="0">
                <a:solidFill>
                  <a:srgbClr val="76483F"/>
                </a:solidFill>
                <a:latin typeface="Tamil Bible" pitchFamily="2" charset="0"/>
              </a:rPr>
              <a:t>K</a:t>
            </a:r>
            <a:r>
              <a:rPr lang="en" sz="1400" b="1" dirty="0">
                <a:solidFill>
                  <a:srgbClr val="76483F"/>
                </a:solidFill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657979A-1B1F-F91D-9960-9186BDFF3F5E}"/>
              </a:ext>
            </a:extLst>
          </p:cNvPr>
          <p:cNvSpPr txBox="1"/>
          <p:nvPr/>
        </p:nvSpPr>
        <p:spPr>
          <a:xfrm>
            <a:off x="2801668" y="1390757"/>
            <a:ext cx="667978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latin typeface="Tamil Bible" pitchFamily="2" charset="0"/>
              </a:rPr>
              <a:t>ePjpkhdhfTk; Neu;ikahfTk; ,Ug;gJ Jd;gkpy;yhj tho;f;iff;F cj;juthjk; mspf;fhJ</a:t>
            </a:r>
            <a:r>
              <a:rPr lang="en" sz="2000" b="1" dirty="0"/>
              <a:t> (</a:t>
            </a:r>
            <a:r>
              <a:rPr lang="en" sz="2000" b="1" dirty="0">
                <a:latin typeface="Tamil Bible" pitchFamily="2" charset="0"/>
              </a:rPr>
              <a:t>gpypg;</a:t>
            </a:r>
            <a:r>
              <a:rPr lang="en" sz="2000" b="1" dirty="0"/>
              <a:t>. 1:30). </a:t>
            </a:r>
            <a:r>
              <a:rPr lang="en-US" sz="2000" b="1" dirty="0">
                <a:latin typeface="Tamil Bible" pitchFamily="2" charset="0"/>
              </a:rPr>
              <a:t>k</a:t>
            </a:r>
            <a:r>
              <a:rPr lang="en" sz="2000" b="1" dirty="0">
                <a:latin typeface="Tamil Bible" pitchFamily="2" charset="0"/>
              </a:rPr>
              <a:t>hwhf&gt;</a:t>
            </a:r>
            <a:r>
              <a:rPr lang="en" sz="2000" b="1" dirty="0"/>
              <a:t> “</a:t>
            </a:r>
            <a:r>
              <a:rPr lang="en-US" sz="2000" b="1" dirty="0" err="1">
                <a:latin typeface="Tamil Bible" pitchFamily="2" charset="0"/>
              </a:rPr>
              <a:t>cj;jkDk</a:t>
            </a:r>
            <a:r>
              <a:rPr lang="en-US" sz="2000" b="1" dirty="0">
                <a:latin typeface="Tamil Bible" pitchFamily="2" charset="0"/>
              </a:rPr>
              <a:t>; </a:t>
            </a:r>
            <a:r>
              <a:rPr lang="en-US" sz="2000" b="1" dirty="0" err="1">
                <a:latin typeface="Tamil Bible" pitchFamily="2" charset="0"/>
              </a:rPr>
              <a:t>rd;khh;f;fDk</a:t>
            </a:r>
            <a:r>
              <a:rPr lang="en-US" sz="2000" b="1" dirty="0">
                <a:latin typeface="Tamil Bible" pitchFamily="2" charset="0"/>
              </a:rPr>
              <a:t>;&gt; </a:t>
            </a:r>
            <a:r>
              <a:rPr lang="en-US" sz="2000" b="1" dirty="0" err="1">
                <a:latin typeface="Tamil Bible" pitchFamily="2" charset="0"/>
              </a:rPr>
              <a:t>NjtDf;Fg</a:t>
            </a:r>
            <a:r>
              <a:rPr lang="en-US" sz="2000" b="1" dirty="0">
                <a:latin typeface="Tamil Bible" pitchFamily="2" charset="0"/>
              </a:rPr>
              <a:t>; </a:t>
            </a:r>
            <a:r>
              <a:rPr lang="en-US" sz="2000" b="1" dirty="0" err="1">
                <a:latin typeface="Tamil Bible" pitchFamily="2" charset="0"/>
              </a:rPr>
              <a:t>gae;J</a:t>
            </a:r>
            <a:r>
              <a:rPr lang="en-US" sz="2000" b="1" dirty="0">
                <a:latin typeface="Tamil Bible" pitchFamily="2" charset="0"/>
              </a:rPr>
              <a:t>&gt; </a:t>
            </a:r>
            <a:r>
              <a:rPr lang="en-US" sz="2000" b="1" dirty="0" err="1">
                <a:latin typeface="Tamil Bible" pitchFamily="2" charset="0"/>
              </a:rPr>
              <a:t>nghy;yhg;Gf;F</a:t>
            </a:r>
            <a:r>
              <a:rPr lang="en-US" sz="2000" b="1" dirty="0">
                <a:latin typeface="Tamil Bible" pitchFamily="2" charset="0"/>
              </a:rPr>
              <a:t> </a:t>
            </a:r>
            <a:r>
              <a:rPr lang="en-US" sz="2000" b="1" dirty="0" err="1">
                <a:latin typeface="Tamil Bible" pitchFamily="2" charset="0"/>
              </a:rPr>
              <a:t>tpyFfpwtDkhfpa</a:t>
            </a:r>
            <a:r>
              <a:rPr lang="en-US" sz="2000" b="1" dirty="0">
                <a:latin typeface="Tamil Bible" pitchFamily="2" charset="0"/>
              </a:rPr>
              <a:t> </a:t>
            </a:r>
            <a:r>
              <a:rPr lang="en-US" sz="2000" b="1" dirty="0" err="1">
                <a:latin typeface="Tamil Bible" pitchFamily="2" charset="0"/>
              </a:rPr>
              <a:t>mtidg;Nghyg</a:t>
            </a:r>
            <a:r>
              <a:rPr lang="en-US" sz="2000" b="1" dirty="0">
                <a:latin typeface="Tamil Bible" pitchFamily="2" charset="0"/>
              </a:rPr>
              <a:t>; </a:t>
            </a:r>
            <a:r>
              <a:rPr lang="en-US" sz="2000" b="1" dirty="0" err="1">
                <a:latin typeface="Tamil Bible" pitchFamily="2" charset="0"/>
              </a:rPr>
              <a:t>G+kpapy</a:t>
            </a:r>
            <a:r>
              <a:rPr lang="en-US" sz="2000" b="1" dirty="0">
                <a:latin typeface="Tamil Bible" pitchFamily="2" charset="0"/>
              </a:rPr>
              <a:t>; </a:t>
            </a:r>
            <a:r>
              <a:rPr lang="en-US" sz="2000" b="1" dirty="0" err="1">
                <a:latin typeface="Tamil Bible" pitchFamily="2" charset="0"/>
              </a:rPr>
              <a:t>xUtDk</a:t>
            </a:r>
            <a:r>
              <a:rPr lang="en-US" sz="2000" b="1" dirty="0">
                <a:latin typeface="Tamil Bible" pitchFamily="2" charset="0"/>
              </a:rPr>
              <a:t>; ,</a:t>
            </a:r>
            <a:r>
              <a:rPr lang="en-US" sz="2000" b="1" dirty="0" err="1">
                <a:latin typeface="Tamil Bible" pitchFamily="2" charset="0"/>
              </a:rPr>
              <a:t>y;iy</a:t>
            </a:r>
            <a:r>
              <a:rPr lang="en" sz="2000" b="1" dirty="0"/>
              <a:t>” (</a:t>
            </a:r>
            <a:r>
              <a:rPr lang="en" sz="2000" b="1" dirty="0">
                <a:latin typeface="Tamil Bible" pitchFamily="2" charset="0"/>
              </a:rPr>
              <a:t>NahG</a:t>
            </a:r>
            <a:r>
              <a:rPr lang="en" sz="2000" b="1" dirty="0"/>
              <a:t> 1:8), </a:t>
            </a:r>
            <a:r>
              <a:rPr lang="en" sz="2000" b="1" dirty="0">
                <a:latin typeface="Tamil Bible" pitchFamily="2" charset="0"/>
              </a:rPr>
              <a:t>vd;W Njtdhy; mwptpf;fg;gl;l NahGNt&gt; xU gaq;fukhd Jd;gj;ij re;jpj;jhu;&gt; mJ rhj;jhdpd; Ntiy</a:t>
            </a:r>
            <a:r>
              <a:rPr lang="en" sz="2000" b="1" dirty="0"/>
              <a:t>.</a:t>
            </a:r>
          </a:p>
        </p:txBody>
      </p:sp>
      <p:pic>
        <p:nvPicPr>
          <p:cNvPr id="6" name="Imagen 5" descr="Grupo de personas en un escenario&#10;&#10;El contenido generado por IA puede ser incorrecto.">
            <a:extLst>
              <a:ext uri="{FF2B5EF4-FFF2-40B4-BE49-F238E27FC236}">
                <a16:creationId xmlns:a16="http://schemas.microsoft.com/office/drawing/2014/main" id="{D80EA016-F598-B686-AF3D-08C11DA90BC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453" y="1564931"/>
            <a:ext cx="2619313" cy="1964485"/>
          </a:xfrm>
          <a:prstGeom prst="roundRect">
            <a:avLst>
              <a:gd name="adj" fmla="val 12663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Imagen 7" descr="Un par de personas de pie&#10;&#10;El contenido generado por IA puede ser incorrecto.">
            <a:extLst>
              <a:ext uri="{FF2B5EF4-FFF2-40B4-BE49-F238E27FC236}">
                <a16:creationId xmlns:a16="http://schemas.microsoft.com/office/drawing/2014/main" id="{BF8D2D96-378A-79CF-273A-F39A819C4D0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350660" y="1564931"/>
            <a:ext cx="2743200" cy="189146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>
                <a:lumMod val="75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" name="Imagen 9" descr="Un grupo de personas sentadas en una sala&#10;&#10;El contenido generado por IA puede ser incorrecto.">
            <a:extLst>
              <a:ext uri="{FF2B5EF4-FFF2-40B4-BE49-F238E27FC236}">
                <a16:creationId xmlns:a16="http://schemas.microsoft.com/office/drawing/2014/main" id="{E65F36A5-1B90-DC82-54E7-3D71303E882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7452" y="3673469"/>
            <a:ext cx="2619313" cy="1475546"/>
          </a:xfrm>
          <a:prstGeom prst="round2DiagRect">
            <a:avLst>
              <a:gd name="adj1" fmla="val 0"/>
              <a:gd name="adj2" fmla="val 20657"/>
            </a:avLst>
          </a:prstGeom>
          <a:ln w="28575" cap="sq">
            <a:solidFill>
              <a:srgbClr val="76483F"/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2" name="Imagen 11" descr="Imagen que contiene puesto&#10;&#10;El contenido generado por IA puede ser incorrecto.">
            <a:extLst>
              <a:ext uri="{FF2B5EF4-FFF2-40B4-BE49-F238E27FC236}">
                <a16:creationId xmlns:a16="http://schemas.microsoft.com/office/drawing/2014/main" id="{A01869D3-62FE-429C-1AB8-CAFCC671454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346788" y="3745250"/>
            <a:ext cx="2747072" cy="2975329"/>
          </a:xfrm>
          <a:prstGeom prst="roundRect">
            <a:avLst>
              <a:gd name="adj" fmla="val 11111"/>
            </a:avLst>
          </a:prstGeom>
          <a:ln w="76200" cap="rnd">
            <a:solidFill>
              <a:schemeClr val="accent3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4" name="Imagen 13" descr="Personas sentadas alrededor de una mesa&#10;&#10;El contenido generado por IA puede ser incorrecto.">
            <a:extLst>
              <a:ext uri="{FF2B5EF4-FFF2-40B4-BE49-F238E27FC236}">
                <a16:creationId xmlns:a16="http://schemas.microsoft.com/office/drawing/2014/main" id="{32B02681-8B54-D5D4-D603-7BBBEAE3B4BC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452" y="5293069"/>
            <a:ext cx="2619313" cy="1475546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rgbClr val="76483F"/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B55AAEEF-EC64-00B8-9BFC-08B2668D8631}"/>
              </a:ext>
            </a:extLst>
          </p:cNvPr>
          <p:cNvSpPr txBox="1"/>
          <p:nvPr/>
        </p:nvSpPr>
        <p:spPr>
          <a:xfrm>
            <a:off x="2845210" y="5012741"/>
            <a:ext cx="6456105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latin typeface="Tamil Bible" pitchFamily="2" charset="0"/>
              </a:rPr>
              <a:t>jPikAld; ehk; NkhjYf;F tUk;NghJ&gt; ek;ik vjpu;g;gtu;fisf; fz;L ehk; gag;glf;$lhJ</a:t>
            </a:r>
            <a:r>
              <a:rPr lang="en" sz="2000" b="1" dirty="0"/>
              <a:t> (</a:t>
            </a:r>
            <a:r>
              <a:rPr lang="en" sz="2000" b="1" dirty="0">
                <a:latin typeface="Tamil Bible" pitchFamily="2" charset="0"/>
              </a:rPr>
              <a:t>gpypg;</a:t>
            </a:r>
            <a:r>
              <a:rPr lang="en" sz="2000" b="1" dirty="0"/>
              <a:t>. 1:28). </a:t>
            </a:r>
            <a:r>
              <a:rPr lang="en" sz="2000" b="1" dirty="0">
                <a:latin typeface="Tamil Bible" pitchFamily="2" charset="0"/>
              </a:rPr>
              <a:t>rhj;jhd; Njhw;fbf;fg;gl;l vjpup vd;gij epidtpy; nfhs;Nthk;</a:t>
            </a:r>
            <a:r>
              <a:rPr lang="en" sz="2000" b="1" dirty="0"/>
              <a:t>, </a:t>
            </a:r>
            <a:r>
              <a:rPr lang="en" sz="2000" b="1" dirty="0">
                <a:latin typeface="Tamil Bible" pitchFamily="2" charset="0"/>
              </a:rPr>
              <a:t>Vndd;why; Vw;fdNt ,e;j Nghupy; fpwp];J rpYitapy; ntw;wp ngw;Ws;shu;</a:t>
            </a:r>
            <a:r>
              <a:rPr lang="en" sz="2000" b="1" dirty="0"/>
              <a:t> (</a:t>
            </a:r>
            <a:r>
              <a:rPr lang="en" sz="2000" b="1" dirty="0">
                <a:latin typeface="Tamil Bible" pitchFamily="2" charset="0"/>
              </a:rPr>
              <a:t>Y}f;fh</a:t>
            </a:r>
            <a:r>
              <a:rPr lang="en" sz="2000" b="1" dirty="0"/>
              <a:t> 10:18; </a:t>
            </a:r>
            <a:r>
              <a:rPr lang="en" sz="2000" b="1" dirty="0">
                <a:latin typeface="Tamil Bible" pitchFamily="2" charset="0"/>
              </a:rPr>
              <a:t>nfhNyh</a:t>
            </a:r>
            <a:r>
              <a:rPr lang="en" sz="2000" b="1" dirty="0"/>
              <a:t>. 2:15).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E8E3ED77-6695-B46C-99C0-5F9C7164484D}"/>
              </a:ext>
            </a:extLst>
          </p:cNvPr>
          <p:cNvSpPr txBox="1"/>
          <p:nvPr/>
        </p:nvSpPr>
        <p:spPr>
          <a:xfrm>
            <a:off x="2845208" y="3483147"/>
            <a:ext cx="671469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latin typeface="Tamil Bible" pitchFamily="2" charset="0"/>
              </a:rPr>
              <a:t>ehk; &lt;Lg;gl;Ls;s Nghupy;&gt; xw;Wik xU Kf;fpa gq;F tfpf;fpwJ. </a:t>
            </a:r>
            <a:r>
              <a:rPr lang="en-US" sz="2000" b="1" dirty="0">
                <a:latin typeface="Tamil Bible" pitchFamily="2" charset="0"/>
              </a:rPr>
              <a:t>e</a:t>
            </a:r>
            <a:r>
              <a:rPr lang="en" sz="2000" b="1" dirty="0">
                <a:latin typeface="Tamil Bible" pitchFamily="2" charset="0"/>
              </a:rPr>
              <a:t>w;nra;jpia ghJfhf;f xd;whf Nghuhl Ntz;Lnkd;W gTy; ek;ik Cf;Ftpf;fpwhu;</a:t>
            </a:r>
            <a:r>
              <a:rPr lang="en" sz="2000" b="1" dirty="0"/>
              <a:t>(</a:t>
            </a:r>
            <a:r>
              <a:rPr lang="en" sz="2000" b="1" dirty="0">
                <a:latin typeface="Tamil Bible" pitchFamily="2" charset="0"/>
              </a:rPr>
              <a:t>gpypg;</a:t>
            </a:r>
            <a:r>
              <a:rPr lang="en" sz="2000" b="1" dirty="0"/>
              <a:t>. 1:27</a:t>
            </a:r>
            <a:r>
              <a:rPr lang="en" sz="2000" b="1" dirty="0">
                <a:latin typeface="Tamil Bible" pitchFamily="2" charset="0"/>
              </a:rPr>
              <a:t>K</a:t>
            </a:r>
            <a:r>
              <a:rPr lang="en" sz="2000" b="1" dirty="0"/>
              <a:t>).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A74E5B4C-2C09-FC11-D350-C25857F5C5ED}"/>
              </a:ext>
            </a:extLst>
          </p:cNvPr>
          <p:cNvSpPr txBox="1"/>
          <p:nvPr/>
        </p:nvSpPr>
        <p:spPr>
          <a:xfrm>
            <a:off x="2845209" y="4412718"/>
            <a:ext cx="695193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latin typeface="Tamil Bible" pitchFamily="2" charset="0"/>
              </a:rPr>
              <a:t>,e;j Nehf;fj;jpd; xw;Wik n[gj;JlDk; Ntjj;ij gbg;gJlDk; ,izf;fg;gl Ntz;Lk;</a:t>
            </a:r>
            <a:r>
              <a:rPr lang="en" sz="2000" b="1" dirty="0"/>
              <a:t>(</a:t>
            </a:r>
            <a:r>
              <a:rPr lang="en" sz="2000" b="1" dirty="0">
                <a:latin typeface="Tamil Bible" pitchFamily="2" charset="0"/>
              </a:rPr>
              <a:t>vNg</a:t>
            </a:r>
            <a:r>
              <a:rPr lang="en" sz="2000" b="1" dirty="0"/>
              <a:t>. 6:18; </a:t>
            </a:r>
            <a:r>
              <a:rPr lang="en" sz="2000" b="1" dirty="0">
                <a:latin typeface="Tamil Bible" pitchFamily="2" charset="0"/>
              </a:rPr>
              <a:t>gpypg;</a:t>
            </a:r>
            <a:r>
              <a:rPr lang="en" sz="2000" b="1" dirty="0"/>
              <a:t>. 2:16).</a:t>
            </a:r>
          </a:p>
        </p:txBody>
      </p:sp>
    </p:spTree>
    <p:extLst>
      <p:ext uri="{BB962C8B-B14F-4D97-AF65-F5344CB8AC3E}">
        <p14:creationId xmlns:p14="http://schemas.microsoft.com/office/powerpoint/2010/main" val="1356572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16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D8E6779-75C9-A5CF-3A0F-1D1E6042AF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16C5FA50-8D52-4617-AF91-5C7B1C835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B2E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4" name="Rounded Rectangle 9">
            <a:extLst>
              <a:ext uri="{FF2B5EF4-FFF2-40B4-BE49-F238E27FC236}">
                <a16:creationId xmlns:a16="http://schemas.microsoft.com/office/drawing/2014/main" id="{E223798C-12AD-4B0C-A50C-D676347D6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02375" y="369858"/>
            <a:ext cx="8688746" cy="6118285"/>
          </a:xfrm>
          <a:prstGeom prst="roundRect">
            <a:avLst>
              <a:gd name="adj" fmla="val 0"/>
            </a:avLst>
          </a:prstGeom>
          <a:solidFill>
            <a:srgbClr val="FFFFCC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7" name="Imagen 6" descr="Imagen que contiene edificio, persona, hombre, mujer&#10;&#10;El contenido generado por IA puede ser incorrecto.">
            <a:extLst>
              <a:ext uri="{FF2B5EF4-FFF2-40B4-BE49-F238E27FC236}">
                <a16:creationId xmlns:a16="http://schemas.microsoft.com/office/drawing/2014/main" id="{AD7186A6-9CC9-2EAF-2D4C-690990607A8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88" b="4511"/>
          <a:stretch>
            <a:fillRect/>
          </a:stretch>
        </p:blipFill>
        <p:spPr>
          <a:xfrm>
            <a:off x="354672" y="543152"/>
            <a:ext cx="8384153" cy="5771697"/>
          </a:xfrm>
          <a:prstGeom prst="rect">
            <a:avLst/>
          </a:prstGeom>
          <a:effectLst/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BB20154F-8AAB-FCAE-1D8F-EC41CAF14595}"/>
              </a:ext>
            </a:extLst>
          </p:cNvPr>
          <p:cNvSpPr txBox="1"/>
          <p:nvPr/>
        </p:nvSpPr>
        <p:spPr>
          <a:xfrm>
            <a:off x="8891121" y="656778"/>
            <a:ext cx="3167529" cy="51398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kumimoji="0" lang="en-US" sz="4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mil Bible" pitchFamily="2" charset="0"/>
              </a:rPr>
              <a:t>fpwp</a:t>
            </a:r>
            <a:r>
              <a:rPr kumimoji="0" lang="en-US" sz="4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mil Bible" pitchFamily="2" charset="0"/>
              </a:rPr>
              <a:t>];J </a:t>
            </a:r>
            <a:r>
              <a:rPr kumimoji="0" lang="en-US" sz="4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mil Bible" pitchFamily="2" charset="0"/>
              </a:rPr>
              <a:t>vdf;F</a:t>
            </a:r>
            <a:r>
              <a:rPr kumimoji="0" lang="en-US" sz="4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mil Bible" pitchFamily="2" charset="0"/>
              </a:rPr>
              <a:t> [Ptd;&gt; </a:t>
            </a:r>
            <a:r>
              <a:rPr kumimoji="0" lang="en-US" sz="4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mil Bible" pitchFamily="2" charset="0"/>
              </a:rPr>
              <a:t>rhT</a:t>
            </a:r>
            <a:r>
              <a:rPr kumimoji="0" lang="en-US" sz="4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mil Bible" pitchFamily="2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mil Bible" pitchFamily="2" charset="0"/>
              </a:rPr>
              <a:t>vdf;F</a:t>
            </a:r>
            <a:r>
              <a:rPr kumimoji="0" lang="en-US" sz="4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mil Bible" pitchFamily="2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mil Bible" pitchFamily="2" charset="0"/>
              </a:rPr>
              <a:t>Mjhak</a:t>
            </a:r>
            <a:r>
              <a:rPr kumimoji="0" lang="en-US" sz="4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mil Bible" pitchFamily="2" charset="0"/>
              </a:rPr>
              <a:t>;.</a:t>
            </a:r>
            <a:r>
              <a:rPr kumimoji="0" lang="es-ES" sz="4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mil Bible" pitchFamily="2" charset="0"/>
              </a:rPr>
              <a:t>gpypg;gpau</a:t>
            </a:r>
            <a:r>
              <a:rPr kumimoji="0" lang="es-ES" sz="2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mil Bible" pitchFamily="2" charset="0"/>
              </a:rPr>
              <a:t>;</a:t>
            </a:r>
            <a:r>
              <a:rPr kumimoji="0" lang="es-ES" sz="2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1:21</a:t>
            </a:r>
          </a:p>
        </p:txBody>
      </p:sp>
    </p:spTree>
    <p:extLst>
      <p:ext uri="{BB962C8B-B14F-4D97-AF65-F5344CB8AC3E}">
        <p14:creationId xmlns:p14="http://schemas.microsoft.com/office/powerpoint/2010/main" val="316745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3CA508E9-0C2F-04EE-CAD3-DB6FAD2CCB8E}"/>
              </a:ext>
            </a:extLst>
          </p:cNvPr>
          <p:cNvSpPr txBox="1"/>
          <p:nvPr/>
        </p:nvSpPr>
        <p:spPr>
          <a:xfrm>
            <a:off x="4229100" y="4000500"/>
            <a:ext cx="777240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E33505"/>
                </a:highlight>
              </a:rPr>
              <a:t> 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E33505"/>
                </a:highlight>
                <a:latin typeface="Tamil Bible" pitchFamily="2" charset="0"/>
              </a:rPr>
              <a:t>fpwp];JTf;fhf tho;tjh my;yJ kupg;gjh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E33505"/>
                </a:highlight>
              </a:rPr>
              <a:t>?</a:t>
            </a:r>
          </a:p>
          <a:p>
            <a:pPr lvl="1">
              <a:spcBef>
                <a:spcPts val="600"/>
              </a:spcBef>
            </a:pPr>
            <a:r>
              <a:rPr lang="en" sz="2000" b="1" dirty="0">
                <a:latin typeface="Tamil Bible" pitchFamily="2" charset="0"/>
              </a:rPr>
              <a:t>gTYf;Fs; fpwp];J cau;j;jg;gl;lhu;</a:t>
            </a:r>
            <a:r>
              <a:rPr lang="en" sz="2000" b="1" dirty="0"/>
              <a:t> (</a:t>
            </a:r>
            <a:r>
              <a:rPr lang="en" sz="2000" b="1" dirty="0">
                <a:latin typeface="Tamil Bible" pitchFamily="2" charset="0"/>
              </a:rPr>
              <a:t>gpypg;</a:t>
            </a:r>
            <a:r>
              <a:rPr lang="en" sz="2000" b="1" dirty="0"/>
              <a:t> 1:10-20, 25-26)</a:t>
            </a:r>
          </a:p>
          <a:p>
            <a:pPr lvl="1">
              <a:spcBef>
                <a:spcPts val="600"/>
              </a:spcBef>
            </a:pPr>
            <a:r>
              <a:rPr lang="en" sz="2000" b="1" dirty="0">
                <a:latin typeface="Tamil Bible" pitchFamily="2" charset="0"/>
              </a:rPr>
              <a:t>fpwp];Tf;fhf tho;tJ my;yJ kupg;gJ</a:t>
            </a:r>
            <a:r>
              <a:rPr lang="en" sz="2000" b="1" dirty="0"/>
              <a:t> (</a:t>
            </a:r>
            <a:r>
              <a:rPr lang="en" sz="2000" b="1" dirty="0">
                <a:latin typeface="Tamil Bible" pitchFamily="2" charset="0"/>
              </a:rPr>
              <a:t>gpypg;</a:t>
            </a:r>
            <a:r>
              <a:rPr lang="en" sz="2000" b="1" dirty="0"/>
              <a:t> 1:21-22)</a:t>
            </a:r>
          </a:p>
          <a:p>
            <a:pPr lvl="1">
              <a:spcBef>
                <a:spcPts val="600"/>
              </a:spcBef>
            </a:pPr>
            <a:r>
              <a:rPr lang="en" sz="2000" b="1" dirty="0">
                <a:latin typeface="Tamil Bible" pitchFamily="2" charset="0"/>
              </a:rPr>
              <a:t>gTypd;</a:t>
            </a:r>
            <a:r>
              <a:rPr lang="en" sz="2000" b="1" dirty="0"/>
              <a:t> </a:t>
            </a:r>
            <a:r>
              <a:rPr lang="en" sz="2000" b="1" dirty="0">
                <a:latin typeface="Tamil Bible" pitchFamily="2" charset="0"/>
              </a:rPr>
              <a:t>,UNtWghL</a:t>
            </a:r>
            <a:r>
              <a:rPr lang="en" sz="2000" b="1" dirty="0"/>
              <a:t> (</a:t>
            </a:r>
            <a:r>
              <a:rPr lang="en" sz="2000" b="1" dirty="0">
                <a:latin typeface="Tamil Bible" pitchFamily="2" charset="0"/>
              </a:rPr>
              <a:t>gpypg;</a:t>
            </a:r>
            <a:r>
              <a:rPr lang="en" sz="2000" b="1" dirty="0"/>
              <a:t> 1:23-24)</a:t>
            </a:r>
          </a:p>
          <a:p>
            <a:pPr>
              <a:spcBef>
                <a:spcPts val="600"/>
              </a:spcBef>
            </a:pP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3410D3"/>
                </a:highlight>
                <a:latin typeface="Tamil Bible" pitchFamily="2" charset="0"/>
              </a:rPr>
              <a:t>fpwp];JTf;fhf tho;tJ vd;why; vd;d mu;j;jk;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3410D3"/>
                </a:highlight>
              </a:rPr>
              <a:t>?</a:t>
            </a:r>
          </a:p>
          <a:p>
            <a:pPr lvl="1">
              <a:spcBef>
                <a:spcPts val="600"/>
              </a:spcBef>
            </a:pPr>
            <a:r>
              <a:rPr lang="en-US" sz="2000" b="1" dirty="0" err="1">
                <a:latin typeface="Tamil Bible" pitchFamily="2" charset="0"/>
              </a:rPr>
              <a:t>RtpNr</a:t>
            </a:r>
            <a:r>
              <a:rPr lang="en-US" sz="2000" b="1" dirty="0">
                <a:latin typeface="Tamil Bible" pitchFamily="2" charset="0"/>
              </a:rPr>
              <a:t>\</a:t>
            </a:r>
            <a:r>
              <a:rPr lang="en-US" sz="2000" b="1" dirty="0" err="1">
                <a:latin typeface="Tamil Bible" pitchFamily="2" charset="0"/>
              </a:rPr>
              <a:t>j;jpw;F</a:t>
            </a:r>
            <a:r>
              <a:rPr lang="en-US" sz="2000" b="1" dirty="0">
                <a:latin typeface="Tamil Bible" pitchFamily="2" charset="0"/>
              </a:rPr>
              <a:t> </a:t>
            </a:r>
            <a:r>
              <a:rPr lang="en-US" sz="2000" b="1" dirty="0" err="1">
                <a:latin typeface="Tamil Bible" pitchFamily="2" charset="0"/>
              </a:rPr>
              <a:t>ghj;jpuuhf</a:t>
            </a:r>
            <a:r>
              <a:rPr lang="en-US" sz="2000" b="1" dirty="0">
                <a:latin typeface="Tamil Bible" pitchFamily="2" charset="0"/>
              </a:rPr>
              <a:t> </a:t>
            </a:r>
            <a:r>
              <a:rPr lang="en-US" sz="2000" b="1" dirty="0" err="1">
                <a:latin typeface="Tamil Bible" pitchFamily="2" charset="0"/>
              </a:rPr>
              <a:t>ele;Jnfhs;Sjy</a:t>
            </a:r>
            <a:r>
              <a:rPr lang="en-US" sz="2000" b="1" dirty="0">
                <a:latin typeface="Tamil Bible" pitchFamily="2" charset="0"/>
              </a:rPr>
              <a:t>;</a:t>
            </a:r>
            <a:r>
              <a:rPr lang="en" sz="2000" b="1" dirty="0"/>
              <a:t> (</a:t>
            </a:r>
            <a:r>
              <a:rPr lang="en" sz="2000" b="1" dirty="0">
                <a:latin typeface="Tamil Bible" pitchFamily="2" charset="0"/>
              </a:rPr>
              <a:t>gpypg;</a:t>
            </a:r>
            <a:r>
              <a:rPr lang="en" sz="2000" b="1" dirty="0"/>
              <a:t> 1:27</a:t>
            </a:r>
            <a:r>
              <a:rPr lang="en" sz="2000" b="1" dirty="0">
                <a:latin typeface="Tamil Bible" pitchFamily="2" charset="0"/>
              </a:rPr>
              <a:t>gp</a:t>
            </a:r>
            <a:r>
              <a:rPr lang="en" sz="2000" b="1" dirty="0"/>
              <a:t>)</a:t>
            </a:r>
          </a:p>
          <a:p>
            <a:pPr lvl="1">
              <a:spcBef>
                <a:spcPts val="600"/>
              </a:spcBef>
            </a:pPr>
            <a:r>
              <a:rPr lang="en-US" sz="2000" b="1" dirty="0" err="1">
                <a:latin typeface="Tamil Bible" pitchFamily="2" charset="0"/>
              </a:rPr>
              <a:t>RtpNr</a:t>
            </a:r>
            <a:r>
              <a:rPr lang="en-US" sz="2000" b="1" dirty="0">
                <a:latin typeface="Tamil Bible" pitchFamily="2" charset="0"/>
              </a:rPr>
              <a:t>\</a:t>
            </a:r>
            <a:r>
              <a:rPr lang="en-US" sz="2000" b="1" dirty="0" err="1">
                <a:latin typeface="Tamil Bible" pitchFamily="2" charset="0"/>
              </a:rPr>
              <a:t>j;jpw;fhf</a:t>
            </a:r>
            <a:r>
              <a:rPr lang="en-US" sz="2000" b="1" dirty="0">
                <a:latin typeface="Tamil Bible" pitchFamily="2" charset="0"/>
              </a:rPr>
              <a:t> ,</a:t>
            </a:r>
            <a:r>
              <a:rPr lang="en-US" sz="2000" b="1" dirty="0" err="1">
                <a:latin typeface="Tamil Bible" pitchFamily="2" charset="0"/>
              </a:rPr>
              <a:t>ize;J</a:t>
            </a:r>
            <a:r>
              <a:rPr lang="en-US" sz="2000" b="1" dirty="0">
                <a:latin typeface="Tamil Bible" pitchFamily="2" charset="0"/>
              </a:rPr>
              <a:t> </a:t>
            </a:r>
            <a:r>
              <a:rPr lang="en-US" sz="2000" b="1" dirty="0" err="1">
                <a:latin typeface="Tamil Bible" pitchFamily="2" charset="0"/>
              </a:rPr>
              <a:t>NghuhLjy</a:t>
            </a:r>
            <a:r>
              <a:rPr lang="en-US" sz="2000" b="1" dirty="0">
                <a:latin typeface="Tamil Bible" pitchFamily="2" charset="0"/>
              </a:rPr>
              <a:t>;</a:t>
            </a:r>
            <a:r>
              <a:rPr lang="en" sz="2000" b="1" dirty="0"/>
              <a:t> (</a:t>
            </a:r>
            <a:r>
              <a:rPr lang="en" sz="2000" b="1" dirty="0">
                <a:latin typeface="Tamil Bible" pitchFamily="2" charset="0"/>
              </a:rPr>
              <a:t>gpypg;</a:t>
            </a:r>
            <a:r>
              <a:rPr lang="en" sz="2000" b="1" dirty="0"/>
              <a:t> 1:27</a:t>
            </a:r>
            <a:r>
              <a:rPr lang="en" sz="2000" b="1" dirty="0">
                <a:latin typeface="Tamil Bible" pitchFamily="2" charset="0"/>
              </a:rPr>
              <a:t>K</a:t>
            </a:r>
            <a:r>
              <a:rPr lang="en" sz="2000" b="1" dirty="0"/>
              <a:t>-30)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4584D60-18BA-0678-C54C-0B1378B73E48}"/>
              </a:ext>
            </a:extLst>
          </p:cNvPr>
          <p:cNvSpPr txBox="1"/>
          <p:nvPr/>
        </p:nvSpPr>
        <p:spPr>
          <a:xfrm>
            <a:off x="295276" y="85548"/>
            <a:ext cx="73628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latin typeface="Tamil Bible" pitchFamily="2" charset="0"/>
              </a:rPr>
              <a:t>,uf;fkpy;yhj ePNuhthy; epahae;jPu;f;fg;gLk;gb gTy; fhj;jpUf;fpwhu;</a:t>
            </a:r>
            <a:r>
              <a:rPr lang="en" sz="2000" b="1" dirty="0"/>
              <a:t>. </a:t>
            </a:r>
            <a:r>
              <a:rPr lang="en" sz="2000" b="1" dirty="0">
                <a:latin typeface="Tamil Bible" pitchFamily="2" charset="0"/>
              </a:rPr>
              <a:t>mtUila vjpu;fhyk; ePjpia rhu;e;J my;y&gt; rPrupd; vz;znthl;lq;fis nghWj;Nj ,Ue;jJ</a:t>
            </a:r>
            <a:r>
              <a:rPr lang="en" sz="2000" b="1" dirty="0"/>
              <a:t>.</a:t>
            </a:r>
          </a:p>
        </p:txBody>
      </p:sp>
      <p:pic>
        <p:nvPicPr>
          <p:cNvPr id="5" name="Imagen 4" descr="Imagen que contiene persona, edificio, hombre, gente&#10;&#10;El contenido generado por IA puede ser incorrecto.">
            <a:extLst>
              <a:ext uri="{FF2B5EF4-FFF2-40B4-BE49-F238E27FC236}">
                <a16:creationId xmlns:a16="http://schemas.microsoft.com/office/drawing/2014/main" id="{8ACAB702-227B-93FC-8AA6-0401C48F3FA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962899" y="119959"/>
            <a:ext cx="3933826" cy="3712366"/>
          </a:xfrm>
          <a:prstGeom prst="rect">
            <a:avLst/>
          </a:prstGeom>
          <a:ln w="38100" cap="sq">
            <a:solidFill>
              <a:srgbClr val="F55D24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Imagen 6" descr="Imagen que contiene foto, viejo, tabla, fuego&#10;&#10;El contenido generado por IA puede ser incorrecto.">
            <a:extLst>
              <a:ext uri="{FF2B5EF4-FFF2-40B4-BE49-F238E27FC236}">
                <a16:creationId xmlns:a16="http://schemas.microsoft.com/office/drawing/2014/main" id="{5A984E75-9235-133A-2277-EF565F16E1F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90500" y="3514310"/>
            <a:ext cx="2695575" cy="3125304"/>
          </a:xfrm>
          <a:prstGeom prst="rect">
            <a:avLst/>
          </a:prstGeom>
          <a:ln w="38100" cap="sq">
            <a:solidFill>
              <a:schemeClr val="accent6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Imagen 7" descr="Forma, Círculo&#10;&#10;El contenido generado por IA puede ser incorrecto.">
            <a:extLst>
              <a:ext uri="{FF2B5EF4-FFF2-40B4-BE49-F238E27FC236}">
                <a16:creationId xmlns:a16="http://schemas.microsoft.com/office/drawing/2014/main" id="{577FA352-1C5F-F410-391B-89568D68C3C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1238" y="6349673"/>
            <a:ext cx="319509" cy="26161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Imagen 8" descr="Forma&#10;&#10;El contenido generado por IA puede ser incorrecto.">
            <a:extLst>
              <a:ext uri="{FF2B5EF4-FFF2-40B4-BE49-F238E27FC236}">
                <a16:creationId xmlns:a16="http://schemas.microsoft.com/office/drawing/2014/main" id="{0114DAD2-D8FB-B9C8-3772-C8083F80579E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1238" y="5977033"/>
            <a:ext cx="319509" cy="26161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4" name="Imagen 13" descr="Forma&#10;&#10;El contenido generado por IA puede ser incorrecto.">
            <a:extLst>
              <a:ext uri="{FF2B5EF4-FFF2-40B4-BE49-F238E27FC236}">
                <a16:creationId xmlns:a16="http://schemas.microsoft.com/office/drawing/2014/main" id="{8A1E8E96-0DDB-2FDF-32C8-66D45FE4AD08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1238" y="5208766"/>
            <a:ext cx="319509" cy="26161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5" name="Imagen 14" descr="Forma&#10;&#10;El contenido generado por IA puede ser incorrecto.">
            <a:extLst>
              <a:ext uri="{FF2B5EF4-FFF2-40B4-BE49-F238E27FC236}">
                <a16:creationId xmlns:a16="http://schemas.microsoft.com/office/drawing/2014/main" id="{283D31CF-5041-0E57-A452-19270C327D51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1238" y="4817076"/>
            <a:ext cx="319509" cy="26161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6" name="Imagen 15" descr="Forma&#10;&#10;El contenido generado por IA puede ser incorrecto.">
            <a:extLst>
              <a:ext uri="{FF2B5EF4-FFF2-40B4-BE49-F238E27FC236}">
                <a16:creationId xmlns:a16="http://schemas.microsoft.com/office/drawing/2014/main" id="{C883712A-ACDD-4BB5-D497-30C1E0842EC1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1238" y="4451884"/>
            <a:ext cx="319509" cy="26161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0" name="Imagen 19" descr="Icono&#10;&#10;El contenido generado por IA puede ser incorrecto.">
            <a:extLst>
              <a:ext uri="{FF2B5EF4-FFF2-40B4-BE49-F238E27FC236}">
                <a16:creationId xmlns:a16="http://schemas.microsoft.com/office/drawing/2014/main" id="{9A20F7CA-C8B9-C52E-F5A8-3D9BAEE98E97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0100" y="4016574"/>
            <a:ext cx="657658" cy="352425"/>
          </a:xfrm>
          <a:prstGeom prst="rect">
            <a:avLst/>
          </a:prstGeom>
        </p:spPr>
      </p:pic>
      <p:pic>
        <p:nvPicPr>
          <p:cNvPr id="28" name="Imagen 27" descr="Icono&#10;&#10;El contenido generado por IA puede ser incorrecto.">
            <a:extLst>
              <a:ext uri="{FF2B5EF4-FFF2-40B4-BE49-F238E27FC236}">
                <a16:creationId xmlns:a16="http://schemas.microsoft.com/office/drawing/2014/main" id="{9710B8C8-7BBC-FC12-2216-37CE206B7A80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0100" y="5567251"/>
            <a:ext cx="657658" cy="352425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CB4F159F-A519-936A-20D3-A4E7F6EAE216}"/>
              </a:ext>
            </a:extLst>
          </p:cNvPr>
          <p:cNvSpPr txBox="1"/>
          <p:nvPr/>
        </p:nvSpPr>
        <p:spPr>
          <a:xfrm>
            <a:off x="295276" y="2411213"/>
            <a:ext cx="736282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>
                <a:latin typeface="Tamil Bible" pitchFamily="2" charset="0"/>
              </a:rPr>
              <a:t>v</a:t>
            </a:r>
            <a:r>
              <a:rPr lang="en" sz="2000" b="1" dirty="0">
                <a:latin typeface="Tamil Bible" pitchFamily="2" charset="0"/>
              </a:rPr>
              <a:t>d;whYk;</a:t>
            </a:r>
            <a:r>
              <a:rPr lang="en" sz="2000" b="1" dirty="0"/>
              <a:t>, </a:t>
            </a:r>
            <a:r>
              <a:rPr lang="en" sz="2000" b="1" dirty="0">
                <a:latin typeface="Tamil Bible" pitchFamily="2" charset="0"/>
              </a:rPr>
              <a:t>RtpN\rj;jpw;fhf mtu; kupf;f Neu;e;jhYk;</a:t>
            </a:r>
            <a:r>
              <a:rPr lang="en" sz="2000" b="1" dirty="0"/>
              <a:t> (</a:t>
            </a:r>
            <a:r>
              <a:rPr lang="en" sz="2000" b="1" dirty="0">
                <a:latin typeface="Tamil Bible" pitchFamily="2" charset="0"/>
              </a:rPr>
              <a:t>mjw;fhf jhd;</a:t>
            </a:r>
            <a:r>
              <a:rPr lang="en" sz="2000" b="1" dirty="0"/>
              <a:t> </a:t>
            </a:r>
            <a:r>
              <a:rPr lang="en" sz="2000" b="1" dirty="0">
                <a:latin typeface="Tamil Bible" pitchFamily="2" charset="0"/>
              </a:rPr>
              <a:t>mtUila rpiwapUg;G</a:t>
            </a:r>
            <a:r>
              <a:rPr lang="en" sz="2000" b="1" dirty="0"/>
              <a:t>), </a:t>
            </a:r>
            <a:r>
              <a:rPr lang="en" sz="2000" b="1" dirty="0">
                <a:latin typeface="Tamil Bible" pitchFamily="2" charset="0"/>
              </a:rPr>
              <a:t>fpwp];JTf;fhf jd; [Ptid nfhLg;gjw;Fk; mtu; tpUg;gkhf ,Ue;jhu;</a:t>
            </a:r>
            <a:r>
              <a:rPr lang="en" sz="2000" b="1" dirty="0"/>
              <a:t>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ABE769E4-4F91-94EA-246A-30AAACAB5B87}"/>
              </a:ext>
            </a:extLst>
          </p:cNvPr>
          <p:cNvSpPr txBox="1"/>
          <p:nvPr/>
        </p:nvSpPr>
        <p:spPr>
          <a:xfrm>
            <a:off x="295275" y="1101211"/>
            <a:ext cx="736282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latin typeface="Tamil Bible" pitchFamily="2" charset="0"/>
              </a:rPr>
              <a:t>Mdhy; mtUf;F njupAk; cz;ikapNyNa jd;Dila KbT ePNuhtpd; iffspy; my;y</a:t>
            </a:r>
            <a:r>
              <a:rPr lang="en" sz="2000" b="1" dirty="0"/>
              <a:t>, </a:t>
            </a:r>
            <a:r>
              <a:rPr lang="en" sz="2000" b="1" dirty="0">
                <a:latin typeface="Tamil Bible" pitchFamily="2" charset="0"/>
              </a:rPr>
              <a:t>NjtDila fuj;jpypUf;fpwJ vd;W</a:t>
            </a:r>
            <a:r>
              <a:rPr lang="en" sz="2000" b="1" dirty="0"/>
              <a:t>. </a:t>
            </a:r>
            <a:r>
              <a:rPr lang="en" sz="2000" b="1" dirty="0">
                <a:latin typeface="Tamil Bible" pitchFamily="2" charset="0"/>
              </a:rPr>
              <a:t>MfNt</a:t>
            </a:r>
            <a:r>
              <a:rPr lang="en" sz="2000" b="1" dirty="0"/>
              <a:t>, </a:t>
            </a:r>
            <a:r>
              <a:rPr lang="en" sz="2000" b="1" dirty="0">
                <a:latin typeface="Tamil Bible" pitchFamily="2" charset="0"/>
              </a:rPr>
              <a:t>rigfspy; jdf;fhf VNwLf;fg;Lk; n[gq;fspdhy; jhd; tpLjiyahNtd; vd;W mtu; cWjpahf ,Ue;jhu;</a:t>
            </a:r>
            <a:r>
              <a:rPr lang="en" sz="20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2445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5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5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00"/>
                            </p:stCondLst>
                            <p:childTnLst>
                              <p:par>
                                <p:cTn id="89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500"/>
                            </p:stCondLst>
                            <p:childTnLst>
                              <p:par>
                                <p:cTn id="9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3ED0E7C6-E451-E2EC-A258-F67F397255C8}"/>
              </a:ext>
            </a:extLst>
          </p:cNvPr>
          <p:cNvSpPr txBox="1"/>
          <p:nvPr/>
        </p:nvSpPr>
        <p:spPr>
          <a:xfrm>
            <a:off x="447676" y="1351508"/>
            <a:ext cx="7466238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8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fpwp];JTf;fhf tho;tjh kupg;gjh</a:t>
            </a:r>
            <a:r>
              <a:rPr lang="en" sz="8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701182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53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:a16="http://schemas.microsoft.com/office/drawing/2014/main" id="{BA37461A-A810-2BF0-6CAC-358A0134966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1344006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DE6DEE6-8984-C0E4-6596-00411FF97FA3}"/>
              </a:ext>
            </a:extLst>
          </p:cNvPr>
          <p:cNvSpPr txBox="1"/>
          <p:nvPr/>
        </p:nvSpPr>
        <p:spPr>
          <a:xfrm>
            <a:off x="1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reezing" dir="t"/>
            </a:scene3d>
            <a:sp3d extrusionH="57150" contourW="25400">
              <a:bevelT h="25400" prst="softRound"/>
              <a:contourClr>
                <a:schemeClr val="accent3">
                  <a:lumMod val="75000"/>
                </a:schemeClr>
              </a:contourClr>
            </a:sp3d>
          </a:bodyPr>
          <a:lstStyle/>
          <a:p>
            <a:pPr algn="ctr"/>
            <a:r>
              <a:rPr lang="en" sz="4400" b="1" spc="300" dirty="0">
                <a:ln w="15875">
                  <a:noFill/>
                  <a:prstDash val="solid"/>
                </a:ln>
                <a:solidFill>
                  <a:srgbClr val="697DBA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amil Bible" pitchFamily="2" charset="0"/>
              </a:rPr>
              <a:t>gTYf;Fs; fpwp];J cau;j;jg;gLfpwhu;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9E2C81B-0833-C1E1-D548-3934E29DB94F}"/>
              </a:ext>
            </a:extLst>
          </p:cNvPr>
          <p:cNvSpPr txBox="1"/>
          <p:nvPr/>
        </p:nvSpPr>
        <p:spPr>
          <a:xfrm>
            <a:off x="0" y="690473"/>
            <a:ext cx="12191999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Tamil Bible" pitchFamily="2" charset="0"/>
              </a:rPr>
              <a:t>ehd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Tamil Bible" pitchFamily="2" charset="0"/>
              </a:rPr>
              <a:t>;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Tamil Bible" pitchFamily="2" charset="0"/>
              </a:rPr>
              <a:t>xd;wpYk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Tamil Bible" pitchFamily="2" charset="0"/>
              </a:rPr>
              <a:t>;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Tamil Bible" pitchFamily="2" charset="0"/>
              </a:rPr>
              <a:t>ntl;fg;gl;Lg;Nghfhky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Tamil Bible" pitchFamily="2" charset="0"/>
              </a:rPr>
              <a:t>;&gt;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Tamil Bible" pitchFamily="2" charset="0"/>
              </a:rPr>
              <a:t>vg;nghOJk;Nghy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Tamil Bible" pitchFamily="2" charset="0"/>
              </a:rPr>
              <a:t> ,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Tamil Bible" pitchFamily="2" charset="0"/>
              </a:rPr>
              <a:t>g;nghOJk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Tamil Bible" pitchFamily="2" charset="0"/>
              </a:rPr>
              <a:t>;&gt;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Tamil Bible" pitchFamily="2" charset="0"/>
              </a:rPr>
              <a:t>kpFe;j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Tamil Bible" pitchFamily="2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Tamil Bible" pitchFamily="2" charset="0"/>
              </a:rPr>
              <a:t>ijhpaj;NjhNl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Tamil Bible" pitchFamily="2" charset="0"/>
              </a:rPr>
              <a:t> [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Tamil Bible" pitchFamily="2" charset="0"/>
              </a:rPr>
              <a:t>PtdhyhfpYk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Tamil Bible" pitchFamily="2" charset="0"/>
              </a:rPr>
              <a:t>;&gt;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Tamil Bible" pitchFamily="2" charset="0"/>
              </a:rPr>
              <a:t>rhtpdhyhfpYk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Tamil Bible" pitchFamily="2" charset="0"/>
              </a:rPr>
              <a:t>;&gt;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Tamil Bible" pitchFamily="2" charset="0"/>
              </a:rPr>
              <a:t>fpwp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Tamil Bible" pitchFamily="2" charset="0"/>
              </a:rPr>
              <a:t>];J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Tamil Bible" pitchFamily="2" charset="0"/>
              </a:rPr>
              <a:t>vd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Tamil Bible" pitchFamily="2" charset="0"/>
              </a:rPr>
              <a:t>;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Tamil Bible" pitchFamily="2" charset="0"/>
              </a:rPr>
              <a:t>rhPuj;jpdhNy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Tamil Bible" pitchFamily="2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Tamil Bible" pitchFamily="2" charset="0"/>
              </a:rPr>
              <a:t>kfpikg;gLthnud;W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Tamil Bible" pitchFamily="2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Tamil Bible" pitchFamily="2" charset="0"/>
              </a:rPr>
              <a:t>vdf;F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Tamil Bible" pitchFamily="2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Tamil Bible" pitchFamily="2" charset="0"/>
              </a:rPr>
              <a:t>cz;lhapUf;fpw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Tamil Bible" pitchFamily="2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Tamil Bible" pitchFamily="2" charset="0"/>
              </a:rPr>
              <a:t>thQ;irf;Fk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Tamil Bible" pitchFamily="2" charset="0"/>
              </a:rPr>
              <a:t>;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Tamil Bible" pitchFamily="2" charset="0"/>
              </a:rPr>
              <a:t>ek;gpf;iff;Fk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Tamil Bible" pitchFamily="2" charset="0"/>
              </a:rPr>
              <a:t>;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Tamil Bible" pitchFamily="2" charset="0"/>
              </a:rPr>
              <a:t>jf;fjha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Tamil Bible" pitchFamily="2" charset="0"/>
              </a:rPr>
              <a:t>;&gt;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Tamil Bible" pitchFamily="2" charset="0"/>
              </a:rPr>
              <a:t>mg;gb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Tamil Bible" pitchFamily="2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Tamil Bible" pitchFamily="2" charset="0"/>
              </a:rPr>
              <a:t>KbAk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Tamil Bible" pitchFamily="2" charset="0"/>
              </a:rPr>
              <a:t>;.</a:t>
            </a:r>
            <a:r>
              <a:rPr lang="en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en" sz="1400" b="1" dirty="0">
                <a:solidFill>
                  <a:schemeClr val="accent5">
                    <a:lumMod val="75000"/>
                  </a:schemeClr>
                </a:solidFill>
                <a:latin typeface="Tamil Bible" pitchFamily="2" charset="0"/>
              </a:rPr>
              <a:t>gpypg;gpau;</a:t>
            </a:r>
            <a:r>
              <a:rPr lang="en" sz="14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1:20)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D3F8635-DB1A-85FC-6E69-281539611746}"/>
              </a:ext>
            </a:extLst>
          </p:cNvPr>
          <p:cNvSpPr txBox="1"/>
          <p:nvPr/>
        </p:nvSpPr>
        <p:spPr>
          <a:xfrm>
            <a:off x="3478798" y="1493559"/>
            <a:ext cx="574140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latin typeface="Tamil Bible" pitchFamily="2" charset="0"/>
              </a:rPr>
              <a:t>mtu; mile;j gy ghLfspdpkpj;jk; gTy; re;Njh\g;gl;lhu;</a:t>
            </a:r>
            <a:r>
              <a:rPr lang="en" sz="2000" b="1" dirty="0"/>
              <a:t>(</a:t>
            </a:r>
            <a:r>
              <a:rPr lang="en" sz="2000" b="1" dirty="0">
                <a:latin typeface="Tamil Bible" pitchFamily="2" charset="0"/>
              </a:rPr>
              <a:t>nfhNyh</a:t>
            </a:r>
            <a:r>
              <a:rPr lang="en" sz="2000" b="1" dirty="0"/>
              <a:t>. 1:24</a:t>
            </a:r>
            <a:r>
              <a:rPr lang="en" sz="2000" b="1" dirty="0">
                <a:latin typeface="Tamil Bible" pitchFamily="2" charset="0"/>
              </a:rPr>
              <a:t>K</a:t>
            </a:r>
            <a:r>
              <a:rPr lang="en" sz="2000" b="1" dirty="0"/>
              <a:t>; 2 </a:t>
            </a:r>
            <a:r>
              <a:rPr lang="en" sz="2000" b="1" dirty="0">
                <a:latin typeface="Tamil Bible" pitchFamily="2" charset="0"/>
              </a:rPr>
              <a:t>nfhup</a:t>
            </a:r>
            <a:r>
              <a:rPr lang="en" sz="2000" b="1" dirty="0"/>
              <a:t>. 11:23-27). </a:t>
            </a:r>
            <a:r>
              <a:rPr lang="en" sz="2000" b="1" dirty="0">
                <a:latin typeface="Tamil Bible" pitchFamily="2" charset="0"/>
              </a:rPr>
              <a:t>Mk;</a:t>
            </a:r>
            <a:r>
              <a:rPr lang="en" sz="2000" b="1" dirty="0"/>
              <a:t>, </a:t>
            </a:r>
            <a:r>
              <a:rPr lang="en" sz="2000" b="1" dirty="0">
                <a:latin typeface="Tamil Bible" pitchFamily="2" charset="0"/>
              </a:rPr>
              <a:t>ghLgLk;NghJ khj;jpuk; mtu; re;Njh\g;gltpy;iy</a:t>
            </a:r>
            <a:r>
              <a:rPr lang="en" sz="2000" b="1" dirty="0"/>
              <a:t>, </a:t>
            </a:r>
            <a:r>
              <a:rPr lang="en" sz="2000" b="1" dirty="0">
                <a:latin typeface="Tamil Bible" pitchFamily="2" charset="0"/>
              </a:rPr>
              <a:t>jhd; mile;j me;j ,f;fl;Lfspd; fhuzq;fSf;fhfTk; mtu; re;Njh\g;gl;lhu;</a:t>
            </a:r>
            <a:r>
              <a:rPr lang="en" sz="2000" b="1" dirty="0"/>
              <a:t>, </a:t>
            </a:r>
            <a:r>
              <a:rPr lang="en" sz="2000" b="1" dirty="0">
                <a:latin typeface="Tamil Bible" pitchFamily="2" charset="0"/>
              </a:rPr>
              <a:t>Vndd;why; mitfspd; xd;wpdhy; fpwp];Jtpd; rigf;F gyd; fpilj;jJ</a:t>
            </a:r>
            <a:r>
              <a:rPr lang="en" sz="2000" b="1" dirty="0"/>
              <a:t> (</a:t>
            </a:r>
            <a:r>
              <a:rPr lang="en" sz="2000" b="1" dirty="0">
                <a:latin typeface="Tamil Bible" pitchFamily="2" charset="0"/>
              </a:rPr>
              <a:t>nfhNyh</a:t>
            </a:r>
            <a:r>
              <a:rPr lang="en" sz="2000" b="1" dirty="0"/>
              <a:t>. 1:24</a:t>
            </a:r>
            <a:r>
              <a:rPr lang="en" sz="2000" b="1" dirty="0">
                <a:latin typeface="Tamil Bible" pitchFamily="2" charset="0"/>
              </a:rPr>
              <a:t>gp</a:t>
            </a:r>
            <a:r>
              <a:rPr lang="en" sz="2000" b="1" dirty="0"/>
              <a:t>;2 </a:t>
            </a:r>
            <a:r>
              <a:rPr lang="en" sz="2000" b="1" dirty="0">
                <a:latin typeface="Tamil Bible" pitchFamily="2" charset="0"/>
              </a:rPr>
              <a:t>nfhup</a:t>
            </a:r>
            <a:r>
              <a:rPr lang="en" sz="2000" b="1" dirty="0"/>
              <a:t>. 11:28).</a:t>
            </a:r>
          </a:p>
        </p:txBody>
      </p:sp>
      <p:pic>
        <p:nvPicPr>
          <p:cNvPr id="4" name="Imagen 3" descr="Imagen que contiene perro, hombre, tabla, grupo&#10;&#10;El contenido generado por IA puede ser incorrecto.">
            <a:extLst>
              <a:ext uri="{FF2B5EF4-FFF2-40B4-BE49-F238E27FC236}">
                <a16:creationId xmlns:a16="http://schemas.microsoft.com/office/drawing/2014/main" id="{77274124-6AB0-65E7-0120-2DC7121CF5C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637" y="1555164"/>
            <a:ext cx="3131136" cy="3067170"/>
          </a:xfrm>
          <a:prstGeom prst="rect">
            <a:avLst/>
          </a:prstGeom>
          <a:ln w="38100" cap="sq">
            <a:solidFill>
              <a:srgbClr val="465A98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Imagen 7" descr="Pintura de una persona&#10;&#10;El contenido generado por IA puede ser incorrecto.">
            <a:extLst>
              <a:ext uri="{FF2B5EF4-FFF2-40B4-BE49-F238E27FC236}">
                <a16:creationId xmlns:a16="http://schemas.microsoft.com/office/drawing/2014/main" id="{ACBC3ACC-2621-93EA-F31A-03100E42C14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41499" y="4667770"/>
            <a:ext cx="1847301" cy="2056745"/>
          </a:xfrm>
          <a:prstGeom prst="rect">
            <a:avLst/>
          </a:prstGeom>
          <a:ln w="38100" cap="sq">
            <a:solidFill>
              <a:schemeClr val="accent5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Imagen 9" descr="Imagen que contiene texto, foto, grupo, hombre&#10;&#10;El contenido generado por IA puede ser incorrecto.">
            <a:extLst>
              <a:ext uri="{FF2B5EF4-FFF2-40B4-BE49-F238E27FC236}">
                <a16:creationId xmlns:a16="http://schemas.microsoft.com/office/drawing/2014/main" id="{E2D236A5-9AB7-0F14-CFBD-B1C003252C3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293225" y="1459913"/>
            <a:ext cx="2695575" cy="30743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6483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730F703C-8C91-47F8-404C-C7B61DA7087D}"/>
              </a:ext>
            </a:extLst>
          </p:cNvPr>
          <p:cNvSpPr txBox="1"/>
          <p:nvPr/>
        </p:nvSpPr>
        <p:spPr>
          <a:xfrm>
            <a:off x="0" y="4730011"/>
            <a:ext cx="105918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latin typeface="Tamil Bible" pitchFamily="2" charset="0"/>
              </a:rPr>
              <a:t>gpypg;gpaUf;F vOjpd epUgj;jpy;</a:t>
            </a:r>
            <a:r>
              <a:rPr lang="en" sz="2000" b="1" dirty="0"/>
              <a:t>, </a:t>
            </a:r>
            <a:r>
              <a:rPr lang="en" sz="2000" b="1" dirty="0">
                <a:latin typeface="Tamil Bible" pitchFamily="2" charset="0"/>
              </a:rPr>
              <a:t>gTy; mij njspTg;gLj;Jfpwhu;</a:t>
            </a:r>
            <a:r>
              <a:rPr lang="en" sz="2000" b="1" dirty="0"/>
              <a:t>, </a:t>
            </a:r>
            <a:r>
              <a:rPr lang="en" sz="2000" b="1" dirty="0">
                <a:latin typeface="Tamil Bible" pitchFamily="2" charset="0"/>
              </a:rPr>
              <a:t>me;j jUzj;jpy;</a:t>
            </a:r>
            <a:r>
              <a:rPr lang="en" sz="2000" b="1" dirty="0"/>
              <a:t>, </a:t>
            </a:r>
            <a:r>
              <a:rPr lang="en" sz="2000" b="1" dirty="0">
                <a:latin typeface="Tamil Bible" pitchFamily="2" charset="0"/>
              </a:rPr>
              <a:t>jd;Dila kuzj;jpdhy; fpwp];Jit cau;j;j mtu; vjpu;ghu;f;ftpy;iy</a:t>
            </a:r>
            <a:r>
              <a:rPr lang="en" sz="2000" b="1" dirty="0"/>
              <a:t>, </a:t>
            </a:r>
            <a:r>
              <a:rPr lang="en" sz="2000" b="1" dirty="0">
                <a:latin typeface="Tamil Bible" pitchFamily="2" charset="0"/>
              </a:rPr>
              <a:t>Mdhy;</a:t>
            </a:r>
            <a:r>
              <a:rPr lang="en" sz="2000" b="1" dirty="0"/>
              <a:t>, </a:t>
            </a:r>
            <a:r>
              <a:rPr lang="en" sz="2000" b="1" dirty="0">
                <a:latin typeface="Tamil Bible" pitchFamily="2" charset="0"/>
              </a:rPr>
              <a:t>rigapd; n[gq;fspdhYk; gupRj;j Mtpahdtupd; fpupiaapdhYk;</a:t>
            </a:r>
            <a:r>
              <a:rPr lang="en" sz="2000" b="1" dirty="0"/>
              <a:t>, </a:t>
            </a:r>
            <a:r>
              <a:rPr lang="en" sz="2000" b="1" dirty="0">
                <a:latin typeface="Tamil Bible" pitchFamily="2" charset="0"/>
              </a:rPr>
              <a:t>tpLjiyahf;fg;gl;L jd; [Ptidf; nfhz;L fpwp];JTf;fhf jhd; Copak; nra;ag;Nghtjhf mtu; ek;gpdhu;</a:t>
            </a:r>
            <a:r>
              <a:rPr lang="en" sz="2000" b="1" dirty="0"/>
              <a:t>(</a:t>
            </a:r>
            <a:r>
              <a:rPr lang="en" sz="2000" b="1" dirty="0">
                <a:latin typeface="Tamil Bible" pitchFamily="2" charset="0"/>
              </a:rPr>
              <a:t>gpypg;</a:t>
            </a:r>
            <a:r>
              <a:rPr lang="en" sz="2000" b="1" dirty="0"/>
              <a:t>. 1:19, 25-26).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ADFEB025-3047-918B-9617-B0F0BEC568CF}"/>
              </a:ext>
            </a:extLst>
          </p:cNvPr>
          <p:cNvSpPr txBox="1"/>
          <p:nvPr/>
        </p:nvSpPr>
        <p:spPr>
          <a:xfrm>
            <a:off x="3435254" y="3841641"/>
            <a:ext cx="574140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latin typeface="Tamil Bible" pitchFamily="2" charset="0"/>
              </a:rPr>
              <a:t>mtUila ghLfspYk; kuzj;jpYk;</a:t>
            </a:r>
            <a:r>
              <a:rPr lang="en" sz="2000" b="1" dirty="0"/>
              <a:t>—</a:t>
            </a:r>
            <a:r>
              <a:rPr lang="en" sz="2000" b="1" dirty="0">
                <a:latin typeface="Tamil Bible" pitchFamily="2" charset="0"/>
              </a:rPr>
              <a:t>gTy; fpwp];JitNa gpujpgypj;jhu;</a:t>
            </a:r>
            <a:r>
              <a:rPr lang="en" sz="2000" b="1" dirty="0"/>
              <a:t>—</a:t>
            </a:r>
            <a:r>
              <a:rPr lang="en" sz="2000" b="1" dirty="0">
                <a:latin typeface="Tamil Bible" pitchFamily="2" charset="0"/>
              </a:rPr>
              <a:t>MfNt fpwp];J gTYf;Fs; cau;j;jg;gl;lhu;</a:t>
            </a:r>
            <a:r>
              <a:rPr lang="en" sz="2000" b="1" dirty="0"/>
              <a:t>(</a:t>
            </a:r>
            <a:r>
              <a:rPr lang="en" sz="2000" b="1" dirty="0">
                <a:latin typeface="Tamil Bible" pitchFamily="2" charset="0"/>
              </a:rPr>
              <a:t>gpypg;</a:t>
            </a:r>
            <a:r>
              <a:rPr lang="en" sz="2000" b="1" dirty="0"/>
              <a:t>. 1:20).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2CE9D845-D687-8C44-B629-793DDBA55EFA}"/>
              </a:ext>
            </a:extLst>
          </p:cNvPr>
          <p:cNvSpPr txBox="1"/>
          <p:nvPr/>
        </p:nvSpPr>
        <p:spPr>
          <a:xfrm>
            <a:off x="0" y="5904386"/>
            <a:ext cx="1027611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latin typeface="Tamil Bible" pitchFamily="2" charset="0"/>
              </a:rPr>
              <a:t>ek; cyfpy; epyTk; jPikapd; fhuzkhf</a:t>
            </a:r>
            <a:r>
              <a:rPr lang="en" sz="2000" b="1" dirty="0"/>
              <a:t>, </a:t>
            </a:r>
            <a:r>
              <a:rPr lang="en" sz="2000" b="1" dirty="0">
                <a:latin typeface="Tamil Bible" pitchFamily="2" charset="0"/>
              </a:rPr>
              <a:t>fpwp];J tho;e;jJ Nghy; ehk; tho;tJ vd;gJ ngUk;ghYk; fpwp];J mDgtpj;jJ Nghy; Jd;gg;gLtijAk;</a:t>
            </a:r>
            <a:r>
              <a:rPr lang="en" sz="2000" b="1" dirty="0"/>
              <a:t>, </a:t>
            </a:r>
            <a:r>
              <a:rPr lang="en" sz="2000" b="1" dirty="0">
                <a:latin typeface="Tamil Bible" pitchFamily="2" charset="0"/>
              </a:rPr>
              <a:t>rpy rkaq;fspy;</a:t>
            </a:r>
            <a:r>
              <a:rPr lang="en" sz="2000" b="1" dirty="0"/>
              <a:t>, </a:t>
            </a:r>
            <a:r>
              <a:rPr lang="en" sz="2000" b="1" dirty="0">
                <a:latin typeface="Tamil Bible" pitchFamily="2" charset="0"/>
              </a:rPr>
              <a:t>fpwp];J kupj;jJ Nghy; kupg;gijAk; cs;slf;fpaJ</a:t>
            </a:r>
            <a:r>
              <a:rPr lang="en" sz="2000" b="1" dirty="0"/>
              <a:t> (2 </a:t>
            </a:r>
            <a:r>
              <a:rPr lang="en" sz="2000" b="1" dirty="0">
                <a:latin typeface="Tamil Bible" pitchFamily="2" charset="0"/>
              </a:rPr>
              <a:t>jPNkh</a:t>
            </a:r>
            <a:r>
              <a:rPr lang="en" sz="2000" b="1" dirty="0"/>
              <a:t>. 3:12).</a:t>
            </a:r>
          </a:p>
        </p:txBody>
      </p:sp>
    </p:spTree>
    <p:extLst>
      <p:ext uri="{BB962C8B-B14F-4D97-AF65-F5344CB8AC3E}">
        <p14:creationId xmlns:p14="http://schemas.microsoft.com/office/powerpoint/2010/main" val="2047299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2" grpId="0"/>
      <p:bldP spid="7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53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ángulo 19">
            <a:extLst>
              <a:ext uri="{FF2B5EF4-FFF2-40B4-BE49-F238E27FC236}">
                <a16:creationId xmlns:a16="http://schemas.microsoft.com/office/drawing/2014/main" id="{A4EE5C67-C28B-5920-4EEE-8F742EA9FDC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111045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78E344E-BCA5-560B-BB57-43533D1A6FBE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63500">
                    <a:schemeClr val="accent1">
                      <a:lumMod val="75000"/>
                      <a:alpha val="40000"/>
                    </a:schemeClr>
                  </a:glow>
                </a:effectLst>
                <a:latin typeface="Tamil Bible" pitchFamily="2" charset="0"/>
              </a:rPr>
              <a:t>fpwp];JTf;fhf tho;tJ my;yJ kupg;gJ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99B2653-45FB-144C-F1B0-64F843EEAE86}"/>
              </a:ext>
            </a:extLst>
          </p:cNvPr>
          <p:cNvSpPr txBox="1"/>
          <p:nvPr/>
        </p:nvSpPr>
        <p:spPr>
          <a:xfrm>
            <a:off x="1490662" y="662672"/>
            <a:ext cx="92106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27000">
                    <a:srgbClr val="65259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27000">
                    <a:srgbClr val="65259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fpwp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27000">
                    <a:srgbClr val="65259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];J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27000">
                    <a:srgbClr val="65259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vdf;F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27000">
                    <a:srgbClr val="65259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 [Ptd;&gt;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27000">
                    <a:srgbClr val="65259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rhT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27000">
                    <a:srgbClr val="65259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27000">
                    <a:srgbClr val="65259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vdf;F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27000">
                    <a:srgbClr val="65259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27000">
                    <a:srgbClr val="65259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Mjhak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27000">
                    <a:srgbClr val="65259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;.</a:t>
            </a:r>
            <a:r>
              <a:rPr lang="en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27000">
                    <a:srgbClr val="65259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.” </a:t>
            </a:r>
            <a:r>
              <a:rPr lang="en" sz="14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27000">
                    <a:srgbClr val="65259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en" sz="14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27000">
                    <a:srgbClr val="65259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gpypg;gpau;</a:t>
            </a:r>
            <a:r>
              <a:rPr lang="en" sz="14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27000">
                    <a:srgbClr val="65259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1:21)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EB4F8F5-0033-652D-1453-186A9FF5CFD2}"/>
              </a:ext>
            </a:extLst>
          </p:cNvPr>
          <p:cNvSpPr txBox="1"/>
          <p:nvPr/>
        </p:nvSpPr>
        <p:spPr>
          <a:xfrm>
            <a:off x="4321631" y="1140266"/>
            <a:ext cx="60089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>
                <a:latin typeface="Tamil Bible" pitchFamily="2" charset="0"/>
              </a:rPr>
              <a:t>v</a:t>
            </a:r>
            <a:r>
              <a:rPr lang="en" sz="2000" b="1" dirty="0">
                <a:latin typeface="Tamil Bible" pitchFamily="2" charset="0"/>
              </a:rPr>
              <a:t>y;yh Jd;gq;fSf;Fkhd %y fhuzk;&gt; ed;ikf;Fk; jPikf;Fk; ,ilapy;&gt; fpwp];JTf;Fk; rhj;jhDf;Fk; ,ilapy; ,d;W eljjg;gLk; gpugQ;r Nghupy; cs;sJ</a:t>
            </a:r>
            <a:r>
              <a:rPr lang="en" sz="2000" b="1" dirty="0"/>
              <a:t>.</a:t>
            </a:r>
          </a:p>
        </p:txBody>
      </p:sp>
      <p:pic>
        <p:nvPicPr>
          <p:cNvPr id="7" name="Imagen 6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id="{97FB4531-D7B7-FD5D-3579-2410F402405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176386" y="1281782"/>
            <a:ext cx="1851253" cy="2323712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Imagen 10" descr="Personas sentadas en una mesa&#10;&#10;El contenido generado por IA puede ser incorrecto.">
            <a:extLst>
              <a:ext uri="{FF2B5EF4-FFF2-40B4-BE49-F238E27FC236}">
                <a16:creationId xmlns:a16="http://schemas.microsoft.com/office/drawing/2014/main" id="{55B9593E-A811-747F-E40B-10B84996DD9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386" y="1360443"/>
            <a:ext cx="4258852" cy="2395605"/>
          </a:xfrm>
          <a:prstGeom prst="snip2DiagRect">
            <a:avLst>
              <a:gd name="adj1" fmla="val 9850"/>
              <a:gd name="adj2" fmla="val 0"/>
            </a:avLst>
          </a:prstGeom>
          <a:solidFill>
            <a:srgbClr val="FFFFFF">
              <a:shade val="85000"/>
            </a:srgbClr>
          </a:solidFill>
          <a:ln w="381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Imagen 12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BA625D81-8326-52CB-4F5B-03FC206CB36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360" y="4064033"/>
            <a:ext cx="4258852" cy="2555727"/>
          </a:xfrm>
          <a:prstGeom prst="snip2DiagRect">
            <a:avLst>
              <a:gd name="adj1" fmla="val 0"/>
              <a:gd name="adj2" fmla="val 8588"/>
            </a:avLst>
          </a:prstGeom>
          <a:solidFill>
            <a:srgbClr val="FFFFFF">
              <a:shade val="85000"/>
            </a:srgbClr>
          </a:solidFill>
          <a:ln w="38100" cap="sq">
            <a:solidFill>
              <a:schemeClr val="accent2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F8245A93-8F27-E7B1-C036-139684C3E5AD}"/>
              </a:ext>
            </a:extLst>
          </p:cNvPr>
          <p:cNvSpPr txBox="1"/>
          <p:nvPr/>
        </p:nvSpPr>
        <p:spPr>
          <a:xfrm>
            <a:off x="4321631" y="3736224"/>
            <a:ext cx="787036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latin typeface="Tamil Bible" pitchFamily="2" charset="0"/>
              </a:rPr>
              <a:t>Mdhy; ehk; cz;ik&gt; ePjp Nghd;w MAjq;fis gad;gLj;JfpNwhk; </a:t>
            </a:r>
            <a:r>
              <a:rPr lang="en" sz="2000" b="1" dirty="0"/>
              <a:t> (2 </a:t>
            </a:r>
            <a:r>
              <a:rPr lang="en" sz="2000" b="1" dirty="0">
                <a:latin typeface="Tamil Bible" pitchFamily="2" charset="0"/>
              </a:rPr>
              <a:t>nfhup</a:t>
            </a:r>
            <a:r>
              <a:rPr lang="en" sz="2000" b="1" dirty="0"/>
              <a:t>. 6:4-7). </a:t>
            </a:r>
            <a:r>
              <a:rPr lang="en-US" sz="2000" b="1" dirty="0">
                <a:latin typeface="Tamil Bible" pitchFamily="2" charset="0"/>
              </a:rPr>
              <a:t>“</a:t>
            </a:r>
            <a:r>
              <a:rPr lang="en-US" sz="2000" b="1" dirty="0" err="1">
                <a:latin typeface="Tamil Bible" pitchFamily="2" charset="0"/>
              </a:rPr>
              <a:t>muz;fis</a:t>
            </a:r>
            <a:r>
              <a:rPr lang="en-US" sz="2000" b="1" dirty="0">
                <a:latin typeface="Tamil Bible" pitchFamily="2" charset="0"/>
              </a:rPr>
              <a:t> ,</a:t>
            </a:r>
            <a:r>
              <a:rPr lang="en-US" sz="2000" b="1" dirty="0" err="1">
                <a:latin typeface="Tamil Bible" pitchFamily="2" charset="0"/>
              </a:rPr>
              <a:t>bj;J</a:t>
            </a:r>
            <a:r>
              <a:rPr lang="en-US" sz="2000" b="1" dirty="0">
                <a:latin typeface="Tamil Bible" pitchFamily="2" charset="0"/>
              </a:rPr>
              <a:t> </a:t>
            </a:r>
            <a:r>
              <a:rPr lang="en-US" sz="2000" b="1" dirty="0" err="1">
                <a:latin typeface="Tamil Bible" pitchFamily="2" charset="0"/>
              </a:rPr>
              <a:t>js;sf</a:t>
            </a:r>
            <a:r>
              <a:rPr lang="en-US" sz="2000" b="1" dirty="0">
                <a:latin typeface="Tamil Bible" pitchFamily="2" charset="0"/>
              </a:rPr>
              <a:t>;$</a:t>
            </a:r>
            <a:r>
              <a:rPr lang="en-US" sz="2000" b="1" dirty="0" err="1">
                <a:latin typeface="Tamil Bible" pitchFamily="2" charset="0"/>
              </a:rPr>
              <a:t>ba</a:t>
            </a:r>
            <a:r>
              <a:rPr lang="en-US" sz="2000" b="1" dirty="0">
                <a:latin typeface="Tamil Bible" pitchFamily="2" charset="0"/>
              </a:rPr>
              <a:t>” </a:t>
            </a:r>
            <a:r>
              <a:rPr lang="en-US" sz="2000" b="1" dirty="0" err="1">
                <a:latin typeface="Tamil Bible" pitchFamily="2" charset="0"/>
              </a:rPr>
              <a:t>typikkpf;f</a:t>
            </a:r>
            <a:r>
              <a:rPr lang="en-US" sz="2000" b="1" dirty="0">
                <a:latin typeface="Tamil Bible" pitchFamily="2" charset="0"/>
              </a:rPr>
              <a:t> </a:t>
            </a:r>
            <a:r>
              <a:rPr lang="en-US" sz="2000" b="1" dirty="0" err="1">
                <a:latin typeface="Tamil Bible" pitchFamily="2" charset="0"/>
              </a:rPr>
              <a:t>MAjq;fs</a:t>
            </a:r>
            <a:r>
              <a:rPr lang="en-US" sz="2000" b="1" dirty="0">
                <a:latin typeface="Tamil Bible" pitchFamily="2" charset="0"/>
              </a:rPr>
              <a:t>;</a:t>
            </a:r>
            <a:r>
              <a:rPr lang="en" sz="2000" b="1" dirty="0"/>
              <a:t> (2 </a:t>
            </a:r>
            <a:r>
              <a:rPr lang="en" sz="2000" b="1" dirty="0">
                <a:latin typeface="Tamil Bible" pitchFamily="2" charset="0"/>
              </a:rPr>
              <a:t>nfhup</a:t>
            </a:r>
            <a:r>
              <a:rPr lang="en" sz="2000" b="1" dirty="0"/>
              <a:t>. 10:3-5).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DC7C9449-4796-1F1A-A2E7-BE62D6C3F01B}"/>
              </a:ext>
            </a:extLst>
          </p:cNvPr>
          <p:cNvSpPr txBox="1"/>
          <p:nvPr/>
        </p:nvSpPr>
        <p:spPr>
          <a:xfrm>
            <a:off x="4482496" y="4598615"/>
            <a:ext cx="629504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latin typeface="Tamil Bible" pitchFamily="2" charset="0"/>
              </a:rPr>
              <a:t>Mdhy; Nghupy; ePjpkhd;fs; kupj;Jtpl;lhy; vd;d elf;Fk;</a:t>
            </a:r>
            <a:r>
              <a:rPr lang="en" sz="2000" b="1" dirty="0"/>
              <a:t>? </a:t>
            </a:r>
            <a:r>
              <a:rPr lang="en" sz="2000" b="1" dirty="0">
                <a:latin typeface="Tamil Bible" pitchFamily="2" charset="0"/>
              </a:rPr>
              <a:t>gTypd; $w;Wg;gb&gt; ,J ekf;F xU Mjhaj;jpy; KbfpwJ</a:t>
            </a:r>
            <a:r>
              <a:rPr lang="en" sz="2000" b="1" dirty="0"/>
              <a:t> (</a:t>
            </a:r>
            <a:r>
              <a:rPr lang="en" sz="2000" b="1" dirty="0">
                <a:latin typeface="Tamil Bible" pitchFamily="2" charset="0"/>
              </a:rPr>
              <a:t>gpypg;</a:t>
            </a:r>
            <a:r>
              <a:rPr lang="en" sz="2000" b="1" dirty="0"/>
              <a:t>. 1:21).</a:t>
            </a:r>
          </a:p>
        </p:txBody>
      </p:sp>
      <p:pic>
        <p:nvPicPr>
          <p:cNvPr id="19" name="Imagen 18" descr="Imagen que contiene persona, hombre, montar a caballo, joven&#10;&#10;El contenido generado por IA puede ser incorrecto.">
            <a:extLst>
              <a:ext uri="{FF2B5EF4-FFF2-40B4-BE49-F238E27FC236}">
                <a16:creationId xmlns:a16="http://schemas.microsoft.com/office/drawing/2014/main" id="{EF6FEA52-C68D-C286-B087-E5B9D4F35DCD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642808" y="4649594"/>
            <a:ext cx="1443360" cy="2015936"/>
          </a:xfrm>
          <a:prstGeom prst="rect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9641B137-7AA2-65BC-145F-76FBAC88EF09}"/>
              </a:ext>
            </a:extLst>
          </p:cNvPr>
          <p:cNvSpPr txBox="1"/>
          <p:nvPr/>
        </p:nvSpPr>
        <p:spPr>
          <a:xfrm>
            <a:off x="4321631" y="2289799"/>
            <a:ext cx="6161314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latin typeface="Tamil Bible" pitchFamily="2" charset="0"/>
              </a:rPr>
              <a:t>,J xU Md;kPfg; Nghu;</a:t>
            </a:r>
            <a:r>
              <a:rPr lang="en" sz="2000" b="1" dirty="0"/>
              <a:t>, </a:t>
            </a:r>
            <a:r>
              <a:rPr lang="en" sz="2000" b="1" dirty="0">
                <a:latin typeface="Tamil Bible" pitchFamily="2" charset="0"/>
              </a:rPr>
              <a:t>,J Md;kPf M</a:t>
            </a:r>
            <a:r>
              <a:rPr lang="en-US" sz="2000" b="1" dirty="0">
                <a:latin typeface="Tamil Bible" pitchFamily="2" charset="0"/>
              </a:rPr>
              <a:t>A</a:t>
            </a:r>
            <a:r>
              <a:rPr lang="en" sz="2000" b="1" dirty="0">
                <a:latin typeface="Tamil Bible" pitchFamily="2" charset="0"/>
              </a:rPr>
              <a:t>jq;fis nfhz;L Nghuhlgl Ntz;Lk;</a:t>
            </a:r>
            <a:r>
              <a:rPr lang="en" sz="2000" b="1" dirty="0"/>
              <a:t>. </a:t>
            </a:r>
            <a:r>
              <a:rPr lang="en-US" sz="2000" b="1" dirty="0">
                <a:latin typeface="Tamil Bible" pitchFamily="2" charset="0"/>
              </a:rPr>
              <a:t>v</a:t>
            </a:r>
            <a:r>
              <a:rPr lang="en" sz="2000" b="1" dirty="0">
                <a:latin typeface="Tamil Bible" pitchFamily="2" charset="0"/>
              </a:rPr>
              <a:t>jpupapd; rPlu;fs; fpwp];jtu;fSf;F vjpuhf rl;ltpNuhjkhd M</a:t>
            </a:r>
            <a:r>
              <a:rPr lang="en-US" sz="2000" b="1" dirty="0">
                <a:latin typeface="Tamil Bible" pitchFamily="2" charset="0"/>
              </a:rPr>
              <a:t>A</a:t>
            </a:r>
            <a:r>
              <a:rPr lang="en" sz="2000" b="1" dirty="0">
                <a:latin typeface="Tamil Bible" pitchFamily="2" charset="0"/>
              </a:rPr>
              <a:t>jq;fis gad;gLj;Jfpwhu;fs;</a:t>
            </a:r>
            <a:r>
              <a:rPr lang="en" sz="2000" b="1" dirty="0"/>
              <a:t> (</a:t>
            </a:r>
            <a:r>
              <a:rPr lang="en" sz="2000" b="1" dirty="0">
                <a:latin typeface="Tamil Bible" pitchFamily="2" charset="0"/>
              </a:rPr>
              <a:t>ngha;fs;</a:t>
            </a:r>
            <a:r>
              <a:rPr lang="en" sz="2000" b="1" dirty="0"/>
              <a:t>, </a:t>
            </a:r>
            <a:r>
              <a:rPr lang="en" sz="2000" b="1" dirty="0">
                <a:latin typeface="Tamil Bible" pitchFamily="2" charset="0"/>
              </a:rPr>
              <a:t>tpku;rdk;</a:t>
            </a:r>
            <a:r>
              <a:rPr lang="en" sz="2000" b="1" dirty="0"/>
              <a:t>, </a:t>
            </a:r>
            <a:r>
              <a:rPr lang="en" sz="2000" b="1" dirty="0">
                <a:latin typeface="Tamil Bible" pitchFamily="2" charset="0"/>
              </a:rPr>
              <a:t>rfhf;fspd; mOj;jk;</a:t>
            </a:r>
            <a:r>
              <a:rPr lang="en" sz="2000" b="1" dirty="0"/>
              <a:t>, </a:t>
            </a:r>
            <a:r>
              <a:rPr lang="en" sz="2000" b="1" dirty="0">
                <a:latin typeface="Tamil Bible" pitchFamily="2" charset="0"/>
              </a:rPr>
              <a:t>Nghd;wit</a:t>
            </a:r>
            <a:r>
              <a:rPr lang="en" sz="2000" b="1" dirty="0"/>
              <a:t>.).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F8B5176E-8645-2DE4-59F3-116327B022B7}"/>
              </a:ext>
            </a:extLst>
          </p:cNvPr>
          <p:cNvSpPr txBox="1"/>
          <p:nvPr/>
        </p:nvSpPr>
        <p:spPr>
          <a:xfrm>
            <a:off x="4492034" y="5519614"/>
            <a:ext cx="629504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latin typeface="Tamil Bible" pitchFamily="2" charset="0"/>
              </a:rPr>
              <a:t>fpwp];JTf;F cz;ikAs;stu;fshf ,Uf;fpw ekf;F&gt; kuzk; ek;ik vjpupapd; iff;F vl;lhjgbf;F nfhz;L nrd;W&gt; vy;yh Jd;gq;fspypUe;Jk; ek;ik tpLtpf;fpwJ</a:t>
            </a:r>
            <a:r>
              <a:rPr lang="en" sz="2000" b="1" dirty="0"/>
              <a:t> (</a:t>
            </a:r>
            <a:r>
              <a:rPr lang="en" sz="2000" b="1" dirty="0">
                <a:latin typeface="Tamil Bible" pitchFamily="2" charset="0"/>
              </a:rPr>
              <a:t>ePjp</a:t>
            </a:r>
            <a:r>
              <a:rPr lang="en" sz="2000" b="1" dirty="0"/>
              <a:t>. 14:32; </a:t>
            </a:r>
            <a:r>
              <a:rPr lang="en" sz="2000" b="1" dirty="0">
                <a:latin typeface="Tamil Bible" pitchFamily="2" charset="0"/>
              </a:rPr>
              <a:t>Vrh</a:t>
            </a:r>
            <a:r>
              <a:rPr lang="en" sz="2000" b="1" dirty="0"/>
              <a:t>. 57:1).</a:t>
            </a:r>
          </a:p>
        </p:txBody>
      </p:sp>
    </p:spTree>
    <p:extLst>
      <p:ext uri="{BB962C8B-B14F-4D97-AF65-F5344CB8AC3E}">
        <p14:creationId xmlns:p14="http://schemas.microsoft.com/office/powerpoint/2010/main" val="3552164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5" grpId="0"/>
      <p:bldP spid="17" grpId="0"/>
      <p:bldP spid="4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43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BC74D47-2449-D61A-8194-A2AA36FA0E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5155BCBC-C0D8-80D9-39CB-80F27A658C9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298704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1AB753B-6521-4081-3CAB-885A3853951F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pPr algn="ctr"/>
            <a:r>
              <a:rPr lang="en" sz="4400" b="1" spc="3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63500">
                    <a:srgbClr val="A8252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gTypd; ,UNtWghL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1236ED0-9208-C01D-95D0-F5E6BF304721}"/>
              </a:ext>
            </a:extLst>
          </p:cNvPr>
          <p:cNvSpPr txBox="1"/>
          <p:nvPr/>
        </p:nvSpPr>
        <p:spPr>
          <a:xfrm>
            <a:off x="0" y="652373"/>
            <a:ext cx="12192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MfpYk</a:t>
            </a:r>
            <a:r>
              <a:rPr lang="en-US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 </a:t>
            </a:r>
            <a:r>
              <a:rPr lang="en-US" b="1" dirty="0" err="1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rhPuj;jpy</a:t>
            </a:r>
            <a:r>
              <a:rPr lang="en-US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 </a:t>
            </a:r>
            <a:r>
              <a:rPr lang="en-US" b="1" dirty="0" err="1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gpioj;jpUf;fpwjpdhNy</a:t>
            </a:r>
            <a:r>
              <a:rPr lang="en-US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 </a:t>
            </a:r>
            <a:r>
              <a:rPr lang="en-US" b="1" dirty="0" err="1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vd</a:t>
            </a:r>
            <a:r>
              <a:rPr lang="en-US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 </a:t>
            </a:r>
            <a:r>
              <a:rPr lang="en-US" b="1" dirty="0" err="1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fphpiaf;Fg</a:t>
            </a:r>
            <a:r>
              <a:rPr lang="en-US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 </a:t>
            </a:r>
            <a:r>
              <a:rPr lang="en-US" b="1" dirty="0" err="1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gyDz;lhapUg;gjhy</a:t>
            </a:r>
            <a:r>
              <a:rPr lang="en-US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;&gt; </a:t>
            </a:r>
            <a:r>
              <a:rPr lang="en-US" b="1" dirty="0" err="1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ehd</a:t>
            </a:r>
            <a:r>
              <a:rPr lang="en-US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 </a:t>
            </a:r>
            <a:r>
              <a:rPr lang="en-US" b="1" dirty="0" err="1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njhpe;Jnfhs;sNtz;baJ</a:t>
            </a:r>
            <a:r>
              <a:rPr lang="en-US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 ,</a:t>
            </a:r>
            <a:r>
              <a:rPr lang="en-US" b="1" dirty="0" err="1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d;dnjd;W</a:t>
            </a:r>
            <a:r>
              <a:rPr lang="en-US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 </a:t>
            </a:r>
            <a:r>
              <a:rPr lang="en-US" b="1" dirty="0" err="1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mwpNad</a:t>
            </a:r>
            <a:r>
              <a:rPr lang="en-US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;. </a:t>
            </a:r>
            <a:r>
              <a:rPr lang="en-US" b="1" dirty="0" err="1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Vnddpy</a:t>
            </a:r>
            <a:r>
              <a:rPr lang="en-US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 ,</a:t>
            </a:r>
            <a:r>
              <a:rPr lang="en-US" b="1" dirty="0" err="1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t;tpuz;bdhYk</a:t>
            </a:r>
            <a:r>
              <a:rPr lang="en-US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 </a:t>
            </a:r>
            <a:r>
              <a:rPr lang="en-US" b="1" dirty="0" err="1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ehd</a:t>
            </a:r>
            <a:r>
              <a:rPr lang="en-US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 </a:t>
            </a:r>
            <a:r>
              <a:rPr lang="en-US" b="1" dirty="0" err="1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neUf;fg;gLfpNwd</a:t>
            </a:r>
            <a:r>
              <a:rPr lang="en-US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;@ </a:t>
            </a:r>
            <a:r>
              <a:rPr lang="en-US" b="1" dirty="0" err="1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Njfj;ijtpl;Lg</a:t>
            </a:r>
            <a:r>
              <a:rPr lang="en-US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 </a:t>
            </a:r>
            <a:r>
              <a:rPr lang="en-US" b="1" dirty="0" err="1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gphpe;J</a:t>
            </a:r>
            <a:r>
              <a:rPr lang="en-US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&gt; </a:t>
            </a:r>
            <a:r>
              <a:rPr lang="en-US" b="1" dirty="0" err="1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fpwp</a:t>
            </a:r>
            <a:r>
              <a:rPr lang="en-US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];</a:t>
            </a:r>
            <a:r>
              <a:rPr lang="en-US" b="1" dirty="0" err="1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JTlNd$l</a:t>
            </a:r>
            <a:r>
              <a:rPr lang="en-US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 ,</a:t>
            </a:r>
            <a:r>
              <a:rPr lang="en-US" b="1" dirty="0" err="1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Uf;f</a:t>
            </a:r>
            <a:r>
              <a:rPr lang="en-US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 </a:t>
            </a:r>
            <a:r>
              <a:rPr lang="en-US" b="1" dirty="0" err="1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vdf;F</a:t>
            </a:r>
            <a:r>
              <a:rPr lang="en-US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 </a:t>
            </a:r>
            <a:r>
              <a:rPr lang="en-US" b="1" dirty="0" err="1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MirAz;L</a:t>
            </a:r>
            <a:r>
              <a:rPr lang="en-US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&gt; </a:t>
            </a:r>
            <a:r>
              <a:rPr lang="en-US" b="1" dirty="0" err="1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mJ</a:t>
            </a:r>
            <a:r>
              <a:rPr lang="en-US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 </a:t>
            </a:r>
            <a:r>
              <a:rPr lang="en-US" b="1" dirty="0" err="1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mjpf</a:t>
            </a:r>
            <a:r>
              <a:rPr lang="en-US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 </a:t>
            </a:r>
            <a:r>
              <a:rPr lang="en-US" b="1" dirty="0" err="1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ed;ikahapUf;Fk</a:t>
            </a:r>
            <a:r>
              <a:rPr lang="en-US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;@</a:t>
            </a:r>
            <a:r>
              <a:rPr lang="en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.” </a:t>
            </a:r>
            <a:r>
              <a:rPr lang="en" sz="1400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en" sz="1400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gpypg;gpau;</a:t>
            </a:r>
            <a:r>
              <a:rPr lang="en" sz="1400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1:23-24)</a:t>
            </a:r>
            <a:endParaRPr lang="es-ES" b="1" dirty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EF1F75E-D7D1-6E9E-298E-F72DB175F88C}"/>
              </a:ext>
            </a:extLst>
          </p:cNvPr>
          <p:cNvSpPr txBox="1"/>
          <p:nvPr/>
        </p:nvSpPr>
        <p:spPr>
          <a:xfrm>
            <a:off x="0" y="1390650"/>
            <a:ext cx="121920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900" b="1" dirty="0">
                <a:latin typeface="Tamil Bible" pitchFamily="2" charset="0"/>
              </a:rPr>
              <a:t>m</a:t>
            </a:r>
            <a:r>
              <a:rPr lang="en" sz="1900" b="1" dirty="0">
                <a:latin typeface="Tamil Bible" pitchFamily="2" charset="0"/>
              </a:rPr>
              <a:t>tuhy; KbntLf;fKbahtpl;lhYk;</a:t>
            </a:r>
            <a:r>
              <a:rPr lang="en" sz="1900" b="1" dirty="0"/>
              <a:t>, </a:t>
            </a:r>
            <a:r>
              <a:rPr lang="en" sz="1900" b="1" dirty="0">
                <a:latin typeface="Tamil Bible" pitchFamily="2" charset="0"/>
              </a:rPr>
              <a:t>gTy; ,uz;L rhj;jpaf;$WfSf;F ,ilapy; rpf;fpnfhs;fpwhu;</a:t>
            </a:r>
            <a:r>
              <a:rPr lang="en" sz="1900" b="1" dirty="0"/>
              <a:t> (</a:t>
            </a:r>
            <a:r>
              <a:rPr lang="en" sz="1900" b="1" dirty="0">
                <a:latin typeface="Tamil Bible" pitchFamily="2" charset="0"/>
              </a:rPr>
              <a:t>gpypg;</a:t>
            </a:r>
            <a:r>
              <a:rPr lang="en" sz="1900" b="1" dirty="0"/>
              <a:t>. 1:23-24):</a:t>
            </a:r>
          </a:p>
        </p:txBody>
      </p:sp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914A918F-417B-0117-4C1C-4EEF5260DD4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45801607"/>
              </p:ext>
            </p:extLst>
          </p:nvPr>
        </p:nvGraphicFramePr>
        <p:xfrm>
          <a:off x="342899" y="1790761"/>
          <a:ext cx="2933701" cy="11222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CuadroTexto 8">
            <a:extLst>
              <a:ext uri="{FF2B5EF4-FFF2-40B4-BE49-F238E27FC236}">
                <a16:creationId xmlns:a16="http://schemas.microsoft.com/office/drawing/2014/main" id="{21FBE145-AAF7-6E81-C73C-54F370002006}"/>
              </a:ext>
            </a:extLst>
          </p:cNvPr>
          <p:cNvSpPr txBox="1"/>
          <p:nvPr/>
        </p:nvSpPr>
        <p:spPr>
          <a:xfrm>
            <a:off x="1" y="2913042"/>
            <a:ext cx="69619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latin typeface="Tamil Bible" pitchFamily="2" charset="0"/>
              </a:rPr>
              <a:t>,e;j trdj;ij jdpj;jdpahf vLj;Jf;nfhz;lhy;&gt; ehk; ,we;jTld; ,NaRNthL ,Uf;f guNyhfj;jpw;F VWfpNwhk; vd;W gTy; ekf;F fw;gpf;fpwhu;. ,J Ntj gFjpfSf;F KuzhdJ vd;W ehk; Cfpf;fyhk;</a:t>
            </a:r>
            <a:r>
              <a:rPr lang="en" sz="2000" b="1" dirty="0"/>
              <a:t>(</a:t>
            </a:r>
            <a:r>
              <a:rPr lang="en" sz="2000" b="1" dirty="0">
                <a:latin typeface="Tamil Bible" pitchFamily="2" charset="0"/>
              </a:rPr>
              <a:t>gpu</a:t>
            </a:r>
            <a:r>
              <a:rPr lang="en" sz="2000" b="1" dirty="0"/>
              <a:t>. 9:5; </a:t>
            </a:r>
            <a:r>
              <a:rPr lang="en" sz="2000" b="1" dirty="0">
                <a:latin typeface="Tamil Bible" pitchFamily="2" charset="0"/>
              </a:rPr>
              <a:t>rq;</a:t>
            </a:r>
            <a:r>
              <a:rPr lang="en" sz="2000" b="1" dirty="0"/>
              <a:t>. 6:5).</a:t>
            </a:r>
          </a:p>
        </p:txBody>
      </p:sp>
      <p:pic>
        <p:nvPicPr>
          <p:cNvPr id="4" name="Imagen 3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4CDB3BF5-0185-4E76-6A29-A6116F62D0DA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1917" y="1951077"/>
            <a:ext cx="5106258" cy="4744998"/>
          </a:xfrm>
          <a:prstGeom prst="roundRect">
            <a:avLst>
              <a:gd name="adj" fmla="val 7550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chemeClr val="accent3">
                <a:lumMod val="60000"/>
                <a:lumOff val="40000"/>
              </a:schemeClr>
            </a:contourClr>
          </a:sp3d>
        </p:spPr>
      </p:pic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AB77BDBD-4D77-E4DA-86A7-3C056241C89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60924171"/>
              </p:ext>
            </p:extLst>
          </p:nvPr>
        </p:nvGraphicFramePr>
        <p:xfrm>
          <a:off x="3276599" y="1790761"/>
          <a:ext cx="3513867" cy="11222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11" name="CuadroTexto 10">
            <a:extLst>
              <a:ext uri="{FF2B5EF4-FFF2-40B4-BE49-F238E27FC236}">
                <a16:creationId xmlns:a16="http://schemas.microsoft.com/office/drawing/2014/main" id="{2A2B15E1-F9B1-88C3-1C1C-4CB2A3BB950C}"/>
              </a:ext>
            </a:extLst>
          </p:cNvPr>
          <p:cNvSpPr txBox="1"/>
          <p:nvPr/>
        </p:nvSpPr>
        <p:spPr>
          <a:xfrm>
            <a:off x="0" y="5236755"/>
            <a:ext cx="723628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latin typeface="Tamil Bible" pitchFamily="2" charset="0"/>
              </a:rPr>
              <a:t>kw;nwhU re;ju;g;gj;jpy;&gt; gTy; cly; mopahikia mzptjw;fhf mopf;fg;gl;l(kupf;Fk;) xU $lhuj;Jld; xg;gpLfpwhu;(2 nfhup 5:1-4). ,Ug;gpDk; ,e;j Mil ,uz;lhk; tUifapd; NghJ epfo;fpwJ&gt; kuzj;jpd; NghJ my;y vd;gij mtu; njspTg;gLj;Jfpwhu;</a:t>
            </a:r>
            <a:r>
              <a:rPr lang="en" sz="2000" b="1" dirty="0"/>
              <a:t> (1 </a:t>
            </a:r>
            <a:r>
              <a:rPr lang="en" sz="2000" b="1" dirty="0">
                <a:latin typeface="Tamil Bible" pitchFamily="2" charset="0"/>
              </a:rPr>
              <a:t>nfhup</a:t>
            </a:r>
            <a:r>
              <a:rPr lang="en" sz="2000" b="1" dirty="0"/>
              <a:t>. 15:42, 51-54).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793E1803-AEFD-3802-EBEB-BC34BF7B54E3}"/>
              </a:ext>
            </a:extLst>
          </p:cNvPr>
          <p:cNvSpPr txBox="1"/>
          <p:nvPr/>
        </p:nvSpPr>
        <p:spPr>
          <a:xfrm>
            <a:off x="-29435" y="4247367"/>
            <a:ext cx="709426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latin typeface="Tamil Bible" pitchFamily="2" charset="0"/>
              </a:rPr>
              <a:t>gpypg;gpaUf;F vOjpa mNj fbjj;jpy;&gt; fpwp];JNthL K</a:t>
            </a:r>
            <a:r>
              <a:rPr lang="en-US" sz="2000" b="1" dirty="0">
                <a:latin typeface="Tamil Bible" pitchFamily="2" charset="0"/>
              </a:rPr>
              <a:t>O</a:t>
            </a:r>
            <a:r>
              <a:rPr lang="en" sz="2000" b="1" dirty="0">
                <a:latin typeface="Tamil Bible" pitchFamily="2" charset="0"/>
              </a:rPr>
              <a:t>ikahf ,Uf;f&gt; capu;njOjypd; jUzj;jpw;fhf fhj;jpUf;f Ntz;Lk; vd;W mtu; $Wfpwhu;</a:t>
            </a:r>
            <a:r>
              <a:rPr lang="en" sz="2000" b="1" dirty="0"/>
              <a:t> (</a:t>
            </a:r>
            <a:r>
              <a:rPr lang="en" sz="2000" b="1" dirty="0">
                <a:latin typeface="Tamil Bible" pitchFamily="2" charset="0"/>
              </a:rPr>
              <a:t>gpypg;</a:t>
            </a:r>
            <a:r>
              <a:rPr lang="en" sz="2000" b="1" dirty="0"/>
              <a:t>. 3:8-11).</a:t>
            </a:r>
          </a:p>
        </p:txBody>
      </p:sp>
    </p:spTree>
    <p:extLst>
      <p:ext uri="{BB962C8B-B14F-4D97-AF65-F5344CB8AC3E}">
        <p14:creationId xmlns:p14="http://schemas.microsoft.com/office/powerpoint/2010/main" val="1784253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3E88046-A194-415E-8A92-A3662C26B4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>
                                            <p:graphicEl>
                                              <a:dgm id="{83E88046-A194-415E-8A92-A3662C26B4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>
                                            <p:graphicEl>
                                              <a:dgm id="{83E88046-A194-415E-8A92-A3662C26B4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>
                                            <p:graphicEl>
                                              <a:dgm id="{83E88046-A194-415E-8A92-A3662C26B4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0A9572C-7F60-4466-8174-9ED95DEE32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8">
                                            <p:graphicEl>
                                              <a:dgm id="{10A9572C-7F60-4466-8174-9ED95DEE32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28B0986-78E7-436E-BDAD-33EA69DEFA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8">
                                            <p:graphicEl>
                                              <a:dgm id="{128B0986-78E7-436E-BDAD-33EA69DEFAB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3E88046-A194-415E-8A92-A3662C26B4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>
                                            <p:graphicEl>
                                              <a:dgm id="{83E88046-A194-415E-8A92-A3662C26B4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>
                                            <p:graphicEl>
                                              <a:dgm id="{83E88046-A194-415E-8A92-A3662C26B4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">
                                            <p:graphicEl>
                                              <a:dgm id="{83E88046-A194-415E-8A92-A3662C26B4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0A9572C-7F60-4466-8174-9ED95DEE32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2">
                                            <p:graphicEl>
                                              <a:dgm id="{10A9572C-7F60-4466-8174-9ED95DEE32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28B0986-78E7-436E-BDAD-33EA69DEFA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2">
                                            <p:graphicEl>
                                              <a:dgm id="{128B0986-78E7-436E-BDAD-33EA69DEFAB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8" grpId="0" uiExpand="1">
        <p:bldSub>
          <a:bldDgm bld="one"/>
        </p:bldSub>
      </p:bldGraphic>
      <p:bldP spid="9" grpId="0"/>
      <p:bldGraphic spid="2" grpId="0" uiExpand="1">
        <p:bldSub>
          <a:bldDgm bld="one"/>
        </p:bldSub>
      </p:bldGraphic>
      <p:bldP spid="11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B1D75BC-AF8B-00C1-EFD0-FCC4FC0530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0FAFE6D-C8F3-D6B1-1BDE-1F98E98261FD}"/>
              </a:ext>
            </a:extLst>
          </p:cNvPr>
          <p:cNvSpPr txBox="1"/>
          <p:nvPr/>
        </p:nvSpPr>
        <p:spPr>
          <a:xfrm>
            <a:off x="4125686" y="674400"/>
            <a:ext cx="7647214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8800" b="1" dirty="0">
                <a:ln w="22225">
                  <a:solidFill>
                    <a:srgbClr val="00766E"/>
                  </a:solidFill>
                  <a:prstDash val="solid"/>
                </a:ln>
                <a:solidFill>
                  <a:srgbClr val="E5A5E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fpwp];JTf;fhf tho;tJ vd;why; vd;d mu;j;jk;</a:t>
            </a:r>
            <a:r>
              <a:rPr lang="en" sz="8800" b="1" dirty="0">
                <a:ln w="22225">
                  <a:solidFill>
                    <a:srgbClr val="00766E"/>
                  </a:solidFill>
                  <a:prstDash val="solid"/>
                </a:ln>
                <a:solidFill>
                  <a:srgbClr val="E5A5E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660329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49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7A8ED624-9D7D-8664-AFB8-B631F942286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122450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8" name="Imagen 7" descr="Un grupo de personas disfrazadas&#10;&#10;El contenido generado por IA puede ser incorrecto.">
            <a:extLst>
              <a:ext uri="{FF2B5EF4-FFF2-40B4-BE49-F238E27FC236}">
                <a16:creationId xmlns:a16="http://schemas.microsoft.com/office/drawing/2014/main" id="{286A91D2-8216-057A-08CC-DBB597E792D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5904279" y="1249681"/>
            <a:ext cx="6179873" cy="5532734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95857F6A-C095-A8A2-0B19-42F9D38B12AA}"/>
              </a:ext>
            </a:extLst>
          </p:cNvPr>
          <p:cNvSpPr txBox="1"/>
          <p:nvPr/>
        </p:nvSpPr>
        <p:spPr>
          <a:xfrm>
            <a:off x="0" y="-58992"/>
            <a:ext cx="12192000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"/>
            </a:scene3d>
            <a:sp3d extrusionH="57150" contourW="25400">
              <a:bevelT w="50800" h="38100" prst="riblet"/>
              <a:contourClr>
                <a:schemeClr val="accent2">
                  <a:lumMod val="50000"/>
                </a:schemeClr>
              </a:contourClr>
            </a:sp3d>
          </a:bodyPr>
          <a:lstStyle/>
          <a:p>
            <a:pPr algn="ctr"/>
            <a:r>
              <a:rPr lang="en-US" sz="4000" b="1" dirty="0" err="1">
                <a:ln w="22225">
                  <a:noFill/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RtpNr</a:t>
            </a:r>
            <a:r>
              <a:rPr lang="en-US" sz="4000" b="1" dirty="0">
                <a:ln w="22225">
                  <a:noFill/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\</a:t>
            </a:r>
            <a:r>
              <a:rPr lang="en-US" sz="4000" b="1" dirty="0" err="1">
                <a:ln w="22225">
                  <a:noFill/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j;jpw;F</a:t>
            </a:r>
            <a:r>
              <a:rPr lang="en-US" sz="4000" b="1" dirty="0">
                <a:ln w="22225">
                  <a:noFill/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 </a:t>
            </a:r>
            <a:r>
              <a:rPr lang="en-US" sz="4000" b="1" dirty="0" err="1">
                <a:ln w="22225">
                  <a:noFill/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ghj;jpuuhf</a:t>
            </a:r>
            <a:r>
              <a:rPr lang="en-US" sz="4000" b="1" dirty="0">
                <a:ln w="22225">
                  <a:noFill/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 </a:t>
            </a:r>
            <a:r>
              <a:rPr lang="en-US" sz="4000" b="1" dirty="0" err="1">
                <a:ln w="22225">
                  <a:noFill/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ele;Jnfhs;Sjy</a:t>
            </a:r>
            <a:r>
              <a:rPr lang="en-US" sz="4000" b="1" dirty="0">
                <a:ln w="22225">
                  <a:noFill/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</a:t>
            </a:r>
            <a:endParaRPr lang="en" sz="4000" b="1" dirty="0">
              <a:ln w="22225">
                <a:noFill/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4E1B369-1D9E-615E-8E29-15F94A472DE4}"/>
              </a:ext>
            </a:extLst>
          </p:cNvPr>
          <p:cNvSpPr txBox="1"/>
          <p:nvPr/>
        </p:nvSpPr>
        <p:spPr>
          <a:xfrm>
            <a:off x="0" y="621569"/>
            <a:ext cx="12192000" cy="369332"/>
          </a:xfrm>
          <a:prstGeom prst="rect">
            <a:avLst/>
          </a:prstGeom>
          <a:gradFill flip="none" rotWithShape="1">
            <a:gsLst>
              <a:gs pos="0">
                <a:schemeClr val="accent3">
                  <a:tint val="66000"/>
                  <a:satMod val="160000"/>
                </a:schemeClr>
              </a:gs>
              <a:gs pos="50000">
                <a:schemeClr val="accent3">
                  <a:tint val="44500"/>
                  <a:satMod val="160000"/>
                </a:schemeClr>
              </a:gs>
              <a:gs pos="100000">
                <a:schemeClr val="accent3"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noFill/>
          </a:ln>
          <a:effectLst>
            <a:innerShdw blurRad="38100">
              <a:prstClr val="black"/>
            </a:innerShdw>
          </a:effectLst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dirty="0">
                <a:solidFill>
                  <a:srgbClr val="C00000"/>
                </a:solidFill>
                <a:latin typeface="Tamil Bible" pitchFamily="2" charset="0"/>
              </a:rPr>
              <a:t>“… </a:t>
            </a:r>
            <a:r>
              <a:rPr lang="en-US" b="1" dirty="0" err="1">
                <a:solidFill>
                  <a:srgbClr val="C00000"/>
                </a:solidFill>
                <a:latin typeface="Tamil Bible" pitchFamily="2" charset="0"/>
              </a:rPr>
              <a:t>vt;tpjj;jpYk</a:t>
            </a:r>
            <a:r>
              <a:rPr lang="en-US" b="1" dirty="0">
                <a:solidFill>
                  <a:srgbClr val="76483F"/>
                </a:solidFill>
                <a:latin typeface="Tamil Bible" pitchFamily="2" charset="0"/>
              </a:rPr>
              <a:t>; </a:t>
            </a:r>
            <a:r>
              <a:rPr lang="en-US" b="1" dirty="0" err="1">
                <a:solidFill>
                  <a:srgbClr val="C00000"/>
                </a:solidFill>
                <a:latin typeface="Tamil Bible" pitchFamily="2" charset="0"/>
              </a:rPr>
              <a:t>ePq;fs</a:t>
            </a:r>
            <a:r>
              <a:rPr lang="en-US" b="1" dirty="0">
                <a:solidFill>
                  <a:srgbClr val="C00000"/>
                </a:solidFill>
                <a:latin typeface="Tamil Bible" pitchFamily="2" charset="0"/>
              </a:rPr>
              <a:t>; </a:t>
            </a:r>
            <a:r>
              <a:rPr lang="en-US" b="1" dirty="0" err="1">
                <a:solidFill>
                  <a:srgbClr val="C00000"/>
                </a:solidFill>
                <a:latin typeface="Tamil Bible" pitchFamily="2" charset="0"/>
              </a:rPr>
              <a:t>fpwp</a:t>
            </a:r>
            <a:r>
              <a:rPr lang="en-US" b="1" dirty="0">
                <a:solidFill>
                  <a:srgbClr val="C00000"/>
                </a:solidFill>
                <a:latin typeface="Tamil Bible" pitchFamily="2" charset="0"/>
              </a:rPr>
              <a:t>];</a:t>
            </a:r>
            <a:r>
              <a:rPr lang="en-US" b="1" dirty="0" err="1">
                <a:solidFill>
                  <a:srgbClr val="C00000"/>
                </a:solidFill>
                <a:latin typeface="Tamil Bible" pitchFamily="2" charset="0"/>
              </a:rPr>
              <a:t>Jtpd</a:t>
            </a:r>
            <a:r>
              <a:rPr lang="en-US" b="1" dirty="0">
                <a:solidFill>
                  <a:srgbClr val="C00000"/>
                </a:solidFill>
                <a:latin typeface="Tamil Bible" pitchFamily="2" charset="0"/>
              </a:rPr>
              <a:t>; </a:t>
            </a:r>
            <a:r>
              <a:rPr lang="en-US" b="1" dirty="0" err="1">
                <a:solidFill>
                  <a:srgbClr val="C00000"/>
                </a:solidFill>
                <a:latin typeface="Tamil Bible" pitchFamily="2" charset="0"/>
              </a:rPr>
              <a:t>RtpNr</a:t>
            </a:r>
            <a:r>
              <a:rPr lang="en-US" b="1" dirty="0">
                <a:solidFill>
                  <a:srgbClr val="C00000"/>
                </a:solidFill>
                <a:latin typeface="Tamil Bible" pitchFamily="2" charset="0"/>
              </a:rPr>
              <a:t>\</a:t>
            </a:r>
            <a:r>
              <a:rPr lang="en-US" b="1" dirty="0" err="1">
                <a:solidFill>
                  <a:srgbClr val="C00000"/>
                </a:solidFill>
                <a:latin typeface="Tamil Bible" pitchFamily="2" charset="0"/>
              </a:rPr>
              <a:t>j;jpw;Fg</a:t>
            </a:r>
            <a:r>
              <a:rPr lang="en-US" b="1" dirty="0">
                <a:solidFill>
                  <a:srgbClr val="C00000"/>
                </a:solidFill>
                <a:latin typeface="Tamil Bible" pitchFamily="2" charset="0"/>
              </a:rPr>
              <a:t>; </a:t>
            </a:r>
            <a:r>
              <a:rPr lang="en-US" b="1" dirty="0" err="1">
                <a:solidFill>
                  <a:srgbClr val="C00000"/>
                </a:solidFill>
                <a:latin typeface="Tamil Bible" pitchFamily="2" charset="0"/>
              </a:rPr>
              <a:t>ghj;jpuuhf</a:t>
            </a:r>
            <a:r>
              <a:rPr lang="en-US" b="1" dirty="0">
                <a:solidFill>
                  <a:srgbClr val="C00000"/>
                </a:solidFill>
                <a:latin typeface="Tamil Bible" pitchFamily="2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amil Bible" pitchFamily="2" charset="0"/>
              </a:rPr>
              <a:t>khj;jpuk</a:t>
            </a:r>
            <a:r>
              <a:rPr lang="en-US" b="1" dirty="0">
                <a:solidFill>
                  <a:srgbClr val="C00000"/>
                </a:solidFill>
                <a:latin typeface="Tamil Bible" pitchFamily="2" charset="0"/>
              </a:rPr>
              <a:t>; </a:t>
            </a:r>
            <a:r>
              <a:rPr lang="en-US" b="1" dirty="0" err="1">
                <a:solidFill>
                  <a:srgbClr val="C00000"/>
                </a:solidFill>
                <a:latin typeface="Tamil Bible" pitchFamily="2" charset="0"/>
              </a:rPr>
              <a:t>ele;Jnfhs;Sq;fs</a:t>
            </a:r>
            <a:r>
              <a:rPr lang="en-US" b="1" dirty="0">
                <a:solidFill>
                  <a:srgbClr val="C00000"/>
                </a:solidFill>
                <a:latin typeface="Tamil Bible" pitchFamily="2" charset="0"/>
              </a:rPr>
              <a:t>;.</a:t>
            </a:r>
            <a:r>
              <a:rPr lang="en" b="1" dirty="0">
                <a:solidFill>
                  <a:srgbClr val="C00000"/>
                </a:solidFill>
                <a:effectLst/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rgbClr val="C00000"/>
                </a:solidFill>
                <a:effectLst/>
                <a:latin typeface="Comic Sans MS" panose="030F0702030302020204" pitchFamily="66" charset="0"/>
              </a:rPr>
              <a:t>(</a:t>
            </a:r>
            <a:r>
              <a:rPr lang="en" sz="1400" b="1" dirty="0">
                <a:solidFill>
                  <a:srgbClr val="C00000"/>
                </a:solidFill>
                <a:effectLst/>
                <a:latin typeface="Tamil Bible" pitchFamily="2" charset="0"/>
              </a:rPr>
              <a:t>gpypg;gpau;</a:t>
            </a:r>
            <a:r>
              <a:rPr lang="en" sz="1400" b="1" dirty="0">
                <a:solidFill>
                  <a:srgbClr val="C00000"/>
                </a:solidFill>
                <a:effectLst/>
                <a:latin typeface="Comic Sans MS" panose="030F0702030302020204" pitchFamily="66" charset="0"/>
              </a:rPr>
              <a:t> 1:27</a:t>
            </a:r>
            <a:r>
              <a:rPr lang="en" sz="1400" b="1" dirty="0">
                <a:solidFill>
                  <a:srgbClr val="C00000"/>
                </a:solidFill>
                <a:effectLst/>
                <a:latin typeface="Tamil Bible" pitchFamily="2" charset="0"/>
              </a:rPr>
              <a:t>gp</a:t>
            </a:r>
            <a:r>
              <a:rPr lang="en" sz="1400" b="1" dirty="0">
                <a:solidFill>
                  <a:srgbClr val="C00000"/>
                </a:solidFill>
                <a:effectLst/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1AE2CE9-0274-4D43-9942-B39D5011E2FD}"/>
              </a:ext>
            </a:extLst>
          </p:cNvPr>
          <p:cNvSpPr txBox="1"/>
          <p:nvPr/>
        </p:nvSpPr>
        <p:spPr>
          <a:xfrm>
            <a:off x="0" y="1057133"/>
            <a:ext cx="5904279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900" b="1" dirty="0">
                <a:latin typeface="Tamil Bible" pitchFamily="2" charset="0"/>
              </a:rPr>
              <a:t>“</a:t>
            </a:r>
            <a:r>
              <a:rPr lang="en-US" sz="1900" b="1" dirty="0" err="1">
                <a:latin typeface="Tamil Bible" pitchFamily="2" charset="0"/>
              </a:rPr>
              <a:t>cq;fs</a:t>
            </a:r>
            <a:r>
              <a:rPr lang="en-US" sz="1900" b="1" dirty="0">
                <a:latin typeface="Tamil Bible" pitchFamily="2" charset="0"/>
              </a:rPr>
              <a:t>; </a:t>
            </a:r>
            <a:r>
              <a:rPr lang="en-US" sz="1900" b="1" dirty="0" err="1">
                <a:latin typeface="Tamil Bible" pitchFamily="2" charset="0"/>
              </a:rPr>
              <a:t>elj;ij</a:t>
            </a:r>
            <a:r>
              <a:rPr lang="en-US" sz="1900" b="1" dirty="0">
                <a:latin typeface="Tamil Bible" pitchFamily="2" charset="0"/>
              </a:rPr>
              <a:t>” </a:t>
            </a:r>
            <a:r>
              <a:rPr lang="en-US" sz="1900" b="1" dirty="0" err="1">
                <a:latin typeface="Tamil Bible" pitchFamily="2" charset="0"/>
              </a:rPr>
              <a:t>vd;w</a:t>
            </a:r>
            <a:r>
              <a:rPr lang="en-US" sz="1900" b="1" dirty="0">
                <a:latin typeface="Tamil Bible" pitchFamily="2" charset="0"/>
              </a:rPr>
              <a:t> </a:t>
            </a:r>
            <a:r>
              <a:rPr lang="en-US" sz="1900" b="1" dirty="0" err="1">
                <a:latin typeface="Tamil Bible" pitchFamily="2" charset="0"/>
              </a:rPr>
              <a:t>nrhw;nwhlu</a:t>
            </a:r>
            <a:r>
              <a:rPr lang="en-US" sz="1900" b="1" dirty="0">
                <a:latin typeface="Tamil Bible" pitchFamily="2" charset="0"/>
              </a:rPr>
              <a:t>; </a:t>
            </a:r>
            <a:r>
              <a:rPr lang="en-US" sz="1900" b="1" dirty="0" err="1">
                <a:latin typeface="Tamil Bible" pitchFamily="2" charset="0"/>
              </a:rPr>
              <a:t>fpNuf;f</a:t>
            </a:r>
            <a:r>
              <a:rPr lang="en-US" sz="1900" b="1" dirty="0">
                <a:latin typeface="Tamil Bible" pitchFamily="2" charset="0"/>
              </a:rPr>
              <a:t> </a:t>
            </a:r>
            <a:r>
              <a:rPr lang="en-US" sz="1900" b="1" dirty="0" err="1">
                <a:latin typeface="Tamil Bible" pitchFamily="2" charset="0"/>
              </a:rPr>
              <a:t>thu;j;ijahd</a:t>
            </a:r>
            <a:r>
              <a:rPr lang="en-US" sz="1900" b="1" dirty="0">
                <a:latin typeface="Tamil Bible" pitchFamily="2" charset="0"/>
              </a:rPr>
              <a:t> </a:t>
            </a:r>
            <a:r>
              <a:rPr lang="en-US" sz="1900" b="1" dirty="0" err="1">
                <a:latin typeface="Tamil Bible" pitchFamily="2" charset="0"/>
              </a:rPr>
              <a:t>nghypNahLik</a:t>
            </a:r>
            <a:r>
              <a:rPr lang="en-US" sz="1900" b="1" dirty="0">
                <a:latin typeface="Tamil Bible" pitchFamily="2" charset="0"/>
              </a:rPr>
              <a:t> </a:t>
            </a:r>
            <a:r>
              <a:rPr lang="en-US" sz="1900" b="1" dirty="0" err="1">
                <a:latin typeface="Tamil Bible" pitchFamily="2" charset="0"/>
              </a:rPr>
              <a:t>vd;gjd</a:t>
            </a:r>
            <a:r>
              <a:rPr lang="en-US" sz="1900" b="1" dirty="0">
                <a:latin typeface="Tamil Bible" pitchFamily="2" charset="0"/>
              </a:rPr>
              <a:t>; </a:t>
            </a:r>
            <a:r>
              <a:rPr lang="en-US" sz="1900" b="1" dirty="0" err="1">
                <a:latin typeface="Tamil Bible" pitchFamily="2" charset="0"/>
              </a:rPr>
              <a:t>nkhopngau;g;ghFk</a:t>
            </a:r>
            <a:r>
              <a:rPr lang="en-US" sz="1900" b="1" dirty="0">
                <a:latin typeface="Tamil Bible" pitchFamily="2" charset="0"/>
              </a:rPr>
              <a:t>;&gt; ,</a:t>
            </a:r>
            <a:r>
              <a:rPr lang="en-US" sz="1900" b="1" dirty="0" err="1">
                <a:latin typeface="Tamil Bible" pitchFamily="2" charset="0"/>
              </a:rPr>
              <a:t>jd</a:t>
            </a:r>
            <a:r>
              <a:rPr lang="en-US" sz="1900" b="1" dirty="0">
                <a:latin typeface="Tamil Bible" pitchFamily="2" charset="0"/>
              </a:rPr>
              <a:t>; </a:t>
            </a:r>
            <a:r>
              <a:rPr lang="en-US" sz="1900" b="1" dirty="0" err="1">
                <a:latin typeface="Tamil Bible" pitchFamily="2" charset="0"/>
              </a:rPr>
              <a:t>nghUs</a:t>
            </a:r>
            <a:r>
              <a:rPr lang="en-US" sz="1900" b="1" dirty="0">
                <a:latin typeface="Tamil Bible" pitchFamily="2" charset="0"/>
              </a:rPr>
              <a:t>; “</a:t>
            </a:r>
            <a:r>
              <a:rPr lang="en-US" sz="1900" b="1" dirty="0" err="1">
                <a:latin typeface="Tamil Bible" pitchFamily="2" charset="0"/>
              </a:rPr>
              <a:t>Fbkf;fshf</a:t>
            </a:r>
            <a:r>
              <a:rPr lang="en-US" sz="1900" b="1" dirty="0">
                <a:latin typeface="Tamil Bible" pitchFamily="2" charset="0"/>
              </a:rPr>
              <a:t> </a:t>
            </a:r>
            <a:r>
              <a:rPr lang="en-US" sz="1900" b="1" dirty="0" err="1">
                <a:latin typeface="Tamil Bible" pitchFamily="2" charset="0"/>
              </a:rPr>
              <a:t>tho;tJ</a:t>
            </a:r>
            <a:r>
              <a:rPr lang="en-US" sz="1900" b="1" dirty="0">
                <a:latin typeface="Tamil Bible" pitchFamily="2" charset="0"/>
              </a:rPr>
              <a:t>”. </a:t>
            </a:r>
            <a:r>
              <a:rPr lang="en-US" sz="1900" b="1" dirty="0" err="1">
                <a:latin typeface="Tamil Bible" pitchFamily="2" charset="0"/>
              </a:rPr>
              <a:t>gpypg;gpau;fSk</a:t>
            </a:r>
            <a:r>
              <a:rPr lang="en-US" sz="1900" b="1" dirty="0">
                <a:latin typeface="Tamil Bible" pitchFamily="2" charset="0"/>
              </a:rPr>
              <a:t>; (</a:t>
            </a:r>
            <a:r>
              <a:rPr lang="en-US" sz="1900" b="1" dirty="0" err="1">
                <a:latin typeface="Tamil Bible" pitchFamily="2" charset="0"/>
              </a:rPr>
              <a:t>ehk</a:t>
            </a:r>
            <a:r>
              <a:rPr lang="en-US" sz="1900" b="1" dirty="0">
                <a:latin typeface="Tamil Bible" pitchFamily="2" charset="0"/>
              </a:rPr>
              <a:t>; </a:t>
            </a:r>
            <a:r>
              <a:rPr lang="en-US" sz="1900" b="1" dirty="0" err="1">
                <a:latin typeface="Tamil Bible" pitchFamily="2" charset="0"/>
              </a:rPr>
              <a:t>midtUk</a:t>
            </a:r>
            <a:r>
              <a:rPr lang="en-US" sz="1900" b="1" dirty="0">
                <a:latin typeface="Tamil Bible" pitchFamily="2" charset="0"/>
              </a:rPr>
              <a:t>;) </a:t>
            </a:r>
            <a:r>
              <a:rPr lang="en-US" sz="1900" b="1" dirty="0" err="1">
                <a:latin typeface="Tamil Bible" pitchFamily="2" charset="0"/>
              </a:rPr>
              <a:t>guNyhf</a:t>
            </a:r>
            <a:r>
              <a:rPr lang="en-US" sz="1900" b="1" dirty="0">
                <a:latin typeface="Tamil Bible" pitchFamily="2" charset="0"/>
              </a:rPr>
              <a:t> </a:t>
            </a:r>
            <a:r>
              <a:rPr lang="en-US" sz="1900" b="1" dirty="0" err="1">
                <a:latin typeface="Tamil Bible" pitchFamily="2" charset="0"/>
              </a:rPr>
              <a:t>Fbkf;fSf;F</a:t>
            </a:r>
            <a:r>
              <a:rPr lang="en-US" sz="1900" b="1" dirty="0">
                <a:latin typeface="Tamil Bible" pitchFamily="2" charset="0"/>
              </a:rPr>
              <a:t> </a:t>
            </a:r>
            <a:r>
              <a:rPr lang="en-US" sz="1900" b="1" dirty="0" err="1">
                <a:latin typeface="Tamil Bible" pitchFamily="2" charset="0"/>
              </a:rPr>
              <a:t>ghj;jpukhd</a:t>
            </a:r>
            <a:r>
              <a:rPr lang="en-US" sz="1900" b="1" dirty="0">
                <a:latin typeface="Tamil Bible" pitchFamily="2" charset="0"/>
              </a:rPr>
              <a:t> </a:t>
            </a:r>
            <a:r>
              <a:rPr lang="en-US" sz="1900" b="1" dirty="0" err="1">
                <a:latin typeface="Tamil Bible" pitchFamily="2" charset="0"/>
              </a:rPr>
              <a:t>Kiwapy</a:t>
            </a:r>
            <a:r>
              <a:rPr lang="en-US" sz="1900" b="1" dirty="0">
                <a:latin typeface="Tamil Bible" pitchFamily="2" charset="0"/>
              </a:rPr>
              <a:t>; </a:t>
            </a:r>
            <a:r>
              <a:rPr lang="en-US" sz="1900" b="1" dirty="0" err="1">
                <a:latin typeface="Tamil Bible" pitchFamily="2" charset="0"/>
              </a:rPr>
              <a:t>ele;J</a:t>
            </a:r>
            <a:r>
              <a:rPr lang="en-US" sz="1900" b="1" dirty="0">
                <a:latin typeface="Tamil Bible" pitchFamily="2" charset="0"/>
              </a:rPr>
              <a:t> </a:t>
            </a:r>
            <a:r>
              <a:rPr lang="en-US" sz="1900" b="1" dirty="0" err="1">
                <a:latin typeface="Tamil Bible" pitchFamily="2" charset="0"/>
              </a:rPr>
              <a:t>nfhs;s</a:t>
            </a:r>
            <a:r>
              <a:rPr lang="en-US" sz="1900" b="1" dirty="0">
                <a:latin typeface="Tamil Bible" pitchFamily="2" charset="0"/>
              </a:rPr>
              <a:t> </a:t>
            </a:r>
            <a:r>
              <a:rPr lang="en-US" sz="1900" b="1" dirty="0" err="1">
                <a:latin typeface="Tamil Bible" pitchFamily="2" charset="0"/>
              </a:rPr>
              <a:t>Ntz;Lk</a:t>
            </a:r>
            <a:r>
              <a:rPr lang="en-US" sz="1900" b="1" dirty="0">
                <a:latin typeface="Tamil Bible" pitchFamily="2" charset="0"/>
              </a:rPr>
              <a:t>; </a:t>
            </a:r>
            <a:r>
              <a:rPr lang="en-US" sz="1900" b="1" dirty="0" err="1">
                <a:latin typeface="Tamil Bible" pitchFamily="2" charset="0"/>
              </a:rPr>
              <a:t>vd;W</a:t>
            </a:r>
            <a:r>
              <a:rPr lang="en-US" sz="1900" b="1" dirty="0">
                <a:latin typeface="Tamil Bible" pitchFamily="2" charset="0"/>
              </a:rPr>
              <a:t> </a:t>
            </a:r>
            <a:r>
              <a:rPr lang="en-US" sz="1900" b="1" dirty="0" err="1">
                <a:latin typeface="Tamil Bible" pitchFamily="2" charset="0"/>
              </a:rPr>
              <a:t>gTy</a:t>
            </a:r>
            <a:r>
              <a:rPr lang="en-US" sz="1900" b="1" dirty="0">
                <a:latin typeface="Tamil Bible" pitchFamily="2" charset="0"/>
              </a:rPr>
              <a:t>; </a:t>
            </a:r>
            <a:r>
              <a:rPr lang="en-US" sz="1900" b="1" dirty="0" err="1">
                <a:latin typeface="Tamil Bible" pitchFamily="2" charset="0"/>
              </a:rPr>
              <a:t>typWj;Jfpwhu</a:t>
            </a:r>
            <a:r>
              <a:rPr lang="en-US" sz="1900" b="1" dirty="0">
                <a:latin typeface="Tamil Bible" pitchFamily="2" charset="0"/>
              </a:rPr>
              <a:t>;</a:t>
            </a:r>
            <a:r>
              <a:rPr lang="en" sz="1900" b="1" dirty="0"/>
              <a:t> (</a:t>
            </a:r>
            <a:r>
              <a:rPr lang="en" sz="1900" b="1" dirty="0">
                <a:latin typeface="Tamil Bible" pitchFamily="2" charset="0"/>
              </a:rPr>
              <a:t>gpypg;</a:t>
            </a:r>
            <a:r>
              <a:rPr lang="en" sz="1900" b="1" dirty="0"/>
              <a:t> . 3:20).</a:t>
            </a:r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30DED917-3A45-774F-E7B1-0D2D7061E2F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96410828"/>
              </p:ext>
            </p:extLst>
          </p:nvPr>
        </p:nvGraphicFramePr>
        <p:xfrm>
          <a:off x="7708488" y="1249681"/>
          <a:ext cx="4552336" cy="55327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A78269A1-699D-16BC-C228-75A0F3D46377}"/>
              </a:ext>
            </a:extLst>
          </p:cNvPr>
          <p:cNvSpPr txBox="1"/>
          <p:nvPr/>
        </p:nvSpPr>
        <p:spPr>
          <a:xfrm>
            <a:off x="0" y="5370507"/>
            <a:ext cx="6095999" cy="15542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1900" b="1" dirty="0">
                <a:latin typeface="Tamil Bible" pitchFamily="2" charset="0"/>
              </a:rPr>
              <a:t>ngUikapdhYk; xUtUf;nfhUtu; jfhj Kiwapy; ele;J nfhs;tjhYk; xw;Wikapd;ik ngUk;ghYk; cUthfpwJ vd;gij mtu; mwpe;jpUe;jhu;</a:t>
            </a:r>
            <a:r>
              <a:rPr lang="en" sz="1900" b="1" dirty="0"/>
              <a:t>. </a:t>
            </a:r>
            <a:r>
              <a:rPr lang="en" sz="1900" b="1" dirty="0">
                <a:latin typeface="Tamil Bible" pitchFamily="2" charset="0"/>
              </a:rPr>
              <a:t>vdNt</a:t>
            </a:r>
            <a:r>
              <a:rPr lang="en" sz="1900" b="1" dirty="0"/>
              <a:t>, </a:t>
            </a:r>
            <a:r>
              <a:rPr lang="en" sz="1900" b="1" dirty="0">
                <a:latin typeface="Tamil Bible" pitchFamily="2" charset="0"/>
              </a:rPr>
              <a:t>ehk; fz;zpakhf ele;J nfhs;s Ntz;Lk; vd;W mtu; ek;ik Cf;Ftpf;fpwhu;</a:t>
            </a:r>
            <a:r>
              <a:rPr lang="en" sz="1900" b="1" dirty="0"/>
              <a:t>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0C6D4B7-9D20-B815-EF5A-EE61390C4734}"/>
              </a:ext>
            </a:extLst>
          </p:cNvPr>
          <p:cNvSpPr txBox="1"/>
          <p:nvPr/>
        </p:nvSpPr>
        <p:spPr>
          <a:xfrm>
            <a:off x="-10885" y="4412905"/>
            <a:ext cx="609599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latin typeface="Tamil Bible" pitchFamily="2" charset="0"/>
              </a:rPr>
              <a:t>gTy; ,e;j M</a:t>
            </a:r>
            <a:r>
              <a:rPr lang="en-US" sz="2000" b="1" dirty="0">
                <a:latin typeface="Tamil Bible" pitchFamily="2" charset="0"/>
              </a:rPr>
              <a:t>N</a:t>
            </a:r>
            <a:r>
              <a:rPr lang="en" sz="2000" b="1" dirty="0">
                <a:latin typeface="Tamil Bible" pitchFamily="2" charset="0"/>
              </a:rPr>
              <a:t>yhridapy; jd;idg; gw;wpa xU jiyg;Gf;F mwpKfkhfg; gad;gLj;Jfpwhu;</a:t>
            </a:r>
            <a:r>
              <a:rPr lang="en" sz="2000" b="1" dirty="0"/>
              <a:t>: </a:t>
            </a:r>
            <a:r>
              <a:rPr lang="en" sz="2000" b="1" dirty="0">
                <a:latin typeface="Tamil Bible" pitchFamily="2" charset="0"/>
              </a:rPr>
              <a:t>jpUr;rigapy; xw;Wik</a:t>
            </a:r>
            <a:r>
              <a:rPr lang="en" sz="2000" b="1" dirty="0"/>
              <a:t>.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068B38EE-64C9-A95D-3230-944CEDEAD9E9}"/>
              </a:ext>
            </a:extLst>
          </p:cNvPr>
          <p:cNvSpPr txBox="1"/>
          <p:nvPr/>
        </p:nvSpPr>
        <p:spPr>
          <a:xfrm>
            <a:off x="-42666" y="3484985"/>
            <a:ext cx="594694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latin typeface="Tamil Bible" pitchFamily="2" charset="0"/>
              </a:rPr>
              <a:t>,ij gpd;tUkhW RUf;fkhf $wyhk;</a:t>
            </a:r>
            <a:r>
              <a:rPr lang="en" sz="2000" b="1" dirty="0"/>
              <a:t>: “</a:t>
            </a:r>
            <a:r>
              <a:rPr lang="en-US" sz="2000" b="1" dirty="0" err="1">
                <a:latin typeface="Tamil Bible" pitchFamily="2" charset="0"/>
              </a:rPr>
              <a:t>epahaQ</a:t>
            </a:r>
            <a:r>
              <a:rPr lang="en-US" sz="2000" b="1" dirty="0">
                <a:latin typeface="Tamil Bible" pitchFamily="2" charset="0"/>
              </a:rPr>
              <a:t>; </a:t>
            </a:r>
            <a:r>
              <a:rPr lang="en-US" sz="2000" b="1" dirty="0" err="1">
                <a:latin typeface="Tamil Bible" pitchFamily="2" charset="0"/>
              </a:rPr>
              <a:t>nra;J</a:t>
            </a:r>
            <a:r>
              <a:rPr lang="en-US" sz="2000" b="1" dirty="0">
                <a:latin typeface="Tamil Bible" pitchFamily="2" charset="0"/>
              </a:rPr>
              <a:t>&gt; ,</a:t>
            </a:r>
            <a:r>
              <a:rPr lang="en-US" sz="2000" b="1" dirty="0" err="1">
                <a:latin typeface="Tamil Bible" pitchFamily="2" charset="0"/>
              </a:rPr>
              <a:t>uf;fj;ijr</a:t>
            </a:r>
            <a:r>
              <a:rPr lang="en-US" sz="2000" b="1" dirty="0">
                <a:latin typeface="Tamil Bible" pitchFamily="2" charset="0"/>
              </a:rPr>
              <a:t>; </a:t>
            </a:r>
            <a:r>
              <a:rPr lang="en-US" sz="2000" b="1" dirty="0" err="1">
                <a:latin typeface="Tamil Bible" pitchFamily="2" charset="0"/>
              </a:rPr>
              <a:t>rpNefpj;J</a:t>
            </a:r>
            <a:r>
              <a:rPr lang="en-US" sz="2000" b="1" dirty="0">
                <a:latin typeface="Tamil Bible" pitchFamily="2" charset="0"/>
              </a:rPr>
              <a:t>&gt; cd; </a:t>
            </a:r>
            <a:r>
              <a:rPr lang="en-US" sz="2000" b="1" dirty="0" err="1">
                <a:latin typeface="Tamil Bible" pitchFamily="2" charset="0"/>
              </a:rPr>
              <a:t>NjtDf;F</a:t>
            </a:r>
            <a:r>
              <a:rPr lang="en-US" sz="2000" b="1" dirty="0">
                <a:latin typeface="Tamil Bible" pitchFamily="2" charset="0"/>
              </a:rPr>
              <a:t> </a:t>
            </a:r>
            <a:r>
              <a:rPr lang="en-US" sz="2000" b="1" dirty="0" err="1">
                <a:latin typeface="Tamil Bible" pitchFamily="2" charset="0"/>
              </a:rPr>
              <a:t>Kd;ghf</a:t>
            </a:r>
            <a:r>
              <a:rPr lang="en-US" sz="2000" b="1" dirty="0">
                <a:latin typeface="Tamil Bible" pitchFamily="2" charset="0"/>
              </a:rPr>
              <a:t> </a:t>
            </a:r>
            <a:r>
              <a:rPr lang="en-US" sz="2000" b="1" dirty="0" err="1">
                <a:latin typeface="Tamil Bible" pitchFamily="2" charset="0"/>
              </a:rPr>
              <a:t>kdj;jho;ikaha</a:t>
            </a:r>
            <a:r>
              <a:rPr lang="en-US" sz="2000" b="1" dirty="0">
                <a:latin typeface="Tamil Bible" pitchFamily="2" charset="0"/>
              </a:rPr>
              <a:t>; </a:t>
            </a:r>
            <a:r>
              <a:rPr lang="en-US" sz="2000" b="1" dirty="0" err="1">
                <a:latin typeface="Tamil Bible" pitchFamily="2" charset="0"/>
              </a:rPr>
              <a:t>elg;gJ</a:t>
            </a:r>
            <a:r>
              <a:rPr lang="en-US" sz="2000" b="1" dirty="0">
                <a:latin typeface="Tamil Bible" pitchFamily="2" charset="0"/>
              </a:rPr>
              <a:t>…</a:t>
            </a:r>
            <a:r>
              <a:rPr lang="en" sz="2000" b="1" dirty="0"/>
              <a:t>” (</a:t>
            </a:r>
            <a:r>
              <a:rPr lang="en" sz="2000" b="1" dirty="0">
                <a:latin typeface="Tamil Bible" pitchFamily="2" charset="0"/>
              </a:rPr>
              <a:t>kPfh</a:t>
            </a:r>
            <a:r>
              <a:rPr lang="en" sz="2000" b="1" dirty="0"/>
              <a:t> 6:8).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6FB704FC-DAFB-756A-F565-6B76A1C168F0}"/>
              </a:ext>
            </a:extLst>
          </p:cNvPr>
          <p:cNvSpPr txBox="1"/>
          <p:nvPr/>
        </p:nvSpPr>
        <p:spPr>
          <a:xfrm>
            <a:off x="-10884" y="2843072"/>
            <a:ext cx="629860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>
                <a:latin typeface="Tamil Bible" pitchFamily="2" charset="0"/>
              </a:rPr>
              <a:t>k</a:t>
            </a:r>
            <a:r>
              <a:rPr lang="en" sz="2000" b="1" dirty="0">
                <a:latin typeface="Tamil Bible" pitchFamily="2" charset="0"/>
              </a:rPr>
              <a:t>iy gpurq;fj;jpy;&gt; guNyhf Fbkf;fs; vt;thW tho Ntz;Lk; vd;gij ,NaR ekf;F fw;W nfhLj;jhu;</a:t>
            </a:r>
            <a:r>
              <a:rPr lang="en" sz="20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98908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6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5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5281E67-1297-409F-A645-84E6F03B3D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6">
                                            <p:graphicEl>
                                              <a:dgm id="{F5281E67-1297-409F-A645-84E6F03B3D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F7405FA-29A5-4AC8-81EA-015E145AB1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6">
                                            <p:graphicEl>
                                              <a:dgm id="{CF7405FA-29A5-4AC8-81EA-015E145AB1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79F61FF-67C8-4E94-A7F4-EF124B0472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6">
                                            <p:graphicEl>
                                              <a:dgm id="{A79F61FF-67C8-4E94-A7F4-EF124B0472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B20B733-CB77-40DA-9183-28D7BCA4FF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6">
                                            <p:graphicEl>
                                              <a:dgm id="{1B20B733-CB77-40DA-9183-28D7BCA4FFD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1CD8606-9A25-41B4-BD22-9840D73DAD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6">
                                            <p:graphicEl>
                                              <a:dgm id="{11CD8606-9A25-41B4-BD22-9840D73DAD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017A204-F19F-40B4-90D9-23A7DA14A7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6">
                                            <p:graphicEl>
                                              <a:dgm id="{0017A204-F19F-40B4-90D9-23A7DA14A7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504EBED-2F60-4EB8-B9BD-90F2F5E899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500"/>
                                        <p:tgtEl>
                                          <p:spTgt spid="6">
                                            <p:graphicEl>
                                              <a:dgm id="{C504EBED-2F60-4EB8-B9BD-90F2F5E899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B3B242C-B012-4820-983A-469EDDD968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0" dur="500"/>
                                        <p:tgtEl>
                                          <p:spTgt spid="6">
                                            <p:graphicEl>
                                              <a:dgm id="{FB3B242C-B012-4820-983A-469EDDD968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0131B4B-270C-496D-855B-7EA2741A04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5" dur="500"/>
                                        <p:tgtEl>
                                          <p:spTgt spid="6">
                                            <p:graphicEl>
                                              <a:dgm id="{A0131B4B-270C-496D-855B-7EA2741A04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EAA776C-8B24-4DC1-B312-AB0E31048D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0" dur="500"/>
                                        <p:tgtEl>
                                          <p:spTgt spid="6">
                                            <p:graphicEl>
                                              <a:dgm id="{CEAA776C-8B24-4DC1-B312-AB0E31048D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4020DE7-C031-47F9-8BF7-26F150AE38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5" dur="500"/>
                                        <p:tgtEl>
                                          <p:spTgt spid="6">
                                            <p:graphicEl>
                                              <a:dgm id="{B4020DE7-C031-47F9-8BF7-26F150AE38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866F153-6C31-41A7-B10F-4C46FA2B11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0" dur="500"/>
                                        <p:tgtEl>
                                          <p:spTgt spid="6">
                                            <p:graphicEl>
                                              <a:dgm id="{1866F153-6C31-41A7-B10F-4C46FA2B11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CAAA3BE-A63B-46CC-BAB5-05A2811655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5" dur="500"/>
                                        <p:tgtEl>
                                          <p:spTgt spid="6">
                                            <p:graphicEl>
                                              <a:dgm id="{9CAAA3BE-A63B-46CC-BAB5-05A2811655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  <p:bldGraphic spid="6" grpId="0">
        <p:bldSub>
          <a:bldDgm bld="one"/>
        </p:bldSub>
      </p:bldGraphic>
      <p:bldP spid="7" grpId="0"/>
      <p:bldP spid="11" grpId="0"/>
      <p:bldP spid="13" grpId="0"/>
      <p:bldP spid="15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7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CE145B"/>
      </a:accent1>
      <a:accent2>
        <a:srgbClr val="92D050"/>
      </a:accent2>
      <a:accent3>
        <a:srgbClr val="FFFF66"/>
      </a:accent3>
      <a:accent4>
        <a:srgbClr val="33CCCC"/>
      </a:accent4>
      <a:accent5>
        <a:srgbClr val="9F07C9"/>
      </a:accent5>
      <a:accent6>
        <a:srgbClr val="5415F1"/>
      </a:accent6>
      <a:hlink>
        <a:srgbClr val="EF07DE"/>
      </a:hlink>
      <a:folHlink>
        <a:srgbClr val="B2B2B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1251</TotalTime>
  <Words>2512</Words>
  <Application>Microsoft Office PowerPoint</Application>
  <PresentationFormat>Panorámica</PresentationFormat>
  <Paragraphs>65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10</vt:i4>
      </vt:variant>
    </vt:vector>
  </HeadingPairs>
  <TitlesOfParts>
    <vt:vector size="17" baseType="lpstr">
      <vt:lpstr>Comic Sans MS</vt:lpstr>
      <vt:lpstr>Aptos Display</vt:lpstr>
      <vt:lpstr>Tamil Bible</vt:lpstr>
      <vt:lpstr>Arial</vt:lpstr>
      <vt:lpstr>Aptos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Isabel Laveda</cp:lastModifiedBy>
  <cp:revision>85</cp:revision>
  <dcterms:created xsi:type="dcterms:W3CDTF">2025-12-30T08:43:05Z</dcterms:created>
  <dcterms:modified xsi:type="dcterms:W3CDTF">2026-01-13T08:47:37Z</dcterms:modified>
</cp:coreProperties>
</file>